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8" r:id="rId6"/>
    <p:sldId id="269" r:id="rId7"/>
    <p:sldId id="272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1" r:id="rId17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63646"/>
    <a:srgbClr val="364366"/>
    <a:srgbClr val="061D33"/>
    <a:srgbClr val="FFC000"/>
    <a:srgbClr val="FBFBFB"/>
    <a:srgbClr val="1FA61F"/>
    <a:srgbClr val="8B8B8B"/>
    <a:srgbClr val="D69600"/>
    <a:srgbClr val="FEC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1" autoAdjust="0"/>
    <p:restoredTop sz="92348" autoAdjust="0"/>
  </p:normalViewPr>
  <p:slideViewPr>
    <p:cSldViewPr>
      <p:cViewPr varScale="1">
        <p:scale>
          <a:sx n="101" d="100"/>
          <a:sy n="101" d="100"/>
        </p:scale>
        <p:origin x="1814" y="77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-2694"/>
    </p:cViewPr>
  </p:outlin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181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57A4-7FAB-4CAE-B41F-4E1349415B6E}" type="datetimeFigureOut">
              <a:rPr lang="en-GB" smtClean="0"/>
              <a:t>17/02/2023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BE6A0-C0B9-4D29-A8E0-507E02A435F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141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2/17/2023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1556A-D4F7-4ACE-872E-C57071BFF3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81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1556A-D4F7-4ACE-872E-C57071BFF3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01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301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6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90865" y="664336"/>
            <a:ext cx="6276272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75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90865" y="156642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9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67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2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90865" y="664336"/>
            <a:ext cx="6276272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75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90865" y="156642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9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6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c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61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5" r:id="rId2"/>
    <p:sldLayoutId id="214748369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</a:t>
            </a:r>
            <a:r>
              <a:rPr lang="en-US" dirty="0" smtClean="0"/>
              <a:t>Roadmap Infographics</a:t>
            </a:r>
            <a:endParaRPr lang="en-US" dirty="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110494" y="2886724"/>
            <a:ext cx="635708" cy="6370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17500" dist="127000" dir="162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120839" y="2219689"/>
            <a:ext cx="635708" cy="6370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17500" dist="127000" dir="54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131183" y="2886724"/>
            <a:ext cx="635708" cy="6370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317500" dist="127000" dir="162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100151" y="2219689"/>
            <a:ext cx="633097" cy="6370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27000" dir="54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087196" y="2886724"/>
            <a:ext cx="635708" cy="63701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27000" dir="162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-5385" y="1914236"/>
            <a:ext cx="6868772" cy="1916259"/>
          </a:xfrm>
          <a:custGeom>
            <a:avLst/>
            <a:gdLst>
              <a:gd name="T0" fmla="*/ 3755 w 3990"/>
              <a:gd name="T1" fmla="*/ 0 h 1111"/>
              <a:gd name="T2" fmla="*/ 3389 w 3990"/>
              <a:gd name="T3" fmla="*/ 366 h 1111"/>
              <a:gd name="T4" fmla="*/ 3389 w 3990"/>
              <a:gd name="T5" fmla="*/ 745 h 1111"/>
              <a:gd name="T6" fmla="*/ 3168 w 3990"/>
              <a:gd name="T7" fmla="*/ 965 h 1111"/>
              <a:gd name="T8" fmla="*/ 2947 w 3990"/>
              <a:gd name="T9" fmla="*/ 745 h 1111"/>
              <a:gd name="T10" fmla="*/ 2947 w 3990"/>
              <a:gd name="T11" fmla="*/ 366 h 1111"/>
              <a:gd name="T12" fmla="*/ 2581 w 3990"/>
              <a:gd name="T13" fmla="*/ 0 h 1111"/>
              <a:gd name="T14" fmla="*/ 2215 w 3990"/>
              <a:gd name="T15" fmla="*/ 366 h 1111"/>
              <a:gd name="T16" fmla="*/ 2215 w 3990"/>
              <a:gd name="T17" fmla="*/ 745 h 1111"/>
              <a:gd name="T18" fmla="*/ 1995 w 3990"/>
              <a:gd name="T19" fmla="*/ 965 h 1111"/>
              <a:gd name="T20" fmla="*/ 1774 w 3990"/>
              <a:gd name="T21" fmla="*/ 745 h 1111"/>
              <a:gd name="T22" fmla="*/ 1774 w 3990"/>
              <a:gd name="T23" fmla="*/ 366 h 1111"/>
              <a:gd name="T24" fmla="*/ 1408 w 3990"/>
              <a:gd name="T25" fmla="*/ 0 h 1111"/>
              <a:gd name="T26" fmla="*/ 1042 w 3990"/>
              <a:gd name="T27" fmla="*/ 366 h 1111"/>
              <a:gd name="T28" fmla="*/ 1042 w 3990"/>
              <a:gd name="T29" fmla="*/ 745 h 1111"/>
              <a:gd name="T30" fmla="*/ 822 w 3990"/>
              <a:gd name="T31" fmla="*/ 965 h 1111"/>
              <a:gd name="T32" fmla="*/ 601 w 3990"/>
              <a:gd name="T33" fmla="*/ 745 h 1111"/>
              <a:gd name="T34" fmla="*/ 601 w 3990"/>
              <a:gd name="T35" fmla="*/ 366 h 1111"/>
              <a:gd name="T36" fmla="*/ 235 w 3990"/>
              <a:gd name="T37" fmla="*/ 0 h 1111"/>
              <a:gd name="T38" fmla="*/ 0 w 3990"/>
              <a:gd name="T39" fmla="*/ 0 h 1111"/>
              <a:gd name="T40" fmla="*/ 0 w 3990"/>
              <a:gd name="T41" fmla="*/ 68 h 1111"/>
              <a:gd name="T42" fmla="*/ 0 w 3990"/>
              <a:gd name="T43" fmla="*/ 76 h 1111"/>
              <a:gd name="T44" fmla="*/ 0 w 3990"/>
              <a:gd name="T45" fmla="*/ 145 h 1111"/>
              <a:gd name="T46" fmla="*/ 235 w 3990"/>
              <a:gd name="T47" fmla="*/ 145 h 1111"/>
              <a:gd name="T48" fmla="*/ 456 w 3990"/>
              <a:gd name="T49" fmla="*/ 366 h 1111"/>
              <a:gd name="T50" fmla="*/ 456 w 3990"/>
              <a:gd name="T51" fmla="*/ 745 h 1111"/>
              <a:gd name="T52" fmla="*/ 822 w 3990"/>
              <a:gd name="T53" fmla="*/ 1111 h 1111"/>
              <a:gd name="T54" fmla="*/ 1188 w 3990"/>
              <a:gd name="T55" fmla="*/ 745 h 1111"/>
              <a:gd name="T56" fmla="*/ 1188 w 3990"/>
              <a:gd name="T57" fmla="*/ 366 h 1111"/>
              <a:gd name="T58" fmla="*/ 1408 w 3990"/>
              <a:gd name="T59" fmla="*/ 145 h 1111"/>
              <a:gd name="T60" fmla="*/ 1629 w 3990"/>
              <a:gd name="T61" fmla="*/ 366 h 1111"/>
              <a:gd name="T62" fmla="*/ 1629 w 3990"/>
              <a:gd name="T63" fmla="*/ 745 h 1111"/>
              <a:gd name="T64" fmla="*/ 1995 w 3990"/>
              <a:gd name="T65" fmla="*/ 1111 h 1111"/>
              <a:gd name="T66" fmla="*/ 2361 w 3990"/>
              <a:gd name="T67" fmla="*/ 745 h 1111"/>
              <a:gd name="T68" fmla="*/ 2361 w 3990"/>
              <a:gd name="T69" fmla="*/ 366 h 1111"/>
              <a:gd name="T70" fmla="*/ 2581 w 3990"/>
              <a:gd name="T71" fmla="*/ 145 h 1111"/>
              <a:gd name="T72" fmla="*/ 2802 w 3990"/>
              <a:gd name="T73" fmla="*/ 366 h 1111"/>
              <a:gd name="T74" fmla="*/ 2802 w 3990"/>
              <a:gd name="T75" fmla="*/ 745 h 1111"/>
              <a:gd name="T76" fmla="*/ 3168 w 3990"/>
              <a:gd name="T77" fmla="*/ 1111 h 1111"/>
              <a:gd name="T78" fmla="*/ 3534 w 3990"/>
              <a:gd name="T79" fmla="*/ 745 h 1111"/>
              <a:gd name="T80" fmla="*/ 3534 w 3990"/>
              <a:gd name="T81" fmla="*/ 366 h 1111"/>
              <a:gd name="T82" fmla="*/ 3755 w 3990"/>
              <a:gd name="T83" fmla="*/ 145 h 1111"/>
              <a:gd name="T84" fmla="*/ 3990 w 3990"/>
              <a:gd name="T85" fmla="*/ 145 h 1111"/>
              <a:gd name="T86" fmla="*/ 3990 w 3990"/>
              <a:gd name="T87" fmla="*/ 0 h 1111"/>
              <a:gd name="T88" fmla="*/ 3755 w 3990"/>
              <a:gd name="T89" fmla="*/ 0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990" h="1111">
                <a:moveTo>
                  <a:pt x="3755" y="0"/>
                </a:moveTo>
                <a:cubicBezTo>
                  <a:pt x="3553" y="0"/>
                  <a:pt x="3389" y="164"/>
                  <a:pt x="3389" y="366"/>
                </a:cubicBezTo>
                <a:cubicBezTo>
                  <a:pt x="3389" y="745"/>
                  <a:pt x="3389" y="745"/>
                  <a:pt x="3389" y="745"/>
                </a:cubicBezTo>
                <a:cubicBezTo>
                  <a:pt x="3389" y="866"/>
                  <a:pt x="3290" y="965"/>
                  <a:pt x="3168" y="965"/>
                </a:cubicBezTo>
                <a:cubicBezTo>
                  <a:pt x="3046" y="965"/>
                  <a:pt x="2947" y="866"/>
                  <a:pt x="2947" y="745"/>
                </a:cubicBezTo>
                <a:cubicBezTo>
                  <a:pt x="2947" y="366"/>
                  <a:pt x="2947" y="366"/>
                  <a:pt x="2947" y="366"/>
                </a:cubicBezTo>
                <a:cubicBezTo>
                  <a:pt x="2947" y="164"/>
                  <a:pt x="2783" y="0"/>
                  <a:pt x="2581" y="0"/>
                </a:cubicBezTo>
                <a:cubicBezTo>
                  <a:pt x="2380" y="0"/>
                  <a:pt x="2215" y="164"/>
                  <a:pt x="2215" y="366"/>
                </a:cubicBezTo>
                <a:cubicBezTo>
                  <a:pt x="2215" y="745"/>
                  <a:pt x="2215" y="745"/>
                  <a:pt x="2215" y="745"/>
                </a:cubicBezTo>
                <a:cubicBezTo>
                  <a:pt x="2215" y="866"/>
                  <a:pt x="2116" y="965"/>
                  <a:pt x="1995" y="965"/>
                </a:cubicBezTo>
                <a:cubicBezTo>
                  <a:pt x="1873" y="965"/>
                  <a:pt x="1774" y="866"/>
                  <a:pt x="1774" y="745"/>
                </a:cubicBezTo>
                <a:cubicBezTo>
                  <a:pt x="1774" y="366"/>
                  <a:pt x="1774" y="366"/>
                  <a:pt x="1774" y="366"/>
                </a:cubicBezTo>
                <a:cubicBezTo>
                  <a:pt x="1774" y="164"/>
                  <a:pt x="1610" y="0"/>
                  <a:pt x="1408" y="0"/>
                </a:cubicBezTo>
                <a:cubicBezTo>
                  <a:pt x="1206" y="0"/>
                  <a:pt x="1042" y="164"/>
                  <a:pt x="1042" y="366"/>
                </a:cubicBezTo>
                <a:cubicBezTo>
                  <a:pt x="1042" y="745"/>
                  <a:pt x="1042" y="745"/>
                  <a:pt x="1042" y="745"/>
                </a:cubicBezTo>
                <a:cubicBezTo>
                  <a:pt x="1042" y="866"/>
                  <a:pt x="943" y="965"/>
                  <a:pt x="822" y="965"/>
                </a:cubicBezTo>
                <a:cubicBezTo>
                  <a:pt x="700" y="965"/>
                  <a:pt x="601" y="866"/>
                  <a:pt x="601" y="745"/>
                </a:cubicBezTo>
                <a:cubicBezTo>
                  <a:pt x="601" y="366"/>
                  <a:pt x="601" y="366"/>
                  <a:pt x="601" y="366"/>
                </a:cubicBezTo>
                <a:cubicBezTo>
                  <a:pt x="601" y="164"/>
                  <a:pt x="437" y="0"/>
                  <a:pt x="2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45"/>
                  <a:pt x="0" y="145"/>
                  <a:pt x="0" y="145"/>
                </a:cubicBezTo>
                <a:cubicBezTo>
                  <a:pt x="235" y="145"/>
                  <a:pt x="235" y="145"/>
                  <a:pt x="235" y="145"/>
                </a:cubicBezTo>
                <a:cubicBezTo>
                  <a:pt x="357" y="145"/>
                  <a:pt x="456" y="244"/>
                  <a:pt x="456" y="366"/>
                </a:cubicBezTo>
                <a:cubicBezTo>
                  <a:pt x="456" y="745"/>
                  <a:pt x="456" y="745"/>
                  <a:pt x="456" y="745"/>
                </a:cubicBezTo>
                <a:cubicBezTo>
                  <a:pt x="456" y="947"/>
                  <a:pt x="620" y="1111"/>
                  <a:pt x="822" y="1111"/>
                </a:cubicBezTo>
                <a:cubicBezTo>
                  <a:pt x="1023" y="1111"/>
                  <a:pt x="1188" y="947"/>
                  <a:pt x="1188" y="745"/>
                </a:cubicBezTo>
                <a:cubicBezTo>
                  <a:pt x="1188" y="366"/>
                  <a:pt x="1188" y="366"/>
                  <a:pt x="1188" y="366"/>
                </a:cubicBezTo>
                <a:cubicBezTo>
                  <a:pt x="1188" y="244"/>
                  <a:pt x="1287" y="145"/>
                  <a:pt x="1408" y="145"/>
                </a:cubicBezTo>
                <a:cubicBezTo>
                  <a:pt x="1530" y="145"/>
                  <a:pt x="1629" y="244"/>
                  <a:pt x="1629" y="366"/>
                </a:cubicBezTo>
                <a:cubicBezTo>
                  <a:pt x="1629" y="745"/>
                  <a:pt x="1629" y="745"/>
                  <a:pt x="1629" y="745"/>
                </a:cubicBezTo>
                <a:cubicBezTo>
                  <a:pt x="1629" y="947"/>
                  <a:pt x="1793" y="1111"/>
                  <a:pt x="1995" y="1111"/>
                </a:cubicBezTo>
                <a:cubicBezTo>
                  <a:pt x="2197" y="1111"/>
                  <a:pt x="2361" y="947"/>
                  <a:pt x="2361" y="745"/>
                </a:cubicBezTo>
                <a:cubicBezTo>
                  <a:pt x="2361" y="366"/>
                  <a:pt x="2361" y="366"/>
                  <a:pt x="2361" y="366"/>
                </a:cubicBezTo>
                <a:cubicBezTo>
                  <a:pt x="2361" y="244"/>
                  <a:pt x="2460" y="145"/>
                  <a:pt x="2581" y="145"/>
                </a:cubicBezTo>
                <a:cubicBezTo>
                  <a:pt x="2703" y="145"/>
                  <a:pt x="2802" y="244"/>
                  <a:pt x="2802" y="366"/>
                </a:cubicBezTo>
                <a:cubicBezTo>
                  <a:pt x="2802" y="745"/>
                  <a:pt x="2802" y="745"/>
                  <a:pt x="2802" y="745"/>
                </a:cubicBezTo>
                <a:cubicBezTo>
                  <a:pt x="2802" y="947"/>
                  <a:pt x="2966" y="1111"/>
                  <a:pt x="3168" y="1111"/>
                </a:cubicBezTo>
                <a:cubicBezTo>
                  <a:pt x="3370" y="1111"/>
                  <a:pt x="3534" y="947"/>
                  <a:pt x="3534" y="745"/>
                </a:cubicBezTo>
                <a:cubicBezTo>
                  <a:pt x="3534" y="366"/>
                  <a:pt x="3534" y="366"/>
                  <a:pt x="3534" y="366"/>
                </a:cubicBezTo>
                <a:cubicBezTo>
                  <a:pt x="3534" y="244"/>
                  <a:pt x="3633" y="145"/>
                  <a:pt x="3755" y="145"/>
                </a:cubicBezTo>
                <a:cubicBezTo>
                  <a:pt x="3990" y="145"/>
                  <a:pt x="3990" y="145"/>
                  <a:pt x="3990" y="145"/>
                </a:cubicBezTo>
                <a:cubicBezTo>
                  <a:pt x="3990" y="0"/>
                  <a:pt x="3990" y="0"/>
                  <a:pt x="3990" y="0"/>
                </a:cubicBezTo>
                <a:lnTo>
                  <a:pt x="3755" y="0"/>
                </a:lnTo>
                <a:close/>
              </a:path>
            </a:pathLst>
          </a:cu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" name="Group 24"/>
          <p:cNvGrpSpPr/>
          <p:nvPr/>
        </p:nvGrpSpPr>
        <p:grpSpPr>
          <a:xfrm>
            <a:off x="1294095" y="3093624"/>
            <a:ext cx="221910" cy="223216"/>
            <a:chOff x="1971676" y="3378200"/>
            <a:chExt cx="269875" cy="271463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063751" y="3408363"/>
              <a:ext cx="85725" cy="211138"/>
            </a:xfrm>
            <a:custGeom>
              <a:avLst/>
              <a:gdLst>
                <a:gd name="T0" fmla="*/ 20 w 41"/>
                <a:gd name="T1" fmla="*/ 0 h 101"/>
                <a:gd name="T2" fmla="*/ 16 w 41"/>
                <a:gd name="T3" fmla="*/ 4 h 101"/>
                <a:gd name="T4" fmla="*/ 16 w 41"/>
                <a:gd name="T5" fmla="*/ 9 h 101"/>
                <a:gd name="T6" fmla="*/ 0 w 41"/>
                <a:gd name="T7" fmla="*/ 29 h 101"/>
                <a:gd name="T8" fmla="*/ 18 w 41"/>
                <a:gd name="T9" fmla="*/ 54 h 101"/>
                <a:gd name="T10" fmla="*/ 33 w 41"/>
                <a:gd name="T11" fmla="*/ 71 h 101"/>
                <a:gd name="T12" fmla="*/ 21 w 41"/>
                <a:gd name="T13" fmla="*/ 84 h 101"/>
                <a:gd name="T14" fmla="*/ 8 w 41"/>
                <a:gd name="T15" fmla="*/ 71 h 101"/>
                <a:gd name="T16" fmla="*/ 4 w 41"/>
                <a:gd name="T17" fmla="*/ 68 h 101"/>
                <a:gd name="T18" fmla="*/ 0 w 41"/>
                <a:gd name="T19" fmla="*/ 71 h 101"/>
                <a:gd name="T20" fmla="*/ 17 w 41"/>
                <a:gd name="T21" fmla="*/ 92 h 101"/>
                <a:gd name="T22" fmla="*/ 17 w 41"/>
                <a:gd name="T23" fmla="*/ 97 h 101"/>
                <a:gd name="T24" fmla="*/ 21 w 41"/>
                <a:gd name="T25" fmla="*/ 101 h 101"/>
                <a:gd name="T26" fmla="*/ 25 w 41"/>
                <a:gd name="T27" fmla="*/ 97 h 101"/>
                <a:gd name="T28" fmla="*/ 25 w 41"/>
                <a:gd name="T29" fmla="*/ 92 h 101"/>
                <a:gd name="T30" fmla="*/ 41 w 41"/>
                <a:gd name="T31" fmla="*/ 71 h 101"/>
                <a:gd name="T32" fmla="*/ 23 w 41"/>
                <a:gd name="T33" fmla="*/ 47 h 101"/>
                <a:gd name="T34" fmla="*/ 8 w 41"/>
                <a:gd name="T35" fmla="*/ 29 h 101"/>
                <a:gd name="T36" fmla="*/ 20 w 41"/>
                <a:gd name="T37" fmla="*/ 16 h 101"/>
                <a:gd name="T38" fmla="*/ 33 w 41"/>
                <a:gd name="T39" fmla="*/ 29 h 101"/>
                <a:gd name="T40" fmla="*/ 37 w 41"/>
                <a:gd name="T41" fmla="*/ 33 h 101"/>
                <a:gd name="T42" fmla="*/ 41 w 41"/>
                <a:gd name="T43" fmla="*/ 29 h 101"/>
                <a:gd name="T44" fmla="*/ 24 w 41"/>
                <a:gd name="T45" fmla="*/ 9 h 101"/>
                <a:gd name="T46" fmla="*/ 24 w 41"/>
                <a:gd name="T47" fmla="*/ 4 h 101"/>
                <a:gd name="T48" fmla="*/ 20 w 41"/>
                <a:gd name="T4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101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7" y="11"/>
                    <a:pt x="0" y="19"/>
                    <a:pt x="0" y="29"/>
                  </a:cubicBezTo>
                  <a:cubicBezTo>
                    <a:pt x="0" y="41"/>
                    <a:pt x="9" y="47"/>
                    <a:pt x="18" y="54"/>
                  </a:cubicBezTo>
                  <a:cubicBezTo>
                    <a:pt x="25" y="60"/>
                    <a:pt x="33" y="65"/>
                    <a:pt x="33" y="71"/>
                  </a:cubicBezTo>
                  <a:cubicBezTo>
                    <a:pt x="33" y="78"/>
                    <a:pt x="28" y="84"/>
                    <a:pt x="21" y="84"/>
                  </a:cubicBezTo>
                  <a:cubicBezTo>
                    <a:pt x="14" y="84"/>
                    <a:pt x="8" y="78"/>
                    <a:pt x="8" y="71"/>
                  </a:cubicBezTo>
                  <a:cubicBezTo>
                    <a:pt x="8" y="69"/>
                    <a:pt x="6" y="68"/>
                    <a:pt x="4" y="68"/>
                  </a:cubicBezTo>
                  <a:cubicBezTo>
                    <a:pt x="2" y="68"/>
                    <a:pt x="0" y="69"/>
                    <a:pt x="0" y="71"/>
                  </a:cubicBezTo>
                  <a:cubicBezTo>
                    <a:pt x="0" y="81"/>
                    <a:pt x="7" y="90"/>
                    <a:pt x="17" y="92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17" y="99"/>
                    <a:pt x="19" y="101"/>
                    <a:pt x="21" y="101"/>
                  </a:cubicBezTo>
                  <a:cubicBezTo>
                    <a:pt x="23" y="101"/>
                    <a:pt x="25" y="99"/>
                    <a:pt x="25" y="97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34" y="90"/>
                    <a:pt x="41" y="81"/>
                    <a:pt x="41" y="71"/>
                  </a:cubicBezTo>
                  <a:cubicBezTo>
                    <a:pt x="41" y="60"/>
                    <a:pt x="32" y="53"/>
                    <a:pt x="23" y="47"/>
                  </a:cubicBezTo>
                  <a:cubicBezTo>
                    <a:pt x="16" y="41"/>
                    <a:pt x="8" y="36"/>
                    <a:pt x="8" y="29"/>
                  </a:cubicBezTo>
                  <a:cubicBezTo>
                    <a:pt x="8" y="22"/>
                    <a:pt x="14" y="16"/>
                    <a:pt x="20" y="16"/>
                  </a:cubicBezTo>
                  <a:cubicBezTo>
                    <a:pt x="27" y="16"/>
                    <a:pt x="33" y="22"/>
                    <a:pt x="33" y="29"/>
                  </a:cubicBezTo>
                  <a:cubicBezTo>
                    <a:pt x="33" y="32"/>
                    <a:pt x="35" y="33"/>
                    <a:pt x="37" y="33"/>
                  </a:cubicBezTo>
                  <a:cubicBezTo>
                    <a:pt x="39" y="33"/>
                    <a:pt x="41" y="31"/>
                    <a:pt x="41" y="29"/>
                  </a:cubicBezTo>
                  <a:cubicBezTo>
                    <a:pt x="41" y="19"/>
                    <a:pt x="34" y="10"/>
                    <a:pt x="24" y="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971676" y="3378200"/>
              <a:ext cx="269875" cy="271463"/>
            </a:xfrm>
            <a:custGeom>
              <a:avLst/>
              <a:gdLst>
                <a:gd name="T0" fmla="*/ 64 w 129"/>
                <a:gd name="T1" fmla="*/ 8 h 129"/>
                <a:gd name="T2" fmla="*/ 121 w 129"/>
                <a:gd name="T3" fmla="*/ 65 h 129"/>
                <a:gd name="T4" fmla="*/ 64 w 129"/>
                <a:gd name="T5" fmla="*/ 121 h 129"/>
                <a:gd name="T6" fmla="*/ 8 w 129"/>
                <a:gd name="T7" fmla="*/ 65 h 129"/>
                <a:gd name="T8" fmla="*/ 64 w 129"/>
                <a:gd name="T9" fmla="*/ 8 h 129"/>
                <a:gd name="T10" fmla="*/ 64 w 129"/>
                <a:gd name="T11" fmla="*/ 0 h 129"/>
                <a:gd name="T12" fmla="*/ 0 w 129"/>
                <a:gd name="T13" fmla="*/ 65 h 129"/>
                <a:gd name="T14" fmla="*/ 64 w 129"/>
                <a:gd name="T15" fmla="*/ 129 h 129"/>
                <a:gd name="T16" fmla="*/ 129 w 129"/>
                <a:gd name="T17" fmla="*/ 65 h 129"/>
                <a:gd name="T18" fmla="*/ 64 w 129"/>
                <a:gd name="T1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9">
                  <a:moveTo>
                    <a:pt x="64" y="8"/>
                  </a:moveTo>
                  <a:cubicBezTo>
                    <a:pt x="95" y="8"/>
                    <a:pt x="121" y="34"/>
                    <a:pt x="121" y="65"/>
                  </a:cubicBezTo>
                  <a:cubicBezTo>
                    <a:pt x="121" y="95"/>
                    <a:pt x="95" y="121"/>
                    <a:pt x="64" y="121"/>
                  </a:cubicBezTo>
                  <a:cubicBezTo>
                    <a:pt x="34" y="121"/>
                    <a:pt x="8" y="95"/>
                    <a:pt x="8" y="65"/>
                  </a:cubicBezTo>
                  <a:cubicBezTo>
                    <a:pt x="8" y="34"/>
                    <a:pt x="34" y="8"/>
                    <a:pt x="64" y="8"/>
                  </a:cubicBezTo>
                  <a:close/>
                  <a:moveTo>
                    <a:pt x="64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4" y="129"/>
                  </a:cubicBezTo>
                  <a:cubicBezTo>
                    <a:pt x="100" y="129"/>
                    <a:pt x="129" y="100"/>
                    <a:pt x="129" y="65"/>
                  </a:cubicBezTo>
                  <a:cubicBezTo>
                    <a:pt x="129" y="29"/>
                    <a:pt x="100" y="0"/>
                    <a:pt x="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40692" y="3093624"/>
            <a:ext cx="216689" cy="223216"/>
            <a:chOff x="6896101" y="3360738"/>
            <a:chExt cx="263525" cy="271463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6896101" y="3360738"/>
              <a:ext cx="263525" cy="271463"/>
            </a:xfrm>
            <a:custGeom>
              <a:avLst/>
              <a:gdLst>
                <a:gd name="T0" fmla="*/ 67 w 126"/>
                <a:gd name="T1" fmla="*/ 9 h 130"/>
                <a:gd name="T2" fmla="*/ 67 w 126"/>
                <a:gd name="T3" fmla="*/ 20 h 130"/>
                <a:gd name="T4" fmla="*/ 59 w 126"/>
                <a:gd name="T5" fmla="*/ 20 h 130"/>
                <a:gd name="T6" fmla="*/ 59 w 126"/>
                <a:gd name="T7" fmla="*/ 9 h 130"/>
                <a:gd name="T8" fmla="*/ 67 w 126"/>
                <a:gd name="T9" fmla="*/ 9 h 130"/>
                <a:gd name="T10" fmla="*/ 13 w 126"/>
                <a:gd name="T11" fmla="*/ 20 h 130"/>
                <a:gd name="T12" fmla="*/ 15 w 126"/>
                <a:gd name="T13" fmla="*/ 22 h 130"/>
                <a:gd name="T14" fmla="*/ 16 w 126"/>
                <a:gd name="T15" fmla="*/ 28 h 130"/>
                <a:gd name="T16" fmla="*/ 13 w 126"/>
                <a:gd name="T17" fmla="*/ 29 h 130"/>
                <a:gd name="T18" fmla="*/ 10 w 126"/>
                <a:gd name="T19" fmla="*/ 28 h 130"/>
                <a:gd name="T20" fmla="*/ 10 w 126"/>
                <a:gd name="T21" fmla="*/ 22 h 130"/>
                <a:gd name="T22" fmla="*/ 13 w 126"/>
                <a:gd name="T23" fmla="*/ 20 h 130"/>
                <a:gd name="T24" fmla="*/ 114 w 126"/>
                <a:gd name="T25" fmla="*/ 20 h 130"/>
                <a:gd name="T26" fmla="*/ 118 w 126"/>
                <a:gd name="T27" fmla="*/ 25 h 130"/>
                <a:gd name="T28" fmla="*/ 114 w 126"/>
                <a:gd name="T29" fmla="*/ 29 h 130"/>
                <a:gd name="T30" fmla="*/ 109 w 126"/>
                <a:gd name="T31" fmla="*/ 25 h 130"/>
                <a:gd name="T32" fmla="*/ 114 w 126"/>
                <a:gd name="T33" fmla="*/ 20 h 130"/>
                <a:gd name="T34" fmla="*/ 63 w 126"/>
                <a:gd name="T35" fmla="*/ 29 h 130"/>
                <a:gd name="T36" fmla="*/ 109 w 126"/>
                <a:gd name="T37" fmla="*/ 75 h 130"/>
                <a:gd name="T38" fmla="*/ 63 w 126"/>
                <a:gd name="T39" fmla="*/ 122 h 130"/>
                <a:gd name="T40" fmla="*/ 17 w 126"/>
                <a:gd name="T41" fmla="*/ 75 h 130"/>
                <a:gd name="T42" fmla="*/ 63 w 126"/>
                <a:gd name="T43" fmla="*/ 29 h 130"/>
                <a:gd name="T44" fmla="*/ 47 w 126"/>
                <a:gd name="T45" fmla="*/ 0 h 130"/>
                <a:gd name="T46" fmla="*/ 43 w 126"/>
                <a:gd name="T47" fmla="*/ 4 h 130"/>
                <a:gd name="T48" fmla="*/ 47 w 126"/>
                <a:gd name="T49" fmla="*/ 9 h 130"/>
                <a:gd name="T50" fmla="*/ 52 w 126"/>
                <a:gd name="T51" fmla="*/ 9 h 130"/>
                <a:gd name="T52" fmla="*/ 52 w 126"/>
                <a:gd name="T53" fmla="*/ 22 h 130"/>
                <a:gd name="T54" fmla="*/ 29 w 126"/>
                <a:gd name="T55" fmla="*/ 33 h 130"/>
                <a:gd name="T56" fmla="*/ 25 w 126"/>
                <a:gd name="T57" fmla="*/ 30 h 130"/>
                <a:gd name="T58" fmla="*/ 23 w 126"/>
                <a:gd name="T59" fmla="*/ 15 h 130"/>
                <a:gd name="T60" fmla="*/ 14 w 126"/>
                <a:gd name="T61" fmla="*/ 12 h 130"/>
                <a:gd name="T62" fmla="*/ 5 w 126"/>
                <a:gd name="T63" fmla="*/ 15 h 130"/>
                <a:gd name="T64" fmla="*/ 5 w 126"/>
                <a:gd name="T65" fmla="*/ 33 h 130"/>
                <a:gd name="T66" fmla="*/ 14 w 126"/>
                <a:gd name="T67" fmla="*/ 37 h 130"/>
                <a:gd name="T68" fmla="*/ 19 w 126"/>
                <a:gd name="T69" fmla="*/ 36 h 130"/>
                <a:gd name="T70" fmla="*/ 23 w 126"/>
                <a:gd name="T71" fmla="*/ 40 h 130"/>
                <a:gd name="T72" fmla="*/ 9 w 126"/>
                <a:gd name="T73" fmla="*/ 75 h 130"/>
                <a:gd name="T74" fmla="*/ 64 w 126"/>
                <a:gd name="T75" fmla="*/ 130 h 130"/>
                <a:gd name="T76" fmla="*/ 118 w 126"/>
                <a:gd name="T77" fmla="*/ 75 h 130"/>
                <a:gd name="T78" fmla="*/ 105 w 126"/>
                <a:gd name="T79" fmla="*/ 40 h 130"/>
                <a:gd name="T80" fmla="*/ 109 w 126"/>
                <a:gd name="T81" fmla="*/ 36 h 130"/>
                <a:gd name="T82" fmla="*/ 114 w 126"/>
                <a:gd name="T83" fmla="*/ 37 h 130"/>
                <a:gd name="T84" fmla="*/ 126 w 126"/>
                <a:gd name="T85" fmla="*/ 24 h 130"/>
                <a:gd name="T86" fmla="*/ 114 w 126"/>
                <a:gd name="T87" fmla="*/ 12 h 130"/>
                <a:gd name="T88" fmla="*/ 101 w 126"/>
                <a:gd name="T89" fmla="*/ 24 h 130"/>
                <a:gd name="T90" fmla="*/ 102 w 126"/>
                <a:gd name="T91" fmla="*/ 30 h 130"/>
                <a:gd name="T92" fmla="*/ 99 w 126"/>
                <a:gd name="T93" fmla="*/ 33 h 130"/>
                <a:gd name="T94" fmla="*/ 76 w 126"/>
                <a:gd name="T95" fmla="*/ 22 h 130"/>
                <a:gd name="T96" fmla="*/ 76 w 126"/>
                <a:gd name="T97" fmla="*/ 9 h 130"/>
                <a:gd name="T98" fmla="*/ 81 w 126"/>
                <a:gd name="T99" fmla="*/ 9 h 130"/>
                <a:gd name="T100" fmla="*/ 85 w 126"/>
                <a:gd name="T101" fmla="*/ 4 h 130"/>
                <a:gd name="T102" fmla="*/ 81 w 126"/>
                <a:gd name="T103" fmla="*/ 0 h 130"/>
                <a:gd name="T104" fmla="*/ 47 w 126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30">
                  <a:moveTo>
                    <a:pt x="67" y="9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67" y="9"/>
                    <a:pt x="67" y="9"/>
                    <a:pt x="67" y="9"/>
                  </a:cubicBezTo>
                  <a:close/>
                  <a:moveTo>
                    <a:pt x="13" y="20"/>
                  </a:moveTo>
                  <a:cubicBezTo>
                    <a:pt x="14" y="20"/>
                    <a:pt x="15" y="21"/>
                    <a:pt x="15" y="22"/>
                  </a:cubicBezTo>
                  <a:cubicBezTo>
                    <a:pt x="17" y="23"/>
                    <a:pt x="17" y="26"/>
                    <a:pt x="16" y="28"/>
                  </a:cubicBezTo>
                  <a:cubicBezTo>
                    <a:pt x="15" y="28"/>
                    <a:pt x="14" y="29"/>
                    <a:pt x="13" y="29"/>
                  </a:cubicBezTo>
                  <a:cubicBezTo>
                    <a:pt x="12" y="29"/>
                    <a:pt x="11" y="28"/>
                    <a:pt x="10" y="28"/>
                  </a:cubicBezTo>
                  <a:cubicBezTo>
                    <a:pt x="8" y="26"/>
                    <a:pt x="8" y="23"/>
                    <a:pt x="10" y="22"/>
                  </a:cubicBezTo>
                  <a:cubicBezTo>
                    <a:pt x="11" y="21"/>
                    <a:pt x="12" y="20"/>
                    <a:pt x="13" y="20"/>
                  </a:cubicBezTo>
                  <a:close/>
                  <a:moveTo>
                    <a:pt x="114" y="20"/>
                  </a:moveTo>
                  <a:cubicBezTo>
                    <a:pt x="116" y="20"/>
                    <a:pt x="118" y="22"/>
                    <a:pt x="118" y="25"/>
                  </a:cubicBezTo>
                  <a:cubicBezTo>
                    <a:pt x="118" y="27"/>
                    <a:pt x="116" y="29"/>
                    <a:pt x="114" y="29"/>
                  </a:cubicBezTo>
                  <a:cubicBezTo>
                    <a:pt x="112" y="29"/>
                    <a:pt x="109" y="27"/>
                    <a:pt x="109" y="25"/>
                  </a:cubicBezTo>
                  <a:cubicBezTo>
                    <a:pt x="109" y="22"/>
                    <a:pt x="111" y="20"/>
                    <a:pt x="114" y="20"/>
                  </a:cubicBezTo>
                  <a:close/>
                  <a:moveTo>
                    <a:pt x="63" y="29"/>
                  </a:moveTo>
                  <a:cubicBezTo>
                    <a:pt x="89" y="29"/>
                    <a:pt x="109" y="49"/>
                    <a:pt x="109" y="75"/>
                  </a:cubicBezTo>
                  <a:cubicBezTo>
                    <a:pt x="109" y="101"/>
                    <a:pt x="89" y="122"/>
                    <a:pt x="63" y="122"/>
                  </a:cubicBezTo>
                  <a:cubicBezTo>
                    <a:pt x="38" y="122"/>
                    <a:pt x="17" y="101"/>
                    <a:pt x="17" y="75"/>
                  </a:cubicBezTo>
                  <a:cubicBezTo>
                    <a:pt x="17" y="49"/>
                    <a:pt x="38" y="29"/>
                    <a:pt x="63" y="29"/>
                  </a:cubicBezTo>
                  <a:close/>
                  <a:moveTo>
                    <a:pt x="47" y="0"/>
                  </a:moveTo>
                  <a:cubicBezTo>
                    <a:pt x="45" y="0"/>
                    <a:pt x="43" y="2"/>
                    <a:pt x="43" y="4"/>
                  </a:cubicBezTo>
                  <a:cubicBezTo>
                    <a:pt x="43" y="7"/>
                    <a:pt x="45" y="9"/>
                    <a:pt x="47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43" y="24"/>
                    <a:pt x="35" y="28"/>
                    <a:pt x="29" y="3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8" y="25"/>
                    <a:pt x="27" y="20"/>
                    <a:pt x="23" y="15"/>
                  </a:cubicBezTo>
                  <a:cubicBezTo>
                    <a:pt x="20" y="13"/>
                    <a:pt x="17" y="12"/>
                    <a:pt x="14" y="12"/>
                  </a:cubicBezTo>
                  <a:cubicBezTo>
                    <a:pt x="11" y="12"/>
                    <a:pt x="7" y="13"/>
                    <a:pt x="5" y="15"/>
                  </a:cubicBezTo>
                  <a:cubicBezTo>
                    <a:pt x="0" y="20"/>
                    <a:pt x="0" y="28"/>
                    <a:pt x="5" y="33"/>
                  </a:cubicBezTo>
                  <a:cubicBezTo>
                    <a:pt x="7" y="36"/>
                    <a:pt x="10" y="37"/>
                    <a:pt x="14" y="37"/>
                  </a:cubicBezTo>
                  <a:cubicBezTo>
                    <a:pt x="15" y="37"/>
                    <a:pt x="17" y="37"/>
                    <a:pt x="19" y="36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5" y="49"/>
                    <a:pt x="9" y="62"/>
                    <a:pt x="9" y="75"/>
                  </a:cubicBezTo>
                  <a:cubicBezTo>
                    <a:pt x="9" y="105"/>
                    <a:pt x="34" y="130"/>
                    <a:pt x="64" y="130"/>
                  </a:cubicBezTo>
                  <a:cubicBezTo>
                    <a:pt x="94" y="130"/>
                    <a:pt x="118" y="105"/>
                    <a:pt x="118" y="75"/>
                  </a:cubicBezTo>
                  <a:cubicBezTo>
                    <a:pt x="118" y="62"/>
                    <a:pt x="113" y="49"/>
                    <a:pt x="105" y="40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10" y="37"/>
                    <a:pt x="112" y="37"/>
                    <a:pt x="114" y="37"/>
                  </a:cubicBezTo>
                  <a:cubicBezTo>
                    <a:pt x="121" y="37"/>
                    <a:pt x="126" y="31"/>
                    <a:pt x="126" y="24"/>
                  </a:cubicBezTo>
                  <a:cubicBezTo>
                    <a:pt x="126" y="17"/>
                    <a:pt x="121" y="12"/>
                    <a:pt x="114" y="12"/>
                  </a:cubicBezTo>
                  <a:cubicBezTo>
                    <a:pt x="107" y="12"/>
                    <a:pt x="101" y="17"/>
                    <a:pt x="101" y="24"/>
                  </a:cubicBezTo>
                  <a:cubicBezTo>
                    <a:pt x="101" y="26"/>
                    <a:pt x="102" y="28"/>
                    <a:pt x="102" y="30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3" y="28"/>
                    <a:pt x="85" y="24"/>
                    <a:pt x="76" y="22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3" y="9"/>
                    <a:pt x="85" y="7"/>
                    <a:pt x="85" y="4"/>
                  </a:cubicBezTo>
                  <a:cubicBezTo>
                    <a:pt x="85" y="2"/>
                    <a:pt x="83" y="0"/>
                    <a:pt x="8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6948488" y="3436938"/>
              <a:ext cx="158750" cy="160338"/>
            </a:xfrm>
            <a:custGeom>
              <a:avLst/>
              <a:gdLst>
                <a:gd name="T0" fmla="*/ 34 w 76"/>
                <a:gd name="T1" fmla="*/ 9 h 76"/>
                <a:gd name="T2" fmla="*/ 34 w 76"/>
                <a:gd name="T3" fmla="*/ 38 h 76"/>
                <a:gd name="T4" fmla="*/ 38 w 76"/>
                <a:gd name="T5" fmla="*/ 42 h 76"/>
                <a:gd name="T6" fmla="*/ 67 w 76"/>
                <a:gd name="T7" fmla="*/ 42 h 76"/>
                <a:gd name="T8" fmla="*/ 38 w 76"/>
                <a:gd name="T9" fmla="*/ 67 h 76"/>
                <a:gd name="T10" fmla="*/ 9 w 76"/>
                <a:gd name="T11" fmla="*/ 38 h 76"/>
                <a:gd name="T12" fmla="*/ 34 w 76"/>
                <a:gd name="T13" fmla="*/ 9 h 76"/>
                <a:gd name="T14" fmla="*/ 38 w 76"/>
                <a:gd name="T15" fmla="*/ 0 h 76"/>
                <a:gd name="T16" fmla="*/ 0 w 76"/>
                <a:gd name="T17" fmla="*/ 38 h 76"/>
                <a:gd name="T18" fmla="*/ 38 w 76"/>
                <a:gd name="T19" fmla="*/ 76 h 76"/>
                <a:gd name="T20" fmla="*/ 76 w 76"/>
                <a:gd name="T21" fmla="*/ 38 h 76"/>
                <a:gd name="T22" fmla="*/ 72 w 76"/>
                <a:gd name="T23" fmla="*/ 34 h 76"/>
                <a:gd name="T24" fmla="*/ 42 w 76"/>
                <a:gd name="T25" fmla="*/ 34 h 76"/>
                <a:gd name="T26" fmla="*/ 42 w 76"/>
                <a:gd name="T27" fmla="*/ 4 h 76"/>
                <a:gd name="T28" fmla="*/ 38 w 76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76">
                  <a:moveTo>
                    <a:pt x="34" y="9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34" y="40"/>
                    <a:pt x="36" y="42"/>
                    <a:pt x="38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57"/>
                    <a:pt x="53" y="67"/>
                    <a:pt x="38" y="67"/>
                  </a:cubicBezTo>
                  <a:cubicBezTo>
                    <a:pt x="22" y="67"/>
                    <a:pt x="9" y="54"/>
                    <a:pt x="9" y="38"/>
                  </a:cubicBezTo>
                  <a:cubicBezTo>
                    <a:pt x="9" y="23"/>
                    <a:pt x="19" y="10"/>
                    <a:pt x="34" y="9"/>
                  </a:cubicBezTo>
                  <a:close/>
                  <a:moveTo>
                    <a:pt x="38" y="0"/>
                  </a:moveTo>
                  <a:cubicBezTo>
                    <a:pt x="18" y="0"/>
                    <a:pt x="0" y="17"/>
                    <a:pt x="0" y="38"/>
                  </a:cubicBezTo>
                  <a:cubicBezTo>
                    <a:pt x="0" y="59"/>
                    <a:pt x="17" y="76"/>
                    <a:pt x="38" y="76"/>
                  </a:cubicBezTo>
                  <a:cubicBezTo>
                    <a:pt x="59" y="76"/>
                    <a:pt x="76" y="59"/>
                    <a:pt x="76" y="38"/>
                  </a:cubicBezTo>
                  <a:cubicBezTo>
                    <a:pt x="76" y="35"/>
                    <a:pt x="74" y="34"/>
                    <a:pt x="7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2"/>
                    <a:pt x="40" y="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293343" y="2428546"/>
            <a:ext cx="221910" cy="219299"/>
            <a:chOff x="3190876" y="2554288"/>
            <a:chExt cx="269875" cy="266700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3190876" y="2554288"/>
              <a:ext cx="269875" cy="266700"/>
            </a:xfrm>
            <a:custGeom>
              <a:avLst/>
              <a:gdLst>
                <a:gd name="T0" fmla="*/ 120 w 129"/>
                <a:gd name="T1" fmla="*/ 9 h 127"/>
                <a:gd name="T2" fmla="*/ 113 w 129"/>
                <a:gd name="T3" fmla="*/ 44 h 127"/>
                <a:gd name="T4" fmla="*/ 116 w 129"/>
                <a:gd name="T5" fmla="*/ 8 h 127"/>
                <a:gd name="T6" fmla="*/ 38 w 129"/>
                <a:gd name="T7" fmla="*/ 46 h 127"/>
                <a:gd name="T8" fmla="*/ 26 w 129"/>
                <a:gd name="T9" fmla="*/ 60 h 127"/>
                <a:gd name="T10" fmla="*/ 18 w 129"/>
                <a:gd name="T11" fmla="*/ 58 h 127"/>
                <a:gd name="T12" fmla="*/ 77 w 129"/>
                <a:gd name="T13" fmla="*/ 20 h 127"/>
                <a:gd name="T14" fmla="*/ 55 w 129"/>
                <a:gd name="T15" fmla="*/ 94 h 127"/>
                <a:gd name="T16" fmla="*/ 77 w 129"/>
                <a:gd name="T17" fmla="*/ 20 h 127"/>
                <a:gd name="T18" fmla="*/ 49 w 129"/>
                <a:gd name="T19" fmla="*/ 100 h 127"/>
                <a:gd name="T20" fmla="*/ 22 w 129"/>
                <a:gd name="T21" fmla="*/ 85 h 127"/>
                <a:gd name="T22" fmla="*/ 29 w 129"/>
                <a:gd name="T23" fmla="*/ 81 h 127"/>
                <a:gd name="T24" fmla="*/ 29 w 129"/>
                <a:gd name="T25" fmla="*/ 105 h 127"/>
                <a:gd name="T26" fmla="*/ 17 w 129"/>
                <a:gd name="T27" fmla="*/ 113 h 127"/>
                <a:gd name="T28" fmla="*/ 24 w 129"/>
                <a:gd name="T29" fmla="*/ 100 h 127"/>
                <a:gd name="T30" fmla="*/ 83 w 129"/>
                <a:gd name="T31" fmla="*/ 91 h 127"/>
                <a:gd name="T32" fmla="*/ 69 w 129"/>
                <a:gd name="T33" fmla="*/ 99 h 127"/>
                <a:gd name="T34" fmla="*/ 117 w 129"/>
                <a:gd name="T35" fmla="*/ 0 h 127"/>
                <a:gd name="T36" fmla="*/ 85 w 129"/>
                <a:gd name="T37" fmla="*/ 7 h 127"/>
                <a:gd name="T38" fmla="*/ 45 w 129"/>
                <a:gd name="T39" fmla="*/ 36 h 127"/>
                <a:gd name="T40" fmla="*/ 1 w 129"/>
                <a:gd name="T41" fmla="*/ 67 h 127"/>
                <a:gd name="T42" fmla="*/ 4 w 129"/>
                <a:gd name="T43" fmla="*/ 73 h 127"/>
                <a:gd name="T44" fmla="*/ 25 w 129"/>
                <a:gd name="T45" fmla="*/ 68 h 127"/>
                <a:gd name="T46" fmla="*/ 26 w 129"/>
                <a:gd name="T47" fmla="*/ 73 h 127"/>
                <a:gd name="T48" fmla="*/ 12 w 129"/>
                <a:gd name="T49" fmla="*/ 87 h 127"/>
                <a:gd name="T50" fmla="*/ 11 w 129"/>
                <a:gd name="T51" fmla="*/ 102 h 127"/>
                <a:gd name="T52" fmla="*/ 9 w 129"/>
                <a:gd name="T53" fmla="*/ 119 h 127"/>
                <a:gd name="T54" fmla="*/ 17 w 129"/>
                <a:gd name="T55" fmla="*/ 121 h 127"/>
                <a:gd name="T56" fmla="*/ 35 w 129"/>
                <a:gd name="T57" fmla="*/ 110 h 127"/>
                <a:gd name="T58" fmla="*/ 44 w 129"/>
                <a:gd name="T59" fmla="*/ 117 h 127"/>
                <a:gd name="T60" fmla="*/ 55 w 129"/>
                <a:gd name="T61" fmla="*/ 102 h 127"/>
                <a:gd name="T62" fmla="*/ 60 w 129"/>
                <a:gd name="T63" fmla="*/ 101 h 127"/>
                <a:gd name="T64" fmla="*/ 57 w 129"/>
                <a:gd name="T65" fmla="*/ 126 h 127"/>
                <a:gd name="T66" fmla="*/ 61 w 129"/>
                <a:gd name="T67" fmla="*/ 127 h 127"/>
                <a:gd name="T68" fmla="*/ 92 w 129"/>
                <a:gd name="T69" fmla="*/ 83 h 127"/>
                <a:gd name="T70" fmla="*/ 121 w 129"/>
                <a:gd name="T71" fmla="*/ 43 h 127"/>
                <a:gd name="T72" fmla="*/ 126 w 129"/>
                <a:gd name="T73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27">
                  <a:moveTo>
                    <a:pt x="116" y="8"/>
                  </a:moveTo>
                  <a:cubicBezTo>
                    <a:pt x="117" y="8"/>
                    <a:pt x="118" y="9"/>
                    <a:pt x="120" y="9"/>
                  </a:cubicBezTo>
                  <a:cubicBezTo>
                    <a:pt x="121" y="10"/>
                    <a:pt x="121" y="12"/>
                    <a:pt x="121" y="13"/>
                  </a:cubicBezTo>
                  <a:cubicBezTo>
                    <a:pt x="120" y="24"/>
                    <a:pt x="117" y="35"/>
                    <a:pt x="113" y="44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4" y="12"/>
                    <a:pt x="105" y="9"/>
                    <a:pt x="116" y="8"/>
                  </a:cubicBezTo>
                  <a:close/>
                  <a:moveTo>
                    <a:pt x="38" y="46"/>
                  </a:moveTo>
                  <a:cubicBezTo>
                    <a:pt x="38" y="46"/>
                    <a:pt x="38" y="46"/>
                    <a:pt x="38" y="46"/>
                  </a:cubicBezTo>
                  <a:cubicBezTo>
                    <a:pt x="36" y="50"/>
                    <a:pt x="33" y="55"/>
                    <a:pt x="31" y="60"/>
                  </a:cubicBezTo>
                  <a:cubicBezTo>
                    <a:pt x="29" y="60"/>
                    <a:pt x="27" y="60"/>
                    <a:pt x="26" y="60"/>
                  </a:cubicBezTo>
                  <a:cubicBezTo>
                    <a:pt x="22" y="60"/>
                    <a:pt x="18" y="60"/>
                    <a:pt x="15" y="61"/>
                  </a:cubicBezTo>
                  <a:cubicBezTo>
                    <a:pt x="16" y="60"/>
                    <a:pt x="17" y="59"/>
                    <a:pt x="18" y="58"/>
                  </a:cubicBezTo>
                  <a:cubicBezTo>
                    <a:pt x="24" y="52"/>
                    <a:pt x="30" y="48"/>
                    <a:pt x="38" y="46"/>
                  </a:cubicBezTo>
                  <a:close/>
                  <a:moveTo>
                    <a:pt x="77" y="20"/>
                  </a:moveTo>
                  <a:cubicBezTo>
                    <a:pt x="108" y="52"/>
                    <a:pt x="108" y="52"/>
                    <a:pt x="108" y="52"/>
                  </a:cubicBezTo>
                  <a:cubicBezTo>
                    <a:pt x="97" y="72"/>
                    <a:pt x="78" y="88"/>
                    <a:pt x="55" y="9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41" y="51"/>
                    <a:pt x="57" y="32"/>
                    <a:pt x="77" y="20"/>
                  </a:cubicBezTo>
                  <a:close/>
                  <a:moveTo>
                    <a:pt x="29" y="81"/>
                  </a:moveTo>
                  <a:cubicBezTo>
                    <a:pt x="49" y="100"/>
                    <a:pt x="49" y="100"/>
                    <a:pt x="49" y="100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1"/>
                    <a:pt x="29" y="81"/>
                    <a:pt x="29" y="81"/>
                  </a:cubicBezTo>
                  <a:close/>
                  <a:moveTo>
                    <a:pt x="24" y="100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8" y="106"/>
                    <a:pt x="26" y="108"/>
                    <a:pt x="23" y="109"/>
                  </a:cubicBezTo>
                  <a:cubicBezTo>
                    <a:pt x="20" y="111"/>
                    <a:pt x="18" y="112"/>
                    <a:pt x="17" y="113"/>
                  </a:cubicBezTo>
                  <a:cubicBezTo>
                    <a:pt x="17" y="111"/>
                    <a:pt x="18" y="109"/>
                    <a:pt x="20" y="106"/>
                  </a:cubicBezTo>
                  <a:cubicBezTo>
                    <a:pt x="22" y="103"/>
                    <a:pt x="23" y="101"/>
                    <a:pt x="24" y="100"/>
                  </a:cubicBezTo>
                  <a:close/>
                  <a:moveTo>
                    <a:pt x="83" y="91"/>
                  </a:moveTo>
                  <a:cubicBezTo>
                    <a:pt x="83" y="91"/>
                    <a:pt x="83" y="91"/>
                    <a:pt x="83" y="91"/>
                  </a:cubicBezTo>
                  <a:cubicBezTo>
                    <a:pt x="81" y="100"/>
                    <a:pt x="76" y="108"/>
                    <a:pt x="68" y="114"/>
                  </a:cubicBezTo>
                  <a:cubicBezTo>
                    <a:pt x="69" y="109"/>
                    <a:pt x="69" y="104"/>
                    <a:pt x="69" y="99"/>
                  </a:cubicBezTo>
                  <a:cubicBezTo>
                    <a:pt x="74" y="97"/>
                    <a:pt x="79" y="94"/>
                    <a:pt x="83" y="91"/>
                  </a:cubicBezTo>
                  <a:close/>
                  <a:moveTo>
                    <a:pt x="117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05" y="1"/>
                    <a:pt x="95" y="3"/>
                    <a:pt x="85" y="7"/>
                  </a:cubicBezTo>
                  <a:cubicBezTo>
                    <a:pt x="76" y="10"/>
                    <a:pt x="67" y="16"/>
                    <a:pt x="59" y="23"/>
                  </a:cubicBezTo>
                  <a:cubicBezTo>
                    <a:pt x="54" y="26"/>
                    <a:pt x="49" y="31"/>
                    <a:pt x="45" y="36"/>
                  </a:cubicBezTo>
                  <a:cubicBezTo>
                    <a:pt x="33" y="36"/>
                    <a:pt x="21" y="42"/>
                    <a:pt x="12" y="51"/>
                  </a:cubicBezTo>
                  <a:cubicBezTo>
                    <a:pt x="7" y="56"/>
                    <a:pt x="4" y="61"/>
                    <a:pt x="1" y="67"/>
                  </a:cubicBezTo>
                  <a:cubicBezTo>
                    <a:pt x="0" y="68"/>
                    <a:pt x="1" y="70"/>
                    <a:pt x="2" y="71"/>
                  </a:cubicBezTo>
                  <a:cubicBezTo>
                    <a:pt x="2" y="72"/>
                    <a:pt x="4" y="73"/>
                    <a:pt x="4" y="73"/>
                  </a:cubicBezTo>
                  <a:cubicBezTo>
                    <a:pt x="5" y="73"/>
                    <a:pt x="6" y="73"/>
                    <a:pt x="6" y="72"/>
                  </a:cubicBezTo>
                  <a:cubicBezTo>
                    <a:pt x="12" y="69"/>
                    <a:pt x="19" y="68"/>
                    <a:pt x="25" y="68"/>
                  </a:cubicBezTo>
                  <a:cubicBezTo>
                    <a:pt x="26" y="68"/>
                    <a:pt x="26" y="68"/>
                    <a:pt x="27" y="68"/>
                  </a:cubicBezTo>
                  <a:cubicBezTo>
                    <a:pt x="27" y="70"/>
                    <a:pt x="26" y="71"/>
                    <a:pt x="26" y="73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10" y="82"/>
                    <a:pt x="10" y="85"/>
                    <a:pt x="12" y="87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6" y="95"/>
                    <a:pt x="13" y="99"/>
                    <a:pt x="11" y="102"/>
                  </a:cubicBezTo>
                  <a:cubicBezTo>
                    <a:pt x="10" y="106"/>
                    <a:pt x="8" y="109"/>
                    <a:pt x="7" y="110"/>
                  </a:cubicBezTo>
                  <a:cubicBezTo>
                    <a:pt x="6" y="115"/>
                    <a:pt x="6" y="117"/>
                    <a:pt x="9" y="119"/>
                  </a:cubicBezTo>
                  <a:cubicBezTo>
                    <a:pt x="10" y="121"/>
                    <a:pt x="12" y="121"/>
                    <a:pt x="13" y="121"/>
                  </a:cubicBezTo>
                  <a:cubicBezTo>
                    <a:pt x="15" y="121"/>
                    <a:pt x="16" y="121"/>
                    <a:pt x="17" y="121"/>
                  </a:cubicBezTo>
                  <a:cubicBezTo>
                    <a:pt x="20" y="120"/>
                    <a:pt x="22" y="118"/>
                    <a:pt x="25" y="117"/>
                  </a:cubicBezTo>
                  <a:cubicBezTo>
                    <a:pt x="29" y="115"/>
                    <a:pt x="32" y="112"/>
                    <a:pt x="35" y="110"/>
                  </a:cubicBezTo>
                  <a:cubicBezTo>
                    <a:pt x="41" y="116"/>
                    <a:pt x="41" y="116"/>
                    <a:pt x="41" y="116"/>
                  </a:cubicBezTo>
                  <a:cubicBezTo>
                    <a:pt x="42" y="117"/>
                    <a:pt x="43" y="117"/>
                    <a:pt x="44" y="117"/>
                  </a:cubicBezTo>
                  <a:cubicBezTo>
                    <a:pt x="45" y="117"/>
                    <a:pt x="47" y="117"/>
                    <a:pt x="47" y="116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7" y="101"/>
                    <a:pt x="58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7"/>
                    <a:pt x="59" y="115"/>
                    <a:pt x="56" y="121"/>
                  </a:cubicBezTo>
                  <a:cubicBezTo>
                    <a:pt x="55" y="123"/>
                    <a:pt x="55" y="125"/>
                    <a:pt x="57" y="126"/>
                  </a:cubicBezTo>
                  <a:cubicBezTo>
                    <a:pt x="57" y="127"/>
                    <a:pt x="58" y="127"/>
                    <a:pt x="60" y="127"/>
                  </a:cubicBezTo>
                  <a:cubicBezTo>
                    <a:pt x="60" y="127"/>
                    <a:pt x="61" y="127"/>
                    <a:pt x="61" y="127"/>
                  </a:cubicBezTo>
                  <a:cubicBezTo>
                    <a:pt x="67" y="124"/>
                    <a:pt x="72" y="121"/>
                    <a:pt x="76" y="116"/>
                  </a:cubicBezTo>
                  <a:cubicBezTo>
                    <a:pt x="86" y="107"/>
                    <a:pt x="91" y="95"/>
                    <a:pt x="92" y="83"/>
                  </a:cubicBezTo>
                  <a:cubicBezTo>
                    <a:pt x="97" y="78"/>
                    <a:pt x="101" y="74"/>
                    <a:pt x="105" y="69"/>
                  </a:cubicBezTo>
                  <a:cubicBezTo>
                    <a:pt x="112" y="60"/>
                    <a:pt x="117" y="52"/>
                    <a:pt x="121" y="43"/>
                  </a:cubicBezTo>
                  <a:cubicBezTo>
                    <a:pt x="125" y="33"/>
                    <a:pt x="128" y="22"/>
                    <a:pt x="129" y="12"/>
                  </a:cubicBezTo>
                  <a:cubicBezTo>
                    <a:pt x="129" y="10"/>
                    <a:pt x="129" y="6"/>
                    <a:pt x="126" y="3"/>
                  </a:cubicBezTo>
                  <a:cubicBezTo>
                    <a:pt x="123" y="1"/>
                    <a:pt x="120" y="0"/>
                    <a:pt x="1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3306763" y="2633663"/>
              <a:ext cx="77788" cy="71438"/>
            </a:xfrm>
            <a:custGeom>
              <a:avLst/>
              <a:gdLst>
                <a:gd name="T0" fmla="*/ 18 w 37"/>
                <a:gd name="T1" fmla="*/ 8 h 34"/>
                <a:gd name="T2" fmla="*/ 25 w 37"/>
                <a:gd name="T3" fmla="*/ 11 h 34"/>
                <a:gd name="T4" fmla="*/ 25 w 37"/>
                <a:gd name="T5" fmla="*/ 23 h 34"/>
                <a:gd name="T6" fmla="*/ 18 w 37"/>
                <a:gd name="T7" fmla="*/ 25 h 34"/>
                <a:gd name="T8" fmla="*/ 12 w 37"/>
                <a:gd name="T9" fmla="*/ 23 h 34"/>
                <a:gd name="T10" fmla="*/ 12 w 37"/>
                <a:gd name="T11" fmla="*/ 11 h 34"/>
                <a:gd name="T12" fmla="*/ 18 w 37"/>
                <a:gd name="T13" fmla="*/ 8 h 34"/>
                <a:gd name="T14" fmla="*/ 18 w 37"/>
                <a:gd name="T15" fmla="*/ 0 h 34"/>
                <a:gd name="T16" fmla="*/ 6 w 37"/>
                <a:gd name="T17" fmla="*/ 5 h 34"/>
                <a:gd name="T18" fmla="*/ 6 w 37"/>
                <a:gd name="T19" fmla="*/ 29 h 34"/>
                <a:gd name="T20" fmla="*/ 18 w 37"/>
                <a:gd name="T21" fmla="*/ 34 h 34"/>
                <a:gd name="T22" fmla="*/ 30 w 37"/>
                <a:gd name="T23" fmla="*/ 29 h 34"/>
                <a:gd name="T24" fmla="*/ 30 w 37"/>
                <a:gd name="T25" fmla="*/ 5 h 34"/>
                <a:gd name="T26" fmla="*/ 18 w 37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4">
                  <a:moveTo>
                    <a:pt x="18" y="8"/>
                  </a:moveTo>
                  <a:cubicBezTo>
                    <a:pt x="21" y="8"/>
                    <a:pt x="23" y="9"/>
                    <a:pt x="25" y="11"/>
                  </a:cubicBezTo>
                  <a:cubicBezTo>
                    <a:pt x="28" y="14"/>
                    <a:pt x="28" y="20"/>
                    <a:pt x="25" y="23"/>
                  </a:cubicBezTo>
                  <a:cubicBezTo>
                    <a:pt x="23" y="24"/>
                    <a:pt x="21" y="25"/>
                    <a:pt x="18" y="25"/>
                  </a:cubicBezTo>
                  <a:cubicBezTo>
                    <a:pt x="16" y="25"/>
                    <a:pt x="14" y="24"/>
                    <a:pt x="12" y="23"/>
                  </a:cubicBezTo>
                  <a:cubicBezTo>
                    <a:pt x="9" y="20"/>
                    <a:pt x="9" y="14"/>
                    <a:pt x="12" y="11"/>
                  </a:cubicBezTo>
                  <a:cubicBezTo>
                    <a:pt x="14" y="9"/>
                    <a:pt x="16" y="8"/>
                    <a:pt x="18" y="8"/>
                  </a:cubicBezTo>
                  <a:close/>
                  <a:moveTo>
                    <a:pt x="18" y="0"/>
                  </a:moveTo>
                  <a:cubicBezTo>
                    <a:pt x="14" y="0"/>
                    <a:pt x="10" y="2"/>
                    <a:pt x="6" y="5"/>
                  </a:cubicBezTo>
                  <a:cubicBezTo>
                    <a:pt x="0" y="12"/>
                    <a:pt x="0" y="22"/>
                    <a:pt x="6" y="29"/>
                  </a:cubicBezTo>
                  <a:cubicBezTo>
                    <a:pt x="9" y="32"/>
                    <a:pt x="14" y="34"/>
                    <a:pt x="18" y="34"/>
                  </a:cubicBezTo>
                  <a:cubicBezTo>
                    <a:pt x="23" y="34"/>
                    <a:pt x="27" y="32"/>
                    <a:pt x="30" y="29"/>
                  </a:cubicBezTo>
                  <a:cubicBezTo>
                    <a:pt x="37" y="22"/>
                    <a:pt x="37" y="12"/>
                    <a:pt x="30" y="5"/>
                  </a:cubicBezTo>
                  <a:cubicBezTo>
                    <a:pt x="27" y="2"/>
                    <a:pt x="23" y="0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317393" y="3091665"/>
            <a:ext cx="221910" cy="227132"/>
            <a:chOff x="4435476" y="3390900"/>
            <a:chExt cx="269875" cy="276225"/>
          </a:xfrm>
        </p:grpSpPr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4435476" y="3390900"/>
              <a:ext cx="269875" cy="276225"/>
            </a:xfrm>
            <a:custGeom>
              <a:avLst/>
              <a:gdLst>
                <a:gd name="T0" fmla="*/ 116 w 129"/>
                <a:gd name="T1" fmla="*/ 9 h 131"/>
                <a:gd name="T2" fmla="*/ 121 w 129"/>
                <a:gd name="T3" fmla="*/ 13 h 131"/>
                <a:gd name="T4" fmla="*/ 116 w 129"/>
                <a:gd name="T5" fmla="*/ 17 h 131"/>
                <a:gd name="T6" fmla="*/ 13 w 129"/>
                <a:gd name="T7" fmla="*/ 17 h 131"/>
                <a:gd name="T8" fmla="*/ 8 w 129"/>
                <a:gd name="T9" fmla="*/ 13 h 131"/>
                <a:gd name="T10" fmla="*/ 13 w 129"/>
                <a:gd name="T11" fmla="*/ 9 h 131"/>
                <a:gd name="T12" fmla="*/ 116 w 129"/>
                <a:gd name="T13" fmla="*/ 9 h 131"/>
                <a:gd name="T14" fmla="*/ 112 w 129"/>
                <a:gd name="T15" fmla="*/ 26 h 131"/>
                <a:gd name="T16" fmla="*/ 112 w 129"/>
                <a:gd name="T17" fmla="*/ 85 h 131"/>
                <a:gd name="T18" fmla="*/ 17 w 129"/>
                <a:gd name="T19" fmla="*/ 85 h 131"/>
                <a:gd name="T20" fmla="*/ 17 w 129"/>
                <a:gd name="T21" fmla="*/ 26 h 131"/>
                <a:gd name="T22" fmla="*/ 112 w 129"/>
                <a:gd name="T23" fmla="*/ 26 h 131"/>
                <a:gd name="T24" fmla="*/ 64 w 129"/>
                <a:gd name="T25" fmla="*/ 113 h 131"/>
                <a:gd name="T26" fmla="*/ 69 w 129"/>
                <a:gd name="T27" fmla="*/ 117 h 131"/>
                <a:gd name="T28" fmla="*/ 64 w 129"/>
                <a:gd name="T29" fmla="*/ 121 h 131"/>
                <a:gd name="T30" fmla="*/ 60 w 129"/>
                <a:gd name="T31" fmla="*/ 117 h 131"/>
                <a:gd name="T32" fmla="*/ 64 w 129"/>
                <a:gd name="T33" fmla="*/ 113 h 131"/>
                <a:gd name="T34" fmla="*/ 13 w 129"/>
                <a:gd name="T35" fmla="*/ 0 h 131"/>
                <a:gd name="T36" fmla="*/ 0 w 129"/>
                <a:gd name="T37" fmla="*/ 13 h 131"/>
                <a:gd name="T38" fmla="*/ 9 w 129"/>
                <a:gd name="T39" fmla="*/ 25 h 131"/>
                <a:gd name="T40" fmla="*/ 9 w 129"/>
                <a:gd name="T41" fmla="*/ 85 h 131"/>
                <a:gd name="T42" fmla="*/ 5 w 129"/>
                <a:gd name="T43" fmla="*/ 85 h 131"/>
                <a:gd name="T44" fmla="*/ 1 w 129"/>
                <a:gd name="T45" fmla="*/ 89 h 131"/>
                <a:gd name="T46" fmla="*/ 5 w 129"/>
                <a:gd name="T47" fmla="*/ 94 h 131"/>
                <a:gd name="T48" fmla="*/ 61 w 129"/>
                <a:gd name="T49" fmla="*/ 94 h 131"/>
                <a:gd name="T50" fmla="*/ 61 w 129"/>
                <a:gd name="T51" fmla="*/ 105 h 131"/>
                <a:gd name="T52" fmla="*/ 52 w 129"/>
                <a:gd name="T53" fmla="*/ 118 h 131"/>
                <a:gd name="T54" fmla="*/ 65 w 129"/>
                <a:gd name="T55" fmla="*/ 131 h 131"/>
                <a:gd name="T56" fmla="*/ 78 w 129"/>
                <a:gd name="T57" fmla="*/ 118 h 131"/>
                <a:gd name="T58" fmla="*/ 69 w 129"/>
                <a:gd name="T59" fmla="*/ 105 h 131"/>
                <a:gd name="T60" fmla="*/ 69 w 129"/>
                <a:gd name="T61" fmla="*/ 94 h 131"/>
                <a:gd name="T62" fmla="*/ 125 w 129"/>
                <a:gd name="T63" fmla="*/ 94 h 131"/>
                <a:gd name="T64" fmla="*/ 129 w 129"/>
                <a:gd name="T65" fmla="*/ 89 h 131"/>
                <a:gd name="T66" fmla="*/ 125 w 129"/>
                <a:gd name="T67" fmla="*/ 85 h 131"/>
                <a:gd name="T68" fmla="*/ 121 w 129"/>
                <a:gd name="T69" fmla="*/ 85 h 131"/>
                <a:gd name="T70" fmla="*/ 121 w 129"/>
                <a:gd name="T71" fmla="*/ 25 h 131"/>
                <a:gd name="T72" fmla="*/ 129 w 129"/>
                <a:gd name="T73" fmla="*/ 13 h 131"/>
                <a:gd name="T74" fmla="*/ 116 w 129"/>
                <a:gd name="T75" fmla="*/ 0 h 131"/>
                <a:gd name="T76" fmla="*/ 13 w 129"/>
                <a:gd name="T7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31">
                  <a:moveTo>
                    <a:pt x="116" y="9"/>
                  </a:moveTo>
                  <a:cubicBezTo>
                    <a:pt x="119" y="9"/>
                    <a:pt x="121" y="10"/>
                    <a:pt x="121" y="13"/>
                  </a:cubicBezTo>
                  <a:cubicBezTo>
                    <a:pt x="121" y="15"/>
                    <a:pt x="119" y="17"/>
                    <a:pt x="116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0" y="17"/>
                    <a:pt x="8" y="15"/>
                    <a:pt x="8" y="13"/>
                  </a:cubicBezTo>
                  <a:cubicBezTo>
                    <a:pt x="8" y="10"/>
                    <a:pt x="10" y="9"/>
                    <a:pt x="13" y="9"/>
                  </a:cubicBezTo>
                  <a:lnTo>
                    <a:pt x="116" y="9"/>
                  </a:lnTo>
                  <a:close/>
                  <a:moveTo>
                    <a:pt x="112" y="26"/>
                  </a:moveTo>
                  <a:cubicBezTo>
                    <a:pt x="112" y="85"/>
                    <a:pt x="112" y="85"/>
                    <a:pt x="112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64" y="113"/>
                  </a:moveTo>
                  <a:cubicBezTo>
                    <a:pt x="67" y="113"/>
                    <a:pt x="69" y="114"/>
                    <a:pt x="69" y="117"/>
                  </a:cubicBezTo>
                  <a:cubicBezTo>
                    <a:pt x="69" y="119"/>
                    <a:pt x="67" y="121"/>
                    <a:pt x="64" y="121"/>
                  </a:cubicBezTo>
                  <a:cubicBezTo>
                    <a:pt x="62" y="121"/>
                    <a:pt x="60" y="119"/>
                    <a:pt x="60" y="117"/>
                  </a:cubicBezTo>
                  <a:cubicBezTo>
                    <a:pt x="60" y="114"/>
                    <a:pt x="63" y="113"/>
                    <a:pt x="64" y="113"/>
                  </a:cubicBezTo>
                  <a:close/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8"/>
                    <a:pt x="4" y="23"/>
                    <a:pt x="9" y="2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5"/>
                    <a:pt x="1" y="87"/>
                    <a:pt x="1" y="89"/>
                  </a:cubicBezTo>
                  <a:cubicBezTo>
                    <a:pt x="1" y="92"/>
                    <a:pt x="3" y="94"/>
                    <a:pt x="5" y="9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56" y="107"/>
                    <a:pt x="52" y="112"/>
                    <a:pt x="52" y="118"/>
                  </a:cubicBezTo>
                  <a:cubicBezTo>
                    <a:pt x="52" y="124"/>
                    <a:pt x="58" y="131"/>
                    <a:pt x="65" y="131"/>
                  </a:cubicBezTo>
                  <a:cubicBezTo>
                    <a:pt x="72" y="131"/>
                    <a:pt x="78" y="125"/>
                    <a:pt x="78" y="118"/>
                  </a:cubicBezTo>
                  <a:cubicBezTo>
                    <a:pt x="78" y="112"/>
                    <a:pt x="74" y="108"/>
                    <a:pt x="69" y="105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125" y="94"/>
                    <a:pt x="125" y="94"/>
                    <a:pt x="125" y="94"/>
                  </a:cubicBezTo>
                  <a:cubicBezTo>
                    <a:pt x="128" y="94"/>
                    <a:pt x="129" y="92"/>
                    <a:pt x="129" y="89"/>
                  </a:cubicBezTo>
                  <a:cubicBezTo>
                    <a:pt x="129" y="87"/>
                    <a:pt x="127" y="85"/>
                    <a:pt x="125" y="85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3"/>
                    <a:pt x="129" y="18"/>
                    <a:pt x="129" y="13"/>
                  </a:cubicBezTo>
                  <a:cubicBezTo>
                    <a:pt x="129" y="6"/>
                    <a:pt x="123" y="0"/>
                    <a:pt x="116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508501" y="3465513"/>
              <a:ext cx="123825" cy="85725"/>
            </a:xfrm>
            <a:custGeom>
              <a:avLst/>
              <a:gdLst>
                <a:gd name="T0" fmla="*/ 38 w 59"/>
                <a:gd name="T1" fmla="*/ 0 h 41"/>
                <a:gd name="T2" fmla="*/ 34 w 59"/>
                <a:gd name="T3" fmla="*/ 4 h 41"/>
                <a:gd name="T4" fmla="*/ 38 w 59"/>
                <a:gd name="T5" fmla="*/ 8 h 41"/>
                <a:gd name="T6" fmla="*/ 45 w 59"/>
                <a:gd name="T7" fmla="*/ 8 h 41"/>
                <a:gd name="T8" fmla="*/ 29 w 59"/>
                <a:gd name="T9" fmla="*/ 23 h 41"/>
                <a:gd name="T10" fmla="*/ 24 w 59"/>
                <a:gd name="T11" fmla="*/ 18 h 41"/>
                <a:gd name="T12" fmla="*/ 21 w 59"/>
                <a:gd name="T13" fmla="*/ 16 h 41"/>
                <a:gd name="T14" fmla="*/ 18 w 59"/>
                <a:gd name="T15" fmla="*/ 18 h 41"/>
                <a:gd name="T16" fmla="*/ 1 w 59"/>
                <a:gd name="T17" fmla="*/ 35 h 41"/>
                <a:gd name="T18" fmla="*/ 1 w 59"/>
                <a:gd name="T19" fmla="*/ 41 h 41"/>
                <a:gd name="T20" fmla="*/ 4 w 59"/>
                <a:gd name="T21" fmla="*/ 41 h 41"/>
                <a:gd name="T22" fmla="*/ 7 w 59"/>
                <a:gd name="T23" fmla="*/ 40 h 41"/>
                <a:gd name="T24" fmla="*/ 21 w 59"/>
                <a:gd name="T25" fmla="*/ 26 h 41"/>
                <a:gd name="T26" fmla="*/ 27 w 59"/>
                <a:gd name="T27" fmla="*/ 32 h 41"/>
                <a:gd name="T28" fmla="*/ 30 w 59"/>
                <a:gd name="T29" fmla="*/ 33 h 41"/>
                <a:gd name="T30" fmla="*/ 33 w 59"/>
                <a:gd name="T31" fmla="*/ 32 h 41"/>
                <a:gd name="T32" fmla="*/ 50 w 59"/>
                <a:gd name="T33" fmla="*/ 14 h 41"/>
                <a:gd name="T34" fmla="*/ 50 w 59"/>
                <a:gd name="T35" fmla="*/ 20 h 41"/>
                <a:gd name="T36" fmla="*/ 55 w 59"/>
                <a:gd name="T37" fmla="*/ 25 h 41"/>
                <a:gd name="T38" fmla="*/ 59 w 59"/>
                <a:gd name="T39" fmla="*/ 20 h 41"/>
                <a:gd name="T40" fmla="*/ 59 w 59"/>
                <a:gd name="T41" fmla="*/ 4 h 41"/>
                <a:gd name="T42" fmla="*/ 54 w 59"/>
                <a:gd name="T43" fmla="*/ 0 h 41"/>
                <a:gd name="T44" fmla="*/ 38 w 59"/>
                <a:gd name="T4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41">
                  <a:moveTo>
                    <a:pt x="38" y="0"/>
                  </a:moveTo>
                  <a:cubicBezTo>
                    <a:pt x="35" y="0"/>
                    <a:pt x="34" y="2"/>
                    <a:pt x="34" y="4"/>
                  </a:cubicBezTo>
                  <a:cubicBezTo>
                    <a:pt x="34" y="6"/>
                    <a:pt x="36" y="8"/>
                    <a:pt x="38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3" y="17"/>
                    <a:pt x="22" y="16"/>
                    <a:pt x="21" y="16"/>
                  </a:cubicBezTo>
                  <a:cubicBezTo>
                    <a:pt x="20" y="16"/>
                    <a:pt x="19" y="17"/>
                    <a:pt x="18" y="1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9"/>
                    <a:pt x="1" y="41"/>
                  </a:cubicBezTo>
                  <a:cubicBezTo>
                    <a:pt x="2" y="41"/>
                    <a:pt x="3" y="41"/>
                    <a:pt x="4" y="41"/>
                  </a:cubicBezTo>
                  <a:cubicBezTo>
                    <a:pt x="5" y="41"/>
                    <a:pt x="6" y="41"/>
                    <a:pt x="7" y="40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8" y="33"/>
                    <a:pt x="30" y="33"/>
                  </a:cubicBezTo>
                  <a:cubicBezTo>
                    <a:pt x="31" y="33"/>
                    <a:pt x="32" y="33"/>
                    <a:pt x="33" y="32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3"/>
                    <a:pt x="53" y="25"/>
                    <a:pt x="55" y="25"/>
                  </a:cubicBezTo>
                  <a:cubicBezTo>
                    <a:pt x="57" y="25"/>
                    <a:pt x="59" y="23"/>
                    <a:pt x="59" y="20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1"/>
                    <a:pt x="57" y="0"/>
                    <a:pt x="54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4342096" y="2427893"/>
            <a:ext cx="193193" cy="220605"/>
          </a:xfrm>
          <a:custGeom>
            <a:avLst/>
            <a:gdLst>
              <a:gd name="T0" fmla="*/ 52 w 112"/>
              <a:gd name="T1" fmla="*/ 16 h 128"/>
              <a:gd name="T2" fmla="*/ 35 w 112"/>
              <a:gd name="T3" fmla="*/ 62 h 128"/>
              <a:gd name="T4" fmla="*/ 44 w 112"/>
              <a:gd name="T5" fmla="*/ 62 h 128"/>
              <a:gd name="T6" fmla="*/ 52 w 112"/>
              <a:gd name="T7" fmla="*/ 83 h 128"/>
              <a:gd name="T8" fmla="*/ 36 w 112"/>
              <a:gd name="T9" fmla="*/ 85 h 128"/>
              <a:gd name="T10" fmla="*/ 27 w 112"/>
              <a:gd name="T11" fmla="*/ 83 h 128"/>
              <a:gd name="T12" fmla="*/ 31 w 112"/>
              <a:gd name="T13" fmla="*/ 62 h 128"/>
              <a:gd name="T14" fmla="*/ 13 w 112"/>
              <a:gd name="T15" fmla="*/ 65 h 128"/>
              <a:gd name="T16" fmla="*/ 12 w 112"/>
              <a:gd name="T17" fmla="*/ 52 h 128"/>
              <a:gd name="T18" fmla="*/ 19 w 112"/>
              <a:gd name="T19" fmla="*/ 33 h 128"/>
              <a:gd name="T20" fmla="*/ 27 w 112"/>
              <a:gd name="T21" fmla="*/ 36 h 128"/>
              <a:gd name="T22" fmla="*/ 30 w 112"/>
              <a:gd name="T23" fmla="*/ 29 h 128"/>
              <a:gd name="T24" fmla="*/ 27 w 112"/>
              <a:gd name="T25" fmla="*/ 16 h 128"/>
              <a:gd name="T26" fmla="*/ 31 w 112"/>
              <a:gd name="T27" fmla="*/ 17 h 128"/>
              <a:gd name="T28" fmla="*/ 44 w 112"/>
              <a:gd name="T29" fmla="*/ 8 h 128"/>
              <a:gd name="T30" fmla="*/ 76 w 112"/>
              <a:gd name="T31" fmla="*/ 15 h 128"/>
              <a:gd name="T32" fmla="*/ 82 w 112"/>
              <a:gd name="T33" fmla="*/ 18 h 128"/>
              <a:gd name="T34" fmla="*/ 93 w 112"/>
              <a:gd name="T35" fmla="*/ 25 h 128"/>
              <a:gd name="T36" fmla="*/ 81 w 112"/>
              <a:gd name="T37" fmla="*/ 36 h 128"/>
              <a:gd name="T38" fmla="*/ 87 w 112"/>
              <a:gd name="T39" fmla="*/ 36 h 128"/>
              <a:gd name="T40" fmla="*/ 100 w 112"/>
              <a:gd name="T41" fmla="*/ 48 h 128"/>
              <a:gd name="T42" fmla="*/ 102 w 112"/>
              <a:gd name="T43" fmla="*/ 58 h 128"/>
              <a:gd name="T44" fmla="*/ 85 w 112"/>
              <a:gd name="T45" fmla="*/ 58 h 128"/>
              <a:gd name="T46" fmla="*/ 85 w 112"/>
              <a:gd name="T47" fmla="*/ 67 h 128"/>
              <a:gd name="T48" fmla="*/ 82 w 112"/>
              <a:gd name="T49" fmla="*/ 83 h 128"/>
              <a:gd name="T50" fmla="*/ 76 w 112"/>
              <a:gd name="T51" fmla="*/ 86 h 128"/>
              <a:gd name="T52" fmla="*/ 60 w 112"/>
              <a:gd name="T53" fmla="*/ 84 h 128"/>
              <a:gd name="T54" fmla="*/ 68 w 112"/>
              <a:gd name="T55" fmla="*/ 63 h 128"/>
              <a:gd name="T56" fmla="*/ 76 w 112"/>
              <a:gd name="T57" fmla="*/ 63 h 128"/>
              <a:gd name="T58" fmla="*/ 60 w 112"/>
              <a:gd name="T59" fmla="*/ 17 h 128"/>
              <a:gd name="T60" fmla="*/ 56 w 112"/>
              <a:gd name="T61" fmla="*/ 95 h 128"/>
              <a:gd name="T62" fmla="*/ 69 w 112"/>
              <a:gd name="T63" fmla="*/ 103 h 128"/>
              <a:gd name="T64" fmla="*/ 44 w 112"/>
              <a:gd name="T65" fmla="*/ 100 h 128"/>
              <a:gd name="T66" fmla="*/ 68 w 112"/>
              <a:gd name="T67" fmla="*/ 112 h 128"/>
              <a:gd name="T68" fmla="*/ 44 w 112"/>
              <a:gd name="T69" fmla="*/ 112 h 128"/>
              <a:gd name="T70" fmla="*/ 44 w 112"/>
              <a:gd name="T71" fmla="*/ 0 h 128"/>
              <a:gd name="T72" fmla="*/ 27 w 112"/>
              <a:gd name="T73" fmla="*/ 8 h 128"/>
              <a:gd name="T74" fmla="*/ 10 w 112"/>
              <a:gd name="T75" fmla="*/ 27 h 128"/>
              <a:gd name="T76" fmla="*/ 4 w 112"/>
              <a:gd name="T77" fmla="*/ 50 h 128"/>
              <a:gd name="T78" fmla="*/ 10 w 112"/>
              <a:gd name="T79" fmla="*/ 73 h 128"/>
              <a:gd name="T80" fmla="*/ 29 w 112"/>
              <a:gd name="T81" fmla="*/ 91 h 128"/>
              <a:gd name="T82" fmla="*/ 35 w 112"/>
              <a:gd name="T83" fmla="*/ 107 h 128"/>
              <a:gd name="T84" fmla="*/ 77 w 112"/>
              <a:gd name="T85" fmla="*/ 107 h 128"/>
              <a:gd name="T86" fmla="*/ 83 w 112"/>
              <a:gd name="T87" fmla="*/ 91 h 128"/>
              <a:gd name="T88" fmla="*/ 102 w 112"/>
              <a:gd name="T89" fmla="*/ 72 h 128"/>
              <a:gd name="T90" fmla="*/ 108 w 112"/>
              <a:gd name="T91" fmla="*/ 50 h 128"/>
              <a:gd name="T92" fmla="*/ 102 w 112"/>
              <a:gd name="T93" fmla="*/ 27 h 128"/>
              <a:gd name="T94" fmla="*/ 86 w 112"/>
              <a:gd name="T95" fmla="*/ 8 h 128"/>
              <a:gd name="T96" fmla="*/ 69 w 112"/>
              <a:gd name="T97" fmla="*/ 0 h 128"/>
              <a:gd name="T98" fmla="*/ 44 w 112"/>
              <a:gd name="T9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28">
                <a:moveTo>
                  <a:pt x="44" y="8"/>
                </a:moveTo>
                <a:cubicBezTo>
                  <a:pt x="48" y="8"/>
                  <a:pt x="52" y="11"/>
                  <a:pt x="52" y="16"/>
                </a:cubicBezTo>
                <a:cubicBezTo>
                  <a:pt x="52" y="41"/>
                  <a:pt x="52" y="41"/>
                  <a:pt x="52" y="41"/>
                </a:cubicBezTo>
                <a:cubicBezTo>
                  <a:pt x="43" y="43"/>
                  <a:pt x="35" y="52"/>
                  <a:pt x="35" y="62"/>
                </a:cubicBezTo>
                <a:cubicBezTo>
                  <a:pt x="35" y="64"/>
                  <a:pt x="37" y="66"/>
                  <a:pt x="40" y="66"/>
                </a:cubicBezTo>
                <a:cubicBezTo>
                  <a:pt x="42" y="66"/>
                  <a:pt x="44" y="64"/>
                  <a:pt x="44" y="62"/>
                </a:cubicBezTo>
                <a:cubicBezTo>
                  <a:pt x="44" y="56"/>
                  <a:pt x="47" y="52"/>
                  <a:pt x="52" y="50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8"/>
                  <a:pt x="48" y="91"/>
                  <a:pt x="44" y="91"/>
                </a:cubicBezTo>
                <a:cubicBezTo>
                  <a:pt x="40" y="91"/>
                  <a:pt x="36" y="89"/>
                  <a:pt x="36" y="85"/>
                </a:cubicBezTo>
                <a:cubicBezTo>
                  <a:pt x="35" y="84"/>
                  <a:pt x="33" y="83"/>
                  <a:pt x="32" y="83"/>
                </a:cubicBezTo>
                <a:cubicBezTo>
                  <a:pt x="30" y="83"/>
                  <a:pt x="29" y="83"/>
                  <a:pt x="27" y="83"/>
                </a:cubicBezTo>
                <a:cubicBezTo>
                  <a:pt x="16" y="83"/>
                  <a:pt x="16" y="67"/>
                  <a:pt x="27" y="67"/>
                </a:cubicBezTo>
                <a:cubicBezTo>
                  <a:pt x="29" y="67"/>
                  <a:pt x="31" y="65"/>
                  <a:pt x="31" y="62"/>
                </a:cubicBezTo>
                <a:cubicBezTo>
                  <a:pt x="31" y="60"/>
                  <a:pt x="29" y="58"/>
                  <a:pt x="27" y="58"/>
                </a:cubicBezTo>
                <a:cubicBezTo>
                  <a:pt x="21" y="58"/>
                  <a:pt x="16" y="61"/>
                  <a:pt x="13" y="65"/>
                </a:cubicBezTo>
                <a:cubicBezTo>
                  <a:pt x="11" y="63"/>
                  <a:pt x="10" y="61"/>
                  <a:pt x="10" y="58"/>
                </a:cubicBezTo>
                <a:cubicBezTo>
                  <a:pt x="10" y="55"/>
                  <a:pt x="11" y="54"/>
                  <a:pt x="12" y="52"/>
                </a:cubicBezTo>
                <a:cubicBezTo>
                  <a:pt x="13" y="51"/>
                  <a:pt x="13" y="48"/>
                  <a:pt x="12" y="47"/>
                </a:cubicBezTo>
                <a:cubicBezTo>
                  <a:pt x="7" y="41"/>
                  <a:pt x="11" y="33"/>
                  <a:pt x="19" y="33"/>
                </a:cubicBezTo>
                <a:cubicBezTo>
                  <a:pt x="21" y="33"/>
                  <a:pt x="23" y="33"/>
                  <a:pt x="24" y="35"/>
                </a:cubicBezTo>
                <a:cubicBezTo>
                  <a:pt x="25" y="36"/>
                  <a:pt x="26" y="36"/>
                  <a:pt x="27" y="36"/>
                </a:cubicBezTo>
                <a:cubicBezTo>
                  <a:pt x="28" y="36"/>
                  <a:pt x="30" y="36"/>
                  <a:pt x="30" y="35"/>
                </a:cubicBezTo>
                <a:cubicBezTo>
                  <a:pt x="32" y="33"/>
                  <a:pt x="32" y="31"/>
                  <a:pt x="30" y="29"/>
                </a:cubicBezTo>
                <a:cubicBezTo>
                  <a:pt x="27" y="26"/>
                  <a:pt x="23" y="24"/>
                  <a:pt x="19" y="24"/>
                </a:cubicBezTo>
                <a:cubicBezTo>
                  <a:pt x="19" y="19"/>
                  <a:pt x="22" y="16"/>
                  <a:pt x="27" y="16"/>
                </a:cubicBezTo>
                <a:cubicBezTo>
                  <a:pt x="28" y="16"/>
                  <a:pt x="29" y="16"/>
                  <a:pt x="30" y="17"/>
                </a:cubicBezTo>
                <a:cubicBezTo>
                  <a:pt x="30" y="17"/>
                  <a:pt x="31" y="17"/>
                  <a:pt x="31" y="17"/>
                </a:cubicBezTo>
                <a:cubicBezTo>
                  <a:pt x="33" y="17"/>
                  <a:pt x="35" y="16"/>
                  <a:pt x="36" y="14"/>
                </a:cubicBezTo>
                <a:cubicBezTo>
                  <a:pt x="36" y="10"/>
                  <a:pt x="40" y="8"/>
                  <a:pt x="44" y="8"/>
                </a:cubicBezTo>
                <a:close/>
                <a:moveTo>
                  <a:pt x="68" y="9"/>
                </a:moveTo>
                <a:cubicBezTo>
                  <a:pt x="72" y="9"/>
                  <a:pt x="75" y="11"/>
                  <a:pt x="76" y="15"/>
                </a:cubicBezTo>
                <a:cubicBezTo>
                  <a:pt x="77" y="17"/>
                  <a:pt x="78" y="18"/>
                  <a:pt x="80" y="18"/>
                </a:cubicBezTo>
                <a:cubicBezTo>
                  <a:pt x="81" y="18"/>
                  <a:pt x="81" y="18"/>
                  <a:pt x="82" y="18"/>
                </a:cubicBezTo>
                <a:cubicBezTo>
                  <a:pt x="83" y="17"/>
                  <a:pt x="84" y="17"/>
                  <a:pt x="85" y="17"/>
                </a:cubicBezTo>
                <a:cubicBezTo>
                  <a:pt x="90" y="17"/>
                  <a:pt x="93" y="21"/>
                  <a:pt x="93" y="25"/>
                </a:cubicBezTo>
                <a:cubicBezTo>
                  <a:pt x="89" y="25"/>
                  <a:pt x="84" y="27"/>
                  <a:pt x="81" y="30"/>
                </a:cubicBezTo>
                <a:cubicBezTo>
                  <a:pt x="80" y="32"/>
                  <a:pt x="80" y="35"/>
                  <a:pt x="81" y="36"/>
                </a:cubicBezTo>
                <a:cubicBezTo>
                  <a:pt x="82" y="37"/>
                  <a:pt x="83" y="38"/>
                  <a:pt x="84" y="38"/>
                </a:cubicBezTo>
                <a:cubicBezTo>
                  <a:pt x="85" y="38"/>
                  <a:pt x="87" y="37"/>
                  <a:pt x="87" y="36"/>
                </a:cubicBezTo>
                <a:cubicBezTo>
                  <a:pt x="89" y="35"/>
                  <a:pt x="91" y="34"/>
                  <a:pt x="93" y="34"/>
                </a:cubicBezTo>
                <a:cubicBezTo>
                  <a:pt x="100" y="34"/>
                  <a:pt x="104" y="42"/>
                  <a:pt x="100" y="48"/>
                </a:cubicBezTo>
                <a:cubicBezTo>
                  <a:pt x="99" y="49"/>
                  <a:pt x="99" y="51"/>
                  <a:pt x="100" y="53"/>
                </a:cubicBezTo>
                <a:cubicBezTo>
                  <a:pt x="101" y="54"/>
                  <a:pt x="102" y="56"/>
                  <a:pt x="102" y="58"/>
                </a:cubicBezTo>
                <a:cubicBezTo>
                  <a:pt x="102" y="61"/>
                  <a:pt x="101" y="64"/>
                  <a:pt x="99" y="65"/>
                </a:cubicBezTo>
                <a:cubicBezTo>
                  <a:pt x="96" y="61"/>
                  <a:pt x="91" y="58"/>
                  <a:pt x="85" y="58"/>
                </a:cubicBezTo>
                <a:cubicBezTo>
                  <a:pt x="83" y="58"/>
                  <a:pt x="81" y="60"/>
                  <a:pt x="81" y="63"/>
                </a:cubicBezTo>
                <a:cubicBezTo>
                  <a:pt x="81" y="65"/>
                  <a:pt x="83" y="67"/>
                  <a:pt x="85" y="67"/>
                </a:cubicBezTo>
                <a:cubicBezTo>
                  <a:pt x="96" y="67"/>
                  <a:pt x="96" y="84"/>
                  <a:pt x="85" y="84"/>
                </a:cubicBezTo>
                <a:cubicBezTo>
                  <a:pt x="84" y="84"/>
                  <a:pt x="83" y="83"/>
                  <a:pt x="82" y="83"/>
                </a:cubicBezTo>
                <a:cubicBezTo>
                  <a:pt x="81" y="83"/>
                  <a:pt x="81" y="83"/>
                  <a:pt x="81" y="83"/>
                </a:cubicBezTo>
                <a:cubicBezTo>
                  <a:pt x="79" y="83"/>
                  <a:pt x="77" y="84"/>
                  <a:pt x="76" y="86"/>
                </a:cubicBezTo>
                <a:cubicBezTo>
                  <a:pt x="76" y="90"/>
                  <a:pt x="72" y="92"/>
                  <a:pt x="68" y="92"/>
                </a:cubicBezTo>
                <a:cubicBezTo>
                  <a:pt x="64" y="92"/>
                  <a:pt x="60" y="89"/>
                  <a:pt x="60" y="84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53"/>
                  <a:pt x="68" y="57"/>
                  <a:pt x="68" y="63"/>
                </a:cubicBezTo>
                <a:cubicBezTo>
                  <a:pt x="68" y="66"/>
                  <a:pt x="70" y="67"/>
                  <a:pt x="72" y="67"/>
                </a:cubicBezTo>
                <a:cubicBezTo>
                  <a:pt x="75" y="67"/>
                  <a:pt x="76" y="66"/>
                  <a:pt x="76" y="63"/>
                </a:cubicBezTo>
                <a:cubicBezTo>
                  <a:pt x="76" y="53"/>
                  <a:pt x="69" y="44"/>
                  <a:pt x="60" y="43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2"/>
                  <a:pt x="63" y="9"/>
                  <a:pt x="68" y="9"/>
                </a:cubicBezTo>
                <a:close/>
                <a:moveTo>
                  <a:pt x="56" y="95"/>
                </a:moveTo>
                <a:cubicBezTo>
                  <a:pt x="59" y="98"/>
                  <a:pt x="64" y="100"/>
                  <a:pt x="69" y="100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9" y="100"/>
                  <a:pt x="53" y="98"/>
                  <a:pt x="56" y="95"/>
                </a:cubicBezTo>
                <a:close/>
                <a:moveTo>
                  <a:pt x="68" y="112"/>
                </a:moveTo>
                <a:cubicBezTo>
                  <a:pt x="66" y="116"/>
                  <a:pt x="61" y="120"/>
                  <a:pt x="56" y="120"/>
                </a:cubicBezTo>
                <a:cubicBezTo>
                  <a:pt x="51" y="120"/>
                  <a:pt x="46" y="116"/>
                  <a:pt x="44" y="112"/>
                </a:cubicBezTo>
                <a:lnTo>
                  <a:pt x="68" y="112"/>
                </a:lnTo>
                <a:close/>
                <a:moveTo>
                  <a:pt x="44" y="0"/>
                </a:moveTo>
                <a:cubicBezTo>
                  <a:pt x="37" y="0"/>
                  <a:pt x="32" y="3"/>
                  <a:pt x="29" y="8"/>
                </a:cubicBezTo>
                <a:cubicBezTo>
                  <a:pt x="28" y="8"/>
                  <a:pt x="28" y="8"/>
                  <a:pt x="27" y="8"/>
                </a:cubicBezTo>
                <a:cubicBezTo>
                  <a:pt x="18" y="8"/>
                  <a:pt x="10" y="15"/>
                  <a:pt x="10" y="25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8" y="28"/>
                  <a:pt x="6" y="30"/>
                </a:cubicBezTo>
                <a:cubicBezTo>
                  <a:pt x="1" y="35"/>
                  <a:pt x="0" y="43"/>
                  <a:pt x="4" y="50"/>
                </a:cubicBezTo>
                <a:cubicBezTo>
                  <a:pt x="2" y="52"/>
                  <a:pt x="1" y="56"/>
                  <a:pt x="1" y="58"/>
                </a:cubicBezTo>
                <a:cubicBezTo>
                  <a:pt x="1" y="64"/>
                  <a:pt x="4" y="70"/>
                  <a:pt x="10" y="73"/>
                </a:cubicBezTo>
                <a:cubicBezTo>
                  <a:pt x="8" y="83"/>
                  <a:pt x="16" y="91"/>
                  <a:pt x="26" y="91"/>
                </a:cubicBezTo>
                <a:cubicBezTo>
                  <a:pt x="29" y="91"/>
                  <a:pt x="29" y="91"/>
                  <a:pt x="29" y="91"/>
                </a:cubicBezTo>
                <a:cubicBezTo>
                  <a:pt x="30" y="94"/>
                  <a:pt x="32" y="96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5" y="119"/>
                  <a:pt x="44" y="128"/>
                  <a:pt x="56" y="128"/>
                </a:cubicBezTo>
                <a:cubicBezTo>
                  <a:pt x="68" y="128"/>
                  <a:pt x="77" y="119"/>
                  <a:pt x="77" y="107"/>
                </a:cubicBezTo>
                <a:cubicBezTo>
                  <a:pt x="77" y="98"/>
                  <a:pt x="77" y="98"/>
                  <a:pt x="77" y="98"/>
                </a:cubicBezTo>
                <a:cubicBezTo>
                  <a:pt x="80" y="96"/>
                  <a:pt x="82" y="94"/>
                  <a:pt x="83" y="91"/>
                </a:cubicBezTo>
                <a:cubicBezTo>
                  <a:pt x="86" y="91"/>
                  <a:pt x="86" y="91"/>
                  <a:pt x="86" y="91"/>
                </a:cubicBezTo>
                <a:cubicBezTo>
                  <a:pt x="96" y="91"/>
                  <a:pt x="104" y="82"/>
                  <a:pt x="102" y="72"/>
                </a:cubicBezTo>
                <a:cubicBezTo>
                  <a:pt x="108" y="69"/>
                  <a:pt x="111" y="64"/>
                  <a:pt x="111" y="58"/>
                </a:cubicBezTo>
                <a:cubicBezTo>
                  <a:pt x="111" y="55"/>
                  <a:pt x="110" y="52"/>
                  <a:pt x="108" y="50"/>
                </a:cubicBezTo>
                <a:cubicBezTo>
                  <a:pt x="112" y="43"/>
                  <a:pt x="111" y="35"/>
                  <a:pt x="106" y="30"/>
                </a:cubicBezTo>
                <a:cubicBezTo>
                  <a:pt x="105" y="28"/>
                  <a:pt x="104" y="27"/>
                  <a:pt x="102" y="27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2" y="16"/>
                  <a:pt x="95" y="8"/>
                  <a:pt x="86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0" y="3"/>
                  <a:pt x="75" y="0"/>
                  <a:pt x="69" y="0"/>
                </a:cubicBezTo>
                <a:cubicBezTo>
                  <a:pt x="64" y="0"/>
                  <a:pt x="59" y="2"/>
                  <a:pt x="56" y="5"/>
                </a:cubicBezTo>
                <a:cubicBezTo>
                  <a:pt x="53" y="1"/>
                  <a:pt x="48" y="0"/>
                  <a:pt x="4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405050" y="2286959"/>
            <a:ext cx="0" cy="4555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428348" y="2286959"/>
            <a:ext cx="0" cy="4555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449037" y="2286959"/>
            <a:ext cx="0" cy="4555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416699" y="3036886"/>
            <a:ext cx="0" cy="4555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438693" y="3036886"/>
            <a:ext cx="0" cy="4555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09948" y="1508325"/>
            <a:ext cx="1390203" cy="519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Your Text Here </a:t>
            </a:r>
            <a:endParaRPr lang="en-US" sz="900" dirty="0">
              <a:solidFill>
                <a:schemeClr val="accent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728184" y="1508325"/>
            <a:ext cx="1390203" cy="519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3"/>
                </a:solidFill>
              </a:rPr>
              <a:t>Your Text Here </a:t>
            </a:r>
            <a:endParaRPr lang="en-US" sz="900" dirty="0">
              <a:solidFill>
                <a:schemeClr val="accent3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748461" y="1508325"/>
            <a:ext cx="1390203" cy="519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5"/>
                </a:solidFill>
              </a:rPr>
              <a:t>Your Text Here </a:t>
            </a:r>
            <a:endParaRPr lang="en-US" sz="900" dirty="0">
              <a:solidFill>
                <a:schemeClr val="accent5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722743" y="3775749"/>
            <a:ext cx="1390203" cy="519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2"/>
                </a:solidFill>
              </a:rPr>
              <a:t>Your Text Here </a:t>
            </a:r>
            <a:endParaRPr lang="en-US" sz="900" dirty="0">
              <a:solidFill>
                <a:schemeClr val="accent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740980" y="3775749"/>
            <a:ext cx="1390203" cy="519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4"/>
                </a:solidFill>
              </a:rPr>
              <a:t>Your Text Here </a:t>
            </a:r>
            <a:endParaRPr lang="en-US" sz="900" dirty="0">
              <a:solidFill>
                <a:schemeClr val="accent4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</p:spTree>
    <p:extLst>
      <p:ext uri="{BB962C8B-B14F-4D97-AF65-F5344CB8AC3E}">
        <p14:creationId xmlns:p14="http://schemas.microsoft.com/office/powerpoint/2010/main" val="27652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5751" y="1524001"/>
            <a:ext cx="3224213" cy="2870597"/>
            <a:chOff x="381000" y="1174750"/>
            <a:chExt cx="4298951" cy="3827463"/>
          </a:xfrm>
          <a:effectLst/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81000" y="3622675"/>
              <a:ext cx="4298951" cy="1379538"/>
            </a:xfrm>
            <a:custGeom>
              <a:avLst/>
              <a:gdLst>
                <a:gd name="T0" fmla="*/ 2708 w 2708"/>
                <a:gd name="T1" fmla="*/ 341 h 869"/>
                <a:gd name="T2" fmla="*/ 2463 w 2708"/>
                <a:gd name="T3" fmla="*/ 0 h 869"/>
                <a:gd name="T4" fmla="*/ 1354 w 2708"/>
                <a:gd name="T5" fmla="*/ 432 h 869"/>
                <a:gd name="T6" fmla="*/ 246 w 2708"/>
                <a:gd name="T7" fmla="*/ 0 h 869"/>
                <a:gd name="T8" fmla="*/ 0 w 2708"/>
                <a:gd name="T9" fmla="*/ 341 h 869"/>
                <a:gd name="T10" fmla="*/ 1354 w 2708"/>
                <a:gd name="T11" fmla="*/ 869 h 869"/>
                <a:gd name="T12" fmla="*/ 1354 w 2708"/>
                <a:gd name="T13" fmla="*/ 869 h 869"/>
                <a:gd name="T14" fmla="*/ 2708 w 2708"/>
                <a:gd name="T15" fmla="*/ 341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8" h="869">
                  <a:moveTo>
                    <a:pt x="2708" y="341"/>
                  </a:moveTo>
                  <a:lnTo>
                    <a:pt x="2463" y="0"/>
                  </a:lnTo>
                  <a:lnTo>
                    <a:pt x="1354" y="432"/>
                  </a:lnTo>
                  <a:lnTo>
                    <a:pt x="246" y="0"/>
                  </a:lnTo>
                  <a:lnTo>
                    <a:pt x="0" y="341"/>
                  </a:lnTo>
                  <a:lnTo>
                    <a:pt x="1354" y="869"/>
                  </a:lnTo>
                  <a:lnTo>
                    <a:pt x="1354" y="869"/>
                  </a:lnTo>
                  <a:lnTo>
                    <a:pt x="2708" y="34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771525" y="3079750"/>
              <a:ext cx="3519488" cy="1228725"/>
            </a:xfrm>
            <a:custGeom>
              <a:avLst/>
              <a:gdLst>
                <a:gd name="T0" fmla="*/ 1108 w 2217"/>
                <a:gd name="T1" fmla="*/ 337 h 774"/>
                <a:gd name="T2" fmla="*/ 245 w 2217"/>
                <a:gd name="T3" fmla="*/ 0 h 774"/>
                <a:gd name="T4" fmla="*/ 0 w 2217"/>
                <a:gd name="T5" fmla="*/ 342 h 774"/>
                <a:gd name="T6" fmla="*/ 1108 w 2217"/>
                <a:gd name="T7" fmla="*/ 774 h 774"/>
                <a:gd name="T8" fmla="*/ 2217 w 2217"/>
                <a:gd name="T9" fmla="*/ 342 h 774"/>
                <a:gd name="T10" fmla="*/ 1971 w 2217"/>
                <a:gd name="T11" fmla="*/ 0 h 774"/>
                <a:gd name="T12" fmla="*/ 1108 w 2217"/>
                <a:gd name="T13" fmla="*/ 33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7" h="774">
                  <a:moveTo>
                    <a:pt x="1108" y="337"/>
                  </a:moveTo>
                  <a:lnTo>
                    <a:pt x="245" y="0"/>
                  </a:lnTo>
                  <a:lnTo>
                    <a:pt x="0" y="342"/>
                  </a:lnTo>
                  <a:lnTo>
                    <a:pt x="1108" y="774"/>
                  </a:lnTo>
                  <a:lnTo>
                    <a:pt x="2217" y="342"/>
                  </a:lnTo>
                  <a:lnTo>
                    <a:pt x="1971" y="0"/>
                  </a:lnTo>
                  <a:lnTo>
                    <a:pt x="1108" y="33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160463" y="2538413"/>
              <a:ext cx="2740025" cy="1076325"/>
            </a:xfrm>
            <a:custGeom>
              <a:avLst/>
              <a:gdLst>
                <a:gd name="T0" fmla="*/ 1726 w 1726"/>
                <a:gd name="T1" fmla="*/ 341 h 678"/>
                <a:gd name="T2" fmla="*/ 1481 w 1726"/>
                <a:gd name="T3" fmla="*/ 0 h 678"/>
                <a:gd name="T4" fmla="*/ 863 w 1726"/>
                <a:gd name="T5" fmla="*/ 241 h 678"/>
                <a:gd name="T6" fmla="*/ 245 w 1726"/>
                <a:gd name="T7" fmla="*/ 0 h 678"/>
                <a:gd name="T8" fmla="*/ 0 w 1726"/>
                <a:gd name="T9" fmla="*/ 341 h 678"/>
                <a:gd name="T10" fmla="*/ 863 w 1726"/>
                <a:gd name="T11" fmla="*/ 678 h 678"/>
                <a:gd name="T12" fmla="*/ 1726 w 1726"/>
                <a:gd name="T13" fmla="*/ 34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6" h="678">
                  <a:moveTo>
                    <a:pt x="1726" y="341"/>
                  </a:moveTo>
                  <a:lnTo>
                    <a:pt x="1481" y="0"/>
                  </a:lnTo>
                  <a:lnTo>
                    <a:pt x="863" y="241"/>
                  </a:lnTo>
                  <a:lnTo>
                    <a:pt x="245" y="0"/>
                  </a:lnTo>
                  <a:lnTo>
                    <a:pt x="0" y="341"/>
                  </a:lnTo>
                  <a:lnTo>
                    <a:pt x="863" y="678"/>
                  </a:lnTo>
                  <a:lnTo>
                    <a:pt x="1726" y="3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549400" y="1997075"/>
              <a:ext cx="1962150" cy="923925"/>
            </a:xfrm>
            <a:custGeom>
              <a:avLst/>
              <a:gdLst>
                <a:gd name="T0" fmla="*/ 1236 w 1236"/>
                <a:gd name="T1" fmla="*/ 341 h 582"/>
                <a:gd name="T2" fmla="*/ 990 w 1236"/>
                <a:gd name="T3" fmla="*/ 0 h 582"/>
                <a:gd name="T4" fmla="*/ 618 w 1236"/>
                <a:gd name="T5" fmla="*/ 145 h 582"/>
                <a:gd name="T6" fmla="*/ 246 w 1236"/>
                <a:gd name="T7" fmla="*/ 0 h 582"/>
                <a:gd name="T8" fmla="*/ 0 w 1236"/>
                <a:gd name="T9" fmla="*/ 341 h 582"/>
                <a:gd name="T10" fmla="*/ 618 w 1236"/>
                <a:gd name="T11" fmla="*/ 582 h 582"/>
                <a:gd name="T12" fmla="*/ 1236 w 1236"/>
                <a:gd name="T13" fmla="*/ 341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6" h="582">
                  <a:moveTo>
                    <a:pt x="1236" y="341"/>
                  </a:moveTo>
                  <a:lnTo>
                    <a:pt x="990" y="0"/>
                  </a:lnTo>
                  <a:lnTo>
                    <a:pt x="618" y="145"/>
                  </a:lnTo>
                  <a:lnTo>
                    <a:pt x="246" y="0"/>
                  </a:lnTo>
                  <a:lnTo>
                    <a:pt x="0" y="341"/>
                  </a:lnTo>
                  <a:lnTo>
                    <a:pt x="618" y="582"/>
                  </a:lnTo>
                  <a:lnTo>
                    <a:pt x="1236" y="34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939925" y="1174750"/>
              <a:ext cx="1181100" cy="1052513"/>
            </a:xfrm>
            <a:custGeom>
              <a:avLst/>
              <a:gdLst>
                <a:gd name="T0" fmla="*/ 452 w 744"/>
                <a:gd name="T1" fmla="*/ 111 h 663"/>
                <a:gd name="T2" fmla="*/ 372 w 744"/>
                <a:gd name="T3" fmla="*/ 0 h 663"/>
                <a:gd name="T4" fmla="*/ 292 w 744"/>
                <a:gd name="T5" fmla="*/ 111 h 663"/>
                <a:gd name="T6" fmla="*/ 0 w 744"/>
                <a:gd name="T7" fmla="*/ 518 h 663"/>
                <a:gd name="T8" fmla="*/ 372 w 744"/>
                <a:gd name="T9" fmla="*/ 663 h 663"/>
                <a:gd name="T10" fmla="*/ 744 w 744"/>
                <a:gd name="T11" fmla="*/ 518 h 663"/>
                <a:gd name="T12" fmla="*/ 452 w 744"/>
                <a:gd name="T13" fmla="*/ 111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4" h="663">
                  <a:moveTo>
                    <a:pt x="452" y="111"/>
                  </a:moveTo>
                  <a:lnTo>
                    <a:pt x="372" y="0"/>
                  </a:lnTo>
                  <a:lnTo>
                    <a:pt x="292" y="111"/>
                  </a:lnTo>
                  <a:lnTo>
                    <a:pt x="0" y="518"/>
                  </a:lnTo>
                  <a:lnTo>
                    <a:pt x="372" y="663"/>
                  </a:lnTo>
                  <a:lnTo>
                    <a:pt x="744" y="518"/>
                  </a:lnTo>
                  <a:lnTo>
                    <a:pt x="452" y="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81000" y="1174750"/>
              <a:ext cx="2149475" cy="3827463"/>
            </a:xfrm>
            <a:custGeom>
              <a:avLst/>
              <a:gdLst>
                <a:gd name="T0" fmla="*/ 1354 w 1354"/>
                <a:gd name="T1" fmla="*/ 0 h 2411"/>
                <a:gd name="T2" fmla="*/ 1274 w 1354"/>
                <a:gd name="T3" fmla="*/ 111 h 2411"/>
                <a:gd name="T4" fmla="*/ 812 w 1354"/>
                <a:gd name="T5" fmla="*/ 754 h 2411"/>
                <a:gd name="T6" fmla="*/ 406 w 1354"/>
                <a:gd name="T7" fmla="*/ 1319 h 2411"/>
                <a:gd name="T8" fmla="*/ 0 w 1354"/>
                <a:gd name="T9" fmla="*/ 1883 h 2411"/>
                <a:gd name="T10" fmla="*/ 1354 w 1354"/>
                <a:gd name="T11" fmla="*/ 2411 h 2411"/>
                <a:gd name="T12" fmla="*/ 1354 w 1354"/>
                <a:gd name="T13" fmla="*/ 2411 h 2411"/>
                <a:gd name="T14" fmla="*/ 1354 w 1354"/>
                <a:gd name="T15" fmla="*/ 1688 h 2411"/>
                <a:gd name="T16" fmla="*/ 1354 w 1354"/>
                <a:gd name="T17" fmla="*/ 966 h 2411"/>
                <a:gd name="T18" fmla="*/ 1354 w 1354"/>
                <a:gd name="T19" fmla="*/ 0 h 2411"/>
                <a:gd name="T20" fmla="*/ 1354 w 1354"/>
                <a:gd name="T21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4" h="2411">
                  <a:moveTo>
                    <a:pt x="1354" y="0"/>
                  </a:moveTo>
                  <a:lnTo>
                    <a:pt x="1274" y="111"/>
                  </a:lnTo>
                  <a:lnTo>
                    <a:pt x="812" y="754"/>
                  </a:lnTo>
                  <a:lnTo>
                    <a:pt x="406" y="1319"/>
                  </a:lnTo>
                  <a:lnTo>
                    <a:pt x="0" y="1883"/>
                  </a:lnTo>
                  <a:lnTo>
                    <a:pt x="1354" y="2411"/>
                  </a:lnTo>
                  <a:lnTo>
                    <a:pt x="1354" y="2411"/>
                  </a:lnTo>
                  <a:lnTo>
                    <a:pt x="1354" y="1688"/>
                  </a:lnTo>
                  <a:lnTo>
                    <a:pt x="1354" y="966"/>
                  </a:lnTo>
                  <a:lnTo>
                    <a:pt x="1354" y="0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988344" y="1984773"/>
            <a:ext cx="167879" cy="169069"/>
            <a:chOff x="2651125" y="1789113"/>
            <a:chExt cx="223838" cy="225425"/>
          </a:xfrm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725738" y="1812925"/>
              <a:ext cx="73025" cy="176213"/>
            </a:xfrm>
            <a:custGeom>
              <a:avLst/>
              <a:gdLst>
                <a:gd name="T0" fmla="*/ 17 w 34"/>
                <a:gd name="T1" fmla="*/ 13 h 82"/>
                <a:gd name="T2" fmla="*/ 7 w 34"/>
                <a:gd name="T3" fmla="*/ 24 h 82"/>
                <a:gd name="T4" fmla="*/ 19 w 34"/>
                <a:gd name="T5" fmla="*/ 38 h 82"/>
                <a:gd name="T6" fmla="*/ 34 w 34"/>
                <a:gd name="T7" fmla="*/ 58 h 82"/>
                <a:gd name="T8" fmla="*/ 21 w 34"/>
                <a:gd name="T9" fmla="*/ 75 h 82"/>
                <a:gd name="T10" fmla="*/ 21 w 34"/>
                <a:gd name="T11" fmla="*/ 79 h 82"/>
                <a:gd name="T12" fmla="*/ 17 w 34"/>
                <a:gd name="T13" fmla="*/ 82 h 82"/>
                <a:gd name="T14" fmla="*/ 14 w 34"/>
                <a:gd name="T15" fmla="*/ 79 h 82"/>
                <a:gd name="T16" fmla="*/ 14 w 34"/>
                <a:gd name="T17" fmla="*/ 75 h 82"/>
                <a:gd name="T18" fmla="*/ 0 w 34"/>
                <a:gd name="T19" fmla="*/ 58 h 82"/>
                <a:gd name="T20" fmla="*/ 4 w 34"/>
                <a:gd name="T21" fmla="*/ 55 h 82"/>
                <a:gd name="T22" fmla="*/ 7 w 34"/>
                <a:gd name="T23" fmla="*/ 58 h 82"/>
                <a:gd name="T24" fmla="*/ 17 w 34"/>
                <a:gd name="T25" fmla="*/ 69 h 82"/>
                <a:gd name="T26" fmla="*/ 27 w 34"/>
                <a:gd name="T27" fmla="*/ 58 h 82"/>
                <a:gd name="T28" fmla="*/ 15 w 34"/>
                <a:gd name="T29" fmla="*/ 44 h 82"/>
                <a:gd name="T30" fmla="*/ 0 w 34"/>
                <a:gd name="T31" fmla="*/ 24 h 82"/>
                <a:gd name="T32" fmla="*/ 14 w 34"/>
                <a:gd name="T33" fmla="*/ 7 h 82"/>
                <a:gd name="T34" fmla="*/ 14 w 34"/>
                <a:gd name="T35" fmla="*/ 3 h 82"/>
                <a:gd name="T36" fmla="*/ 17 w 34"/>
                <a:gd name="T37" fmla="*/ 0 h 82"/>
                <a:gd name="T38" fmla="*/ 20 w 34"/>
                <a:gd name="T39" fmla="*/ 3 h 82"/>
                <a:gd name="T40" fmla="*/ 20 w 34"/>
                <a:gd name="T41" fmla="*/ 7 h 82"/>
                <a:gd name="T42" fmla="*/ 34 w 34"/>
                <a:gd name="T43" fmla="*/ 24 h 82"/>
                <a:gd name="T44" fmla="*/ 30 w 34"/>
                <a:gd name="T45" fmla="*/ 27 h 82"/>
                <a:gd name="T46" fmla="*/ 27 w 34"/>
                <a:gd name="T47" fmla="*/ 24 h 82"/>
                <a:gd name="T48" fmla="*/ 17 w 34"/>
                <a:gd name="T49" fmla="*/ 1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82">
                  <a:moveTo>
                    <a:pt x="17" y="13"/>
                  </a:moveTo>
                  <a:cubicBezTo>
                    <a:pt x="11" y="13"/>
                    <a:pt x="7" y="18"/>
                    <a:pt x="7" y="24"/>
                  </a:cubicBezTo>
                  <a:cubicBezTo>
                    <a:pt x="7" y="29"/>
                    <a:pt x="13" y="34"/>
                    <a:pt x="19" y="38"/>
                  </a:cubicBezTo>
                  <a:cubicBezTo>
                    <a:pt x="26" y="43"/>
                    <a:pt x="34" y="49"/>
                    <a:pt x="34" y="58"/>
                  </a:cubicBezTo>
                  <a:cubicBezTo>
                    <a:pt x="34" y="66"/>
                    <a:pt x="28" y="73"/>
                    <a:pt x="21" y="75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1"/>
                    <a:pt x="19" y="82"/>
                    <a:pt x="17" y="82"/>
                  </a:cubicBezTo>
                  <a:cubicBezTo>
                    <a:pt x="16" y="82"/>
                    <a:pt x="14" y="81"/>
                    <a:pt x="14" y="79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6" y="74"/>
                    <a:pt x="0" y="66"/>
                    <a:pt x="0" y="58"/>
                  </a:cubicBezTo>
                  <a:cubicBezTo>
                    <a:pt x="0" y="57"/>
                    <a:pt x="2" y="55"/>
                    <a:pt x="4" y="55"/>
                  </a:cubicBezTo>
                  <a:cubicBezTo>
                    <a:pt x="5" y="55"/>
                    <a:pt x="7" y="56"/>
                    <a:pt x="7" y="58"/>
                  </a:cubicBezTo>
                  <a:cubicBezTo>
                    <a:pt x="7" y="64"/>
                    <a:pt x="12" y="69"/>
                    <a:pt x="17" y="69"/>
                  </a:cubicBezTo>
                  <a:cubicBezTo>
                    <a:pt x="23" y="69"/>
                    <a:pt x="27" y="64"/>
                    <a:pt x="27" y="58"/>
                  </a:cubicBezTo>
                  <a:cubicBezTo>
                    <a:pt x="27" y="53"/>
                    <a:pt x="21" y="48"/>
                    <a:pt x="15" y="44"/>
                  </a:cubicBezTo>
                  <a:cubicBezTo>
                    <a:pt x="8" y="38"/>
                    <a:pt x="0" y="33"/>
                    <a:pt x="0" y="24"/>
                  </a:cubicBezTo>
                  <a:cubicBezTo>
                    <a:pt x="0" y="16"/>
                    <a:pt x="6" y="9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5" y="0"/>
                    <a:pt x="17" y="0"/>
                  </a:cubicBezTo>
                  <a:cubicBezTo>
                    <a:pt x="18" y="0"/>
                    <a:pt x="20" y="1"/>
                    <a:pt x="20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8" y="8"/>
                    <a:pt x="34" y="16"/>
                    <a:pt x="34" y="24"/>
                  </a:cubicBezTo>
                  <a:cubicBezTo>
                    <a:pt x="34" y="25"/>
                    <a:pt x="33" y="27"/>
                    <a:pt x="30" y="27"/>
                  </a:cubicBezTo>
                  <a:cubicBezTo>
                    <a:pt x="29" y="27"/>
                    <a:pt x="27" y="26"/>
                    <a:pt x="27" y="24"/>
                  </a:cubicBezTo>
                  <a:cubicBezTo>
                    <a:pt x="27" y="18"/>
                    <a:pt x="22" y="13"/>
                    <a:pt x="17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2651125" y="1789113"/>
              <a:ext cx="223838" cy="225425"/>
            </a:xfrm>
            <a:custGeom>
              <a:avLst/>
              <a:gdLst>
                <a:gd name="T0" fmla="*/ 52 w 104"/>
                <a:gd name="T1" fmla="*/ 6 h 105"/>
                <a:gd name="T2" fmla="*/ 6 w 104"/>
                <a:gd name="T3" fmla="*/ 52 h 105"/>
                <a:gd name="T4" fmla="*/ 52 w 104"/>
                <a:gd name="T5" fmla="*/ 98 h 105"/>
                <a:gd name="T6" fmla="*/ 52 w 104"/>
                <a:gd name="T7" fmla="*/ 98 h 105"/>
                <a:gd name="T8" fmla="*/ 98 w 104"/>
                <a:gd name="T9" fmla="*/ 52 h 105"/>
                <a:gd name="T10" fmla="*/ 52 w 104"/>
                <a:gd name="T11" fmla="*/ 6 h 105"/>
                <a:gd name="T12" fmla="*/ 52 w 104"/>
                <a:gd name="T13" fmla="*/ 6 h 105"/>
                <a:gd name="T14" fmla="*/ 52 w 104"/>
                <a:gd name="T15" fmla="*/ 105 h 105"/>
                <a:gd name="T16" fmla="*/ 0 w 104"/>
                <a:gd name="T17" fmla="*/ 52 h 105"/>
                <a:gd name="T18" fmla="*/ 52 w 104"/>
                <a:gd name="T19" fmla="*/ 0 h 105"/>
                <a:gd name="T20" fmla="*/ 104 w 104"/>
                <a:gd name="T21" fmla="*/ 52 h 105"/>
                <a:gd name="T22" fmla="*/ 52 w 104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05">
                  <a:moveTo>
                    <a:pt x="52" y="6"/>
                  </a:moveTo>
                  <a:cubicBezTo>
                    <a:pt x="27" y="7"/>
                    <a:pt x="6" y="27"/>
                    <a:pt x="6" y="52"/>
                  </a:cubicBezTo>
                  <a:cubicBezTo>
                    <a:pt x="6" y="77"/>
                    <a:pt x="27" y="98"/>
                    <a:pt x="52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77" y="98"/>
                    <a:pt x="98" y="77"/>
                    <a:pt x="98" y="52"/>
                  </a:cubicBezTo>
                  <a:cubicBezTo>
                    <a:pt x="98" y="27"/>
                    <a:pt x="77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lose/>
                  <a:moveTo>
                    <a:pt x="52" y="105"/>
                  </a:moveTo>
                  <a:cubicBezTo>
                    <a:pt x="23" y="105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5"/>
                    <a:pt x="52" y="1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2608660" y="3764757"/>
            <a:ext cx="171450" cy="169069"/>
          </a:xfrm>
          <a:custGeom>
            <a:avLst/>
            <a:gdLst>
              <a:gd name="T0" fmla="*/ 86 w 107"/>
              <a:gd name="T1" fmla="*/ 16 h 105"/>
              <a:gd name="T2" fmla="*/ 90 w 107"/>
              <a:gd name="T3" fmla="*/ 20 h 105"/>
              <a:gd name="T4" fmla="*/ 87 w 107"/>
              <a:gd name="T5" fmla="*/ 25 h 105"/>
              <a:gd name="T6" fmla="*/ 81 w 107"/>
              <a:gd name="T7" fmla="*/ 19 h 105"/>
              <a:gd name="T8" fmla="*/ 87 w 107"/>
              <a:gd name="T9" fmla="*/ 14 h 105"/>
              <a:gd name="T10" fmla="*/ 54 w 107"/>
              <a:gd name="T11" fmla="*/ 52 h 105"/>
              <a:gd name="T12" fmla="*/ 52 w 107"/>
              <a:gd name="T13" fmla="*/ 57 h 105"/>
              <a:gd name="T14" fmla="*/ 52 w 107"/>
              <a:gd name="T15" fmla="*/ 51 h 105"/>
              <a:gd name="T16" fmla="*/ 61 w 107"/>
              <a:gd name="T17" fmla="*/ 39 h 105"/>
              <a:gd name="T18" fmla="*/ 52 w 107"/>
              <a:gd name="T19" fmla="*/ 43 h 105"/>
              <a:gd name="T20" fmla="*/ 52 w 107"/>
              <a:gd name="T21" fmla="*/ 64 h 105"/>
              <a:gd name="T22" fmla="*/ 61 w 107"/>
              <a:gd name="T23" fmla="*/ 49 h 105"/>
              <a:gd name="T24" fmla="*/ 69 w 107"/>
              <a:gd name="T25" fmla="*/ 54 h 105"/>
              <a:gd name="T26" fmla="*/ 34 w 107"/>
              <a:gd name="T27" fmla="*/ 54 h 105"/>
              <a:gd name="T28" fmla="*/ 52 w 107"/>
              <a:gd name="T29" fmla="*/ 23 h 105"/>
              <a:gd name="T30" fmla="*/ 66 w 107"/>
              <a:gd name="T31" fmla="*/ 35 h 105"/>
              <a:gd name="T32" fmla="*/ 27 w 107"/>
              <a:gd name="T33" fmla="*/ 54 h 105"/>
              <a:gd name="T34" fmla="*/ 76 w 107"/>
              <a:gd name="T35" fmla="*/ 54 h 105"/>
              <a:gd name="T36" fmla="*/ 76 w 107"/>
              <a:gd name="T37" fmla="*/ 35 h 105"/>
              <a:gd name="T38" fmla="*/ 52 w 107"/>
              <a:gd name="T39" fmla="*/ 85 h 105"/>
              <a:gd name="T40" fmla="*/ 52 w 107"/>
              <a:gd name="T41" fmla="*/ 23 h 105"/>
              <a:gd name="T42" fmla="*/ 75 w 107"/>
              <a:gd name="T43" fmla="*/ 16 h 105"/>
              <a:gd name="T44" fmla="*/ 74 w 107"/>
              <a:gd name="T45" fmla="*/ 24 h 105"/>
              <a:gd name="T46" fmla="*/ 14 w 107"/>
              <a:gd name="T47" fmla="*/ 54 h 105"/>
              <a:gd name="T48" fmla="*/ 90 w 107"/>
              <a:gd name="T49" fmla="*/ 54 h 105"/>
              <a:gd name="T50" fmla="*/ 89 w 107"/>
              <a:gd name="T51" fmla="*/ 31 h 105"/>
              <a:gd name="T52" fmla="*/ 96 w 107"/>
              <a:gd name="T53" fmla="*/ 54 h 105"/>
              <a:gd name="T54" fmla="*/ 7 w 107"/>
              <a:gd name="T55" fmla="*/ 54 h 105"/>
              <a:gd name="T56" fmla="*/ 91 w 107"/>
              <a:gd name="T57" fmla="*/ 0 h 105"/>
              <a:gd name="T58" fmla="*/ 80 w 107"/>
              <a:gd name="T59" fmla="*/ 11 h 105"/>
              <a:gd name="T60" fmla="*/ 0 w 107"/>
              <a:gd name="T61" fmla="*/ 54 h 105"/>
              <a:gd name="T62" fmla="*/ 103 w 107"/>
              <a:gd name="T63" fmla="*/ 54 h 105"/>
              <a:gd name="T64" fmla="*/ 105 w 107"/>
              <a:gd name="T65" fmla="*/ 17 h 105"/>
              <a:gd name="T66" fmla="*/ 102 w 107"/>
              <a:gd name="T67" fmla="*/ 11 h 105"/>
              <a:gd name="T68" fmla="*/ 95 w 107"/>
              <a:gd name="T69" fmla="*/ 4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" h="105">
                <a:moveTo>
                  <a:pt x="87" y="14"/>
                </a:moveTo>
                <a:cubicBezTo>
                  <a:pt x="86" y="16"/>
                  <a:pt x="86" y="16"/>
                  <a:pt x="86" y="16"/>
                </a:cubicBezTo>
                <a:cubicBezTo>
                  <a:pt x="86" y="17"/>
                  <a:pt x="87" y="18"/>
                  <a:pt x="88" y="18"/>
                </a:cubicBezTo>
                <a:cubicBezTo>
                  <a:pt x="88" y="19"/>
                  <a:pt x="90" y="20"/>
                  <a:pt x="90" y="20"/>
                </a:cubicBezTo>
                <a:cubicBezTo>
                  <a:pt x="92" y="19"/>
                  <a:pt x="92" y="19"/>
                  <a:pt x="92" y="19"/>
                </a:cubicBezTo>
                <a:cubicBezTo>
                  <a:pt x="87" y="25"/>
                  <a:pt x="87" y="25"/>
                  <a:pt x="87" y="25"/>
                </a:cubicBezTo>
                <a:cubicBezTo>
                  <a:pt x="81" y="26"/>
                  <a:pt x="81" y="26"/>
                  <a:pt x="81" y="26"/>
                </a:cubicBezTo>
                <a:cubicBezTo>
                  <a:pt x="81" y="19"/>
                  <a:pt x="81" y="19"/>
                  <a:pt x="81" y="19"/>
                </a:cubicBezTo>
                <a:cubicBezTo>
                  <a:pt x="87" y="14"/>
                  <a:pt x="87" y="14"/>
                  <a:pt x="87" y="14"/>
                </a:cubicBezTo>
                <a:cubicBezTo>
                  <a:pt x="87" y="14"/>
                  <a:pt x="87" y="14"/>
                  <a:pt x="87" y="14"/>
                </a:cubicBezTo>
                <a:close/>
                <a:moveTo>
                  <a:pt x="52" y="51"/>
                </a:moveTo>
                <a:cubicBezTo>
                  <a:pt x="53" y="51"/>
                  <a:pt x="53" y="51"/>
                  <a:pt x="54" y="52"/>
                </a:cubicBezTo>
                <a:cubicBezTo>
                  <a:pt x="55" y="52"/>
                  <a:pt x="55" y="53"/>
                  <a:pt x="55" y="54"/>
                </a:cubicBezTo>
                <a:cubicBezTo>
                  <a:pt x="55" y="56"/>
                  <a:pt x="53" y="57"/>
                  <a:pt x="52" y="57"/>
                </a:cubicBezTo>
                <a:cubicBezTo>
                  <a:pt x="50" y="57"/>
                  <a:pt x="49" y="56"/>
                  <a:pt x="49" y="54"/>
                </a:cubicBezTo>
                <a:cubicBezTo>
                  <a:pt x="49" y="52"/>
                  <a:pt x="50" y="51"/>
                  <a:pt x="52" y="51"/>
                </a:cubicBezTo>
                <a:close/>
                <a:moveTo>
                  <a:pt x="51" y="36"/>
                </a:moveTo>
                <a:cubicBezTo>
                  <a:pt x="55" y="36"/>
                  <a:pt x="58" y="37"/>
                  <a:pt x="61" y="39"/>
                </a:cubicBezTo>
                <a:cubicBezTo>
                  <a:pt x="56" y="44"/>
                  <a:pt x="56" y="44"/>
                  <a:pt x="56" y="44"/>
                </a:cubicBezTo>
                <a:cubicBezTo>
                  <a:pt x="55" y="44"/>
                  <a:pt x="53" y="43"/>
                  <a:pt x="52" y="43"/>
                </a:cubicBezTo>
                <a:cubicBezTo>
                  <a:pt x="46" y="43"/>
                  <a:pt x="41" y="48"/>
                  <a:pt x="41" y="54"/>
                </a:cubicBezTo>
                <a:cubicBezTo>
                  <a:pt x="41" y="59"/>
                  <a:pt x="46" y="64"/>
                  <a:pt x="52" y="64"/>
                </a:cubicBezTo>
                <a:cubicBezTo>
                  <a:pt x="57" y="64"/>
                  <a:pt x="62" y="59"/>
                  <a:pt x="62" y="54"/>
                </a:cubicBezTo>
                <a:cubicBezTo>
                  <a:pt x="62" y="52"/>
                  <a:pt x="61" y="51"/>
                  <a:pt x="61" y="49"/>
                </a:cubicBezTo>
                <a:cubicBezTo>
                  <a:pt x="66" y="44"/>
                  <a:pt x="66" y="44"/>
                  <a:pt x="66" y="44"/>
                </a:cubicBezTo>
                <a:cubicBezTo>
                  <a:pt x="68" y="47"/>
                  <a:pt x="69" y="50"/>
                  <a:pt x="69" y="54"/>
                </a:cubicBezTo>
                <a:cubicBezTo>
                  <a:pt x="69" y="63"/>
                  <a:pt x="61" y="71"/>
                  <a:pt x="51" y="71"/>
                </a:cubicBezTo>
                <a:cubicBezTo>
                  <a:pt x="42" y="71"/>
                  <a:pt x="34" y="63"/>
                  <a:pt x="34" y="54"/>
                </a:cubicBezTo>
                <a:cubicBezTo>
                  <a:pt x="34" y="44"/>
                  <a:pt x="42" y="36"/>
                  <a:pt x="51" y="36"/>
                </a:cubicBezTo>
                <a:close/>
                <a:moveTo>
                  <a:pt x="52" y="23"/>
                </a:moveTo>
                <a:cubicBezTo>
                  <a:pt x="59" y="23"/>
                  <a:pt x="66" y="26"/>
                  <a:pt x="71" y="30"/>
                </a:cubicBezTo>
                <a:cubicBezTo>
                  <a:pt x="66" y="35"/>
                  <a:pt x="66" y="35"/>
                  <a:pt x="66" y="35"/>
                </a:cubicBezTo>
                <a:cubicBezTo>
                  <a:pt x="62" y="32"/>
                  <a:pt x="57" y="30"/>
                  <a:pt x="52" y="30"/>
                </a:cubicBezTo>
                <a:cubicBezTo>
                  <a:pt x="38" y="30"/>
                  <a:pt x="27" y="41"/>
                  <a:pt x="27" y="54"/>
                </a:cubicBezTo>
                <a:cubicBezTo>
                  <a:pt x="27" y="67"/>
                  <a:pt x="38" y="78"/>
                  <a:pt x="52" y="78"/>
                </a:cubicBezTo>
                <a:cubicBezTo>
                  <a:pt x="65" y="78"/>
                  <a:pt x="76" y="67"/>
                  <a:pt x="76" y="54"/>
                </a:cubicBezTo>
                <a:cubicBezTo>
                  <a:pt x="76" y="49"/>
                  <a:pt x="74" y="43"/>
                  <a:pt x="71" y="40"/>
                </a:cubicBezTo>
                <a:cubicBezTo>
                  <a:pt x="76" y="35"/>
                  <a:pt x="76" y="35"/>
                  <a:pt x="76" y="35"/>
                </a:cubicBezTo>
                <a:cubicBezTo>
                  <a:pt x="80" y="40"/>
                  <a:pt x="83" y="47"/>
                  <a:pt x="83" y="54"/>
                </a:cubicBezTo>
                <a:cubicBezTo>
                  <a:pt x="83" y="71"/>
                  <a:pt x="69" y="85"/>
                  <a:pt x="52" y="85"/>
                </a:cubicBezTo>
                <a:cubicBezTo>
                  <a:pt x="35" y="85"/>
                  <a:pt x="21" y="71"/>
                  <a:pt x="21" y="54"/>
                </a:cubicBezTo>
                <a:cubicBezTo>
                  <a:pt x="21" y="37"/>
                  <a:pt x="34" y="23"/>
                  <a:pt x="52" y="23"/>
                </a:cubicBezTo>
                <a:close/>
                <a:moveTo>
                  <a:pt x="52" y="10"/>
                </a:moveTo>
                <a:cubicBezTo>
                  <a:pt x="60" y="10"/>
                  <a:pt x="68" y="12"/>
                  <a:pt x="75" y="16"/>
                </a:cubicBezTo>
                <a:cubicBezTo>
                  <a:pt x="75" y="16"/>
                  <a:pt x="75" y="17"/>
                  <a:pt x="75" y="17"/>
                </a:cubicBezTo>
                <a:cubicBezTo>
                  <a:pt x="74" y="24"/>
                  <a:pt x="74" y="24"/>
                  <a:pt x="74" y="24"/>
                </a:cubicBezTo>
                <a:cubicBezTo>
                  <a:pt x="68" y="19"/>
                  <a:pt x="60" y="17"/>
                  <a:pt x="52" y="17"/>
                </a:cubicBezTo>
                <a:cubicBezTo>
                  <a:pt x="31" y="17"/>
                  <a:pt x="14" y="34"/>
                  <a:pt x="14" y="54"/>
                </a:cubicBezTo>
                <a:cubicBezTo>
                  <a:pt x="14" y="75"/>
                  <a:pt x="31" y="91"/>
                  <a:pt x="52" y="91"/>
                </a:cubicBezTo>
                <a:cubicBezTo>
                  <a:pt x="73" y="91"/>
                  <a:pt x="90" y="75"/>
                  <a:pt x="90" y="54"/>
                </a:cubicBezTo>
                <a:cubicBezTo>
                  <a:pt x="90" y="46"/>
                  <a:pt x="87" y="38"/>
                  <a:pt x="82" y="32"/>
                </a:cubicBezTo>
                <a:cubicBezTo>
                  <a:pt x="89" y="31"/>
                  <a:pt x="89" y="31"/>
                  <a:pt x="89" y="31"/>
                </a:cubicBezTo>
                <a:cubicBezTo>
                  <a:pt x="89" y="31"/>
                  <a:pt x="90" y="31"/>
                  <a:pt x="90" y="31"/>
                </a:cubicBezTo>
                <a:cubicBezTo>
                  <a:pt x="94" y="38"/>
                  <a:pt x="96" y="46"/>
                  <a:pt x="96" y="54"/>
                </a:cubicBezTo>
                <a:cubicBezTo>
                  <a:pt x="96" y="78"/>
                  <a:pt x="77" y="98"/>
                  <a:pt x="52" y="98"/>
                </a:cubicBezTo>
                <a:cubicBezTo>
                  <a:pt x="27" y="98"/>
                  <a:pt x="7" y="79"/>
                  <a:pt x="7" y="54"/>
                </a:cubicBezTo>
                <a:cubicBezTo>
                  <a:pt x="7" y="29"/>
                  <a:pt x="27" y="10"/>
                  <a:pt x="52" y="10"/>
                </a:cubicBezTo>
                <a:close/>
                <a:moveTo>
                  <a:pt x="91" y="0"/>
                </a:moveTo>
                <a:cubicBezTo>
                  <a:pt x="91" y="0"/>
                  <a:pt x="90" y="1"/>
                  <a:pt x="89" y="1"/>
                </a:cubicBezTo>
                <a:cubicBezTo>
                  <a:pt x="80" y="11"/>
                  <a:pt x="80" y="11"/>
                  <a:pt x="80" y="11"/>
                </a:cubicBezTo>
                <a:cubicBezTo>
                  <a:pt x="71" y="5"/>
                  <a:pt x="62" y="3"/>
                  <a:pt x="52" y="3"/>
                </a:cubicBezTo>
                <a:cubicBezTo>
                  <a:pt x="23" y="3"/>
                  <a:pt x="0" y="25"/>
                  <a:pt x="0" y="54"/>
                </a:cubicBezTo>
                <a:cubicBezTo>
                  <a:pt x="0" y="82"/>
                  <a:pt x="23" y="105"/>
                  <a:pt x="52" y="105"/>
                </a:cubicBezTo>
                <a:cubicBezTo>
                  <a:pt x="80" y="105"/>
                  <a:pt x="103" y="82"/>
                  <a:pt x="103" y="54"/>
                </a:cubicBezTo>
                <a:cubicBezTo>
                  <a:pt x="103" y="44"/>
                  <a:pt x="100" y="34"/>
                  <a:pt x="95" y="26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7" y="14"/>
                  <a:pt x="105" y="11"/>
                  <a:pt x="102" y="11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4" y="12"/>
                  <a:pt x="94" y="12"/>
                  <a:pt x="94" y="12"/>
                </a:cubicBezTo>
                <a:cubicBezTo>
                  <a:pt x="95" y="4"/>
                  <a:pt x="95" y="4"/>
                  <a:pt x="95" y="4"/>
                </a:cubicBezTo>
                <a:cubicBezTo>
                  <a:pt x="95" y="2"/>
                  <a:pt x="9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" name="Group 23"/>
          <p:cNvGrpSpPr/>
          <p:nvPr/>
        </p:nvGrpSpPr>
        <p:grpSpPr>
          <a:xfrm>
            <a:off x="2113360" y="2405063"/>
            <a:ext cx="169069" cy="169069"/>
            <a:chOff x="2817813" y="2349500"/>
            <a:chExt cx="225425" cy="225425"/>
          </a:xfrm>
        </p:grpSpPr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2817813" y="2349500"/>
              <a:ext cx="225425" cy="225425"/>
            </a:xfrm>
            <a:custGeom>
              <a:avLst/>
              <a:gdLst>
                <a:gd name="T0" fmla="*/ 97 w 105"/>
                <a:gd name="T1" fmla="*/ 8 h 105"/>
                <a:gd name="T2" fmla="*/ 91 w 105"/>
                <a:gd name="T3" fmla="*/ 37 h 105"/>
                <a:gd name="T4" fmla="*/ 94 w 105"/>
                <a:gd name="T5" fmla="*/ 7 h 105"/>
                <a:gd name="T6" fmla="*/ 31 w 105"/>
                <a:gd name="T7" fmla="*/ 38 h 105"/>
                <a:gd name="T8" fmla="*/ 21 w 105"/>
                <a:gd name="T9" fmla="*/ 50 h 105"/>
                <a:gd name="T10" fmla="*/ 14 w 105"/>
                <a:gd name="T11" fmla="*/ 48 h 105"/>
                <a:gd name="T12" fmla="*/ 62 w 105"/>
                <a:gd name="T13" fmla="*/ 17 h 105"/>
                <a:gd name="T14" fmla="*/ 44 w 105"/>
                <a:gd name="T15" fmla="*/ 78 h 105"/>
                <a:gd name="T16" fmla="*/ 62 w 105"/>
                <a:gd name="T17" fmla="*/ 17 h 105"/>
                <a:gd name="T18" fmla="*/ 39 w 105"/>
                <a:gd name="T19" fmla="*/ 82 h 105"/>
                <a:gd name="T20" fmla="*/ 17 w 105"/>
                <a:gd name="T21" fmla="*/ 70 h 105"/>
                <a:gd name="T22" fmla="*/ 24 w 105"/>
                <a:gd name="T23" fmla="*/ 67 h 105"/>
                <a:gd name="T24" fmla="*/ 24 w 105"/>
                <a:gd name="T25" fmla="*/ 86 h 105"/>
                <a:gd name="T26" fmla="*/ 13 w 105"/>
                <a:gd name="T27" fmla="*/ 93 h 105"/>
                <a:gd name="T28" fmla="*/ 19 w 105"/>
                <a:gd name="T29" fmla="*/ 82 h 105"/>
                <a:gd name="T30" fmla="*/ 67 w 105"/>
                <a:gd name="T31" fmla="*/ 75 h 105"/>
                <a:gd name="T32" fmla="*/ 56 w 105"/>
                <a:gd name="T33" fmla="*/ 81 h 105"/>
                <a:gd name="T34" fmla="*/ 95 w 105"/>
                <a:gd name="T35" fmla="*/ 0 h 105"/>
                <a:gd name="T36" fmla="*/ 69 w 105"/>
                <a:gd name="T37" fmla="*/ 6 h 105"/>
                <a:gd name="T38" fmla="*/ 37 w 105"/>
                <a:gd name="T39" fmla="*/ 30 h 105"/>
                <a:gd name="T40" fmla="*/ 0 w 105"/>
                <a:gd name="T41" fmla="*/ 55 h 105"/>
                <a:gd name="T42" fmla="*/ 3 w 105"/>
                <a:gd name="T43" fmla="*/ 60 h 105"/>
                <a:gd name="T44" fmla="*/ 20 w 105"/>
                <a:gd name="T45" fmla="*/ 56 h 105"/>
                <a:gd name="T46" fmla="*/ 21 w 105"/>
                <a:gd name="T47" fmla="*/ 60 h 105"/>
                <a:gd name="T48" fmla="*/ 9 w 105"/>
                <a:gd name="T49" fmla="*/ 72 h 105"/>
                <a:gd name="T50" fmla="*/ 9 w 105"/>
                <a:gd name="T51" fmla="*/ 84 h 105"/>
                <a:gd name="T52" fmla="*/ 7 w 105"/>
                <a:gd name="T53" fmla="*/ 98 h 105"/>
                <a:gd name="T54" fmla="*/ 14 w 105"/>
                <a:gd name="T55" fmla="*/ 99 h 105"/>
                <a:gd name="T56" fmla="*/ 28 w 105"/>
                <a:gd name="T57" fmla="*/ 90 h 105"/>
                <a:gd name="T58" fmla="*/ 35 w 105"/>
                <a:gd name="T59" fmla="*/ 96 h 105"/>
                <a:gd name="T60" fmla="*/ 45 w 105"/>
                <a:gd name="T61" fmla="*/ 84 h 105"/>
                <a:gd name="T62" fmla="*/ 48 w 105"/>
                <a:gd name="T63" fmla="*/ 83 h 105"/>
                <a:gd name="T64" fmla="*/ 46 w 105"/>
                <a:gd name="T65" fmla="*/ 103 h 105"/>
                <a:gd name="T66" fmla="*/ 50 w 105"/>
                <a:gd name="T67" fmla="*/ 104 h 105"/>
                <a:gd name="T68" fmla="*/ 75 w 105"/>
                <a:gd name="T69" fmla="*/ 68 h 105"/>
                <a:gd name="T70" fmla="*/ 98 w 105"/>
                <a:gd name="T71" fmla="*/ 35 h 105"/>
                <a:gd name="T72" fmla="*/ 102 w 105"/>
                <a:gd name="T73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" h="105">
                  <a:moveTo>
                    <a:pt x="94" y="7"/>
                  </a:moveTo>
                  <a:cubicBezTo>
                    <a:pt x="95" y="7"/>
                    <a:pt x="96" y="8"/>
                    <a:pt x="97" y="8"/>
                  </a:cubicBezTo>
                  <a:cubicBezTo>
                    <a:pt x="98" y="9"/>
                    <a:pt x="98" y="10"/>
                    <a:pt x="98" y="11"/>
                  </a:cubicBezTo>
                  <a:cubicBezTo>
                    <a:pt x="97" y="20"/>
                    <a:pt x="95" y="29"/>
                    <a:pt x="91" y="37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6" y="11"/>
                    <a:pt x="85" y="8"/>
                    <a:pt x="94" y="7"/>
                  </a:cubicBezTo>
                  <a:close/>
                  <a:moveTo>
                    <a:pt x="31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29" y="42"/>
                    <a:pt x="26" y="46"/>
                    <a:pt x="25" y="50"/>
                  </a:cubicBezTo>
                  <a:cubicBezTo>
                    <a:pt x="23" y="50"/>
                    <a:pt x="22" y="50"/>
                    <a:pt x="21" y="50"/>
                  </a:cubicBezTo>
                  <a:cubicBezTo>
                    <a:pt x="18" y="50"/>
                    <a:pt x="15" y="50"/>
                    <a:pt x="12" y="50"/>
                  </a:cubicBezTo>
                  <a:cubicBezTo>
                    <a:pt x="12" y="49"/>
                    <a:pt x="13" y="48"/>
                    <a:pt x="14" y="48"/>
                  </a:cubicBezTo>
                  <a:cubicBezTo>
                    <a:pt x="19" y="43"/>
                    <a:pt x="24" y="39"/>
                    <a:pt x="31" y="38"/>
                  </a:cubicBezTo>
                  <a:close/>
                  <a:moveTo>
                    <a:pt x="62" y="17"/>
                  </a:moveTo>
                  <a:cubicBezTo>
                    <a:pt x="88" y="43"/>
                    <a:pt x="88" y="43"/>
                    <a:pt x="88" y="43"/>
                  </a:cubicBezTo>
                  <a:cubicBezTo>
                    <a:pt x="79" y="60"/>
                    <a:pt x="63" y="72"/>
                    <a:pt x="44" y="78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3" y="43"/>
                    <a:pt x="46" y="27"/>
                    <a:pt x="62" y="17"/>
                  </a:cubicBezTo>
                  <a:close/>
                  <a:moveTo>
                    <a:pt x="24" y="67"/>
                  </a:moveTo>
                  <a:cubicBezTo>
                    <a:pt x="39" y="82"/>
                    <a:pt x="39" y="82"/>
                    <a:pt x="39" y="82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lose/>
                  <a:moveTo>
                    <a:pt x="19" y="82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2" y="87"/>
                    <a:pt x="20" y="89"/>
                    <a:pt x="19" y="90"/>
                  </a:cubicBezTo>
                  <a:cubicBezTo>
                    <a:pt x="16" y="91"/>
                    <a:pt x="14" y="92"/>
                    <a:pt x="13" y="93"/>
                  </a:cubicBezTo>
                  <a:cubicBezTo>
                    <a:pt x="14" y="91"/>
                    <a:pt x="15" y="90"/>
                    <a:pt x="16" y="87"/>
                  </a:cubicBezTo>
                  <a:cubicBezTo>
                    <a:pt x="17" y="85"/>
                    <a:pt x="18" y="83"/>
                    <a:pt x="19" y="82"/>
                  </a:cubicBezTo>
                  <a:close/>
                  <a:moveTo>
                    <a:pt x="67" y="75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6" y="82"/>
                    <a:pt x="61" y="89"/>
                    <a:pt x="55" y="94"/>
                  </a:cubicBezTo>
                  <a:cubicBezTo>
                    <a:pt x="56" y="89"/>
                    <a:pt x="56" y="85"/>
                    <a:pt x="56" y="81"/>
                  </a:cubicBezTo>
                  <a:cubicBezTo>
                    <a:pt x="60" y="79"/>
                    <a:pt x="64" y="77"/>
                    <a:pt x="67" y="75"/>
                  </a:cubicBezTo>
                  <a:close/>
                  <a:moveTo>
                    <a:pt x="95" y="0"/>
                  </a:moveTo>
                  <a:cubicBezTo>
                    <a:pt x="95" y="0"/>
                    <a:pt x="94" y="0"/>
                    <a:pt x="94" y="0"/>
                  </a:cubicBezTo>
                  <a:cubicBezTo>
                    <a:pt x="85" y="1"/>
                    <a:pt x="77" y="3"/>
                    <a:pt x="69" y="6"/>
                  </a:cubicBezTo>
                  <a:cubicBezTo>
                    <a:pt x="62" y="9"/>
                    <a:pt x="54" y="14"/>
                    <a:pt x="48" y="19"/>
                  </a:cubicBezTo>
                  <a:cubicBezTo>
                    <a:pt x="44" y="22"/>
                    <a:pt x="40" y="26"/>
                    <a:pt x="37" y="30"/>
                  </a:cubicBezTo>
                  <a:cubicBezTo>
                    <a:pt x="26" y="30"/>
                    <a:pt x="17" y="35"/>
                    <a:pt x="9" y="43"/>
                  </a:cubicBezTo>
                  <a:cubicBezTo>
                    <a:pt x="6" y="46"/>
                    <a:pt x="3" y="50"/>
                    <a:pt x="0" y="55"/>
                  </a:cubicBezTo>
                  <a:cubicBezTo>
                    <a:pt x="0" y="56"/>
                    <a:pt x="0" y="58"/>
                    <a:pt x="1" y="59"/>
                  </a:cubicBezTo>
                  <a:cubicBezTo>
                    <a:pt x="2" y="60"/>
                    <a:pt x="3" y="60"/>
                    <a:pt x="3" y="60"/>
                  </a:cubicBezTo>
                  <a:cubicBezTo>
                    <a:pt x="4" y="60"/>
                    <a:pt x="4" y="60"/>
                    <a:pt x="5" y="60"/>
                  </a:cubicBezTo>
                  <a:cubicBezTo>
                    <a:pt x="10" y="57"/>
                    <a:pt x="15" y="56"/>
                    <a:pt x="20" y="56"/>
                  </a:cubicBezTo>
                  <a:cubicBezTo>
                    <a:pt x="21" y="56"/>
                    <a:pt x="21" y="56"/>
                    <a:pt x="22" y="56"/>
                  </a:cubicBezTo>
                  <a:cubicBezTo>
                    <a:pt x="22" y="58"/>
                    <a:pt x="21" y="59"/>
                    <a:pt x="21" y="60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8" y="68"/>
                    <a:pt x="7" y="70"/>
                    <a:pt x="9" y="72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2" y="78"/>
                    <a:pt x="11" y="81"/>
                    <a:pt x="9" y="84"/>
                  </a:cubicBezTo>
                  <a:cubicBezTo>
                    <a:pt x="7" y="87"/>
                    <a:pt x="6" y="89"/>
                    <a:pt x="6" y="91"/>
                  </a:cubicBezTo>
                  <a:cubicBezTo>
                    <a:pt x="5" y="94"/>
                    <a:pt x="5" y="96"/>
                    <a:pt x="7" y="98"/>
                  </a:cubicBezTo>
                  <a:cubicBezTo>
                    <a:pt x="8" y="99"/>
                    <a:pt x="9" y="99"/>
                    <a:pt x="11" y="99"/>
                  </a:cubicBezTo>
                  <a:cubicBezTo>
                    <a:pt x="12" y="99"/>
                    <a:pt x="13" y="99"/>
                    <a:pt x="14" y="99"/>
                  </a:cubicBezTo>
                  <a:cubicBezTo>
                    <a:pt x="16" y="98"/>
                    <a:pt x="18" y="97"/>
                    <a:pt x="20" y="96"/>
                  </a:cubicBezTo>
                  <a:cubicBezTo>
                    <a:pt x="23" y="94"/>
                    <a:pt x="26" y="92"/>
                    <a:pt x="28" y="90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4" y="96"/>
                    <a:pt x="35" y="96"/>
                    <a:pt x="35" y="96"/>
                  </a:cubicBezTo>
                  <a:cubicBezTo>
                    <a:pt x="37" y="96"/>
                    <a:pt x="38" y="96"/>
                    <a:pt x="38" y="9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6" y="83"/>
                    <a:pt x="47" y="83"/>
                    <a:pt x="48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9" y="88"/>
                    <a:pt x="48" y="94"/>
                    <a:pt x="45" y="100"/>
                  </a:cubicBezTo>
                  <a:cubicBezTo>
                    <a:pt x="44" y="101"/>
                    <a:pt x="45" y="102"/>
                    <a:pt x="46" y="103"/>
                  </a:cubicBezTo>
                  <a:cubicBezTo>
                    <a:pt x="46" y="104"/>
                    <a:pt x="47" y="105"/>
                    <a:pt x="48" y="105"/>
                  </a:cubicBezTo>
                  <a:cubicBezTo>
                    <a:pt x="49" y="105"/>
                    <a:pt x="49" y="104"/>
                    <a:pt x="50" y="104"/>
                  </a:cubicBezTo>
                  <a:cubicBezTo>
                    <a:pt x="54" y="102"/>
                    <a:pt x="58" y="99"/>
                    <a:pt x="62" y="95"/>
                  </a:cubicBezTo>
                  <a:cubicBezTo>
                    <a:pt x="70" y="88"/>
                    <a:pt x="74" y="78"/>
                    <a:pt x="75" y="68"/>
                  </a:cubicBezTo>
                  <a:cubicBezTo>
                    <a:pt x="79" y="65"/>
                    <a:pt x="82" y="61"/>
                    <a:pt x="85" y="57"/>
                  </a:cubicBezTo>
                  <a:cubicBezTo>
                    <a:pt x="91" y="50"/>
                    <a:pt x="95" y="43"/>
                    <a:pt x="98" y="35"/>
                  </a:cubicBezTo>
                  <a:cubicBezTo>
                    <a:pt x="102" y="27"/>
                    <a:pt x="104" y="19"/>
                    <a:pt x="104" y="11"/>
                  </a:cubicBezTo>
                  <a:cubicBezTo>
                    <a:pt x="105" y="9"/>
                    <a:pt x="104" y="6"/>
                    <a:pt x="102" y="3"/>
                  </a:cubicBezTo>
                  <a:cubicBezTo>
                    <a:pt x="100" y="1"/>
                    <a:pt x="97" y="0"/>
                    <a:pt x="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2914650" y="2417763"/>
              <a:ext cx="65088" cy="58738"/>
            </a:xfrm>
            <a:custGeom>
              <a:avLst/>
              <a:gdLst>
                <a:gd name="T0" fmla="*/ 15 w 30"/>
                <a:gd name="T1" fmla="*/ 7 h 27"/>
                <a:gd name="T2" fmla="*/ 20 w 30"/>
                <a:gd name="T3" fmla="*/ 9 h 27"/>
                <a:gd name="T4" fmla="*/ 20 w 30"/>
                <a:gd name="T5" fmla="*/ 18 h 27"/>
                <a:gd name="T6" fmla="*/ 15 w 30"/>
                <a:gd name="T7" fmla="*/ 20 h 27"/>
                <a:gd name="T8" fmla="*/ 10 w 30"/>
                <a:gd name="T9" fmla="*/ 18 h 27"/>
                <a:gd name="T10" fmla="*/ 10 w 30"/>
                <a:gd name="T11" fmla="*/ 9 h 27"/>
                <a:gd name="T12" fmla="*/ 15 w 30"/>
                <a:gd name="T13" fmla="*/ 7 h 27"/>
                <a:gd name="T14" fmla="*/ 15 w 30"/>
                <a:gd name="T15" fmla="*/ 0 h 27"/>
                <a:gd name="T16" fmla="*/ 5 w 30"/>
                <a:gd name="T17" fmla="*/ 4 h 27"/>
                <a:gd name="T18" fmla="*/ 5 w 30"/>
                <a:gd name="T19" fmla="*/ 23 h 27"/>
                <a:gd name="T20" fmla="*/ 15 w 30"/>
                <a:gd name="T21" fmla="*/ 27 h 27"/>
                <a:gd name="T22" fmla="*/ 25 w 30"/>
                <a:gd name="T23" fmla="*/ 23 h 27"/>
                <a:gd name="T24" fmla="*/ 25 w 30"/>
                <a:gd name="T25" fmla="*/ 4 h 27"/>
                <a:gd name="T26" fmla="*/ 15 w 30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7">
                  <a:moveTo>
                    <a:pt x="15" y="7"/>
                  </a:moveTo>
                  <a:cubicBezTo>
                    <a:pt x="17" y="7"/>
                    <a:pt x="19" y="7"/>
                    <a:pt x="20" y="9"/>
                  </a:cubicBezTo>
                  <a:cubicBezTo>
                    <a:pt x="23" y="11"/>
                    <a:pt x="23" y="16"/>
                    <a:pt x="20" y="18"/>
                  </a:cubicBezTo>
                  <a:cubicBezTo>
                    <a:pt x="19" y="20"/>
                    <a:pt x="17" y="20"/>
                    <a:pt x="15" y="20"/>
                  </a:cubicBezTo>
                  <a:cubicBezTo>
                    <a:pt x="14" y="20"/>
                    <a:pt x="12" y="20"/>
                    <a:pt x="10" y="18"/>
                  </a:cubicBezTo>
                  <a:cubicBezTo>
                    <a:pt x="8" y="16"/>
                    <a:pt x="8" y="11"/>
                    <a:pt x="10" y="9"/>
                  </a:cubicBezTo>
                  <a:cubicBezTo>
                    <a:pt x="12" y="7"/>
                    <a:pt x="14" y="7"/>
                    <a:pt x="15" y="7"/>
                  </a:cubicBezTo>
                  <a:close/>
                  <a:moveTo>
                    <a:pt x="15" y="0"/>
                  </a:moveTo>
                  <a:cubicBezTo>
                    <a:pt x="12" y="0"/>
                    <a:pt x="8" y="1"/>
                    <a:pt x="5" y="4"/>
                  </a:cubicBezTo>
                  <a:cubicBezTo>
                    <a:pt x="0" y="9"/>
                    <a:pt x="0" y="18"/>
                    <a:pt x="5" y="23"/>
                  </a:cubicBezTo>
                  <a:cubicBezTo>
                    <a:pt x="8" y="26"/>
                    <a:pt x="12" y="27"/>
                    <a:pt x="15" y="27"/>
                  </a:cubicBezTo>
                  <a:cubicBezTo>
                    <a:pt x="19" y="27"/>
                    <a:pt x="22" y="26"/>
                    <a:pt x="25" y="23"/>
                  </a:cubicBezTo>
                  <a:cubicBezTo>
                    <a:pt x="30" y="18"/>
                    <a:pt x="30" y="9"/>
                    <a:pt x="25" y="4"/>
                  </a:cubicBezTo>
                  <a:cubicBezTo>
                    <a:pt x="22" y="1"/>
                    <a:pt x="19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271713" y="2874169"/>
            <a:ext cx="169069" cy="170260"/>
            <a:chOff x="3028950" y="2974975"/>
            <a:chExt cx="225425" cy="227013"/>
          </a:xfrm>
        </p:grpSpPr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3028950" y="2974975"/>
              <a:ext cx="225425" cy="227013"/>
            </a:xfrm>
            <a:custGeom>
              <a:avLst/>
              <a:gdLst>
                <a:gd name="T0" fmla="*/ 95 w 105"/>
                <a:gd name="T1" fmla="*/ 7 h 106"/>
                <a:gd name="T2" fmla="*/ 98 w 105"/>
                <a:gd name="T3" fmla="*/ 10 h 106"/>
                <a:gd name="T4" fmla="*/ 95 w 105"/>
                <a:gd name="T5" fmla="*/ 14 h 106"/>
                <a:gd name="T6" fmla="*/ 10 w 105"/>
                <a:gd name="T7" fmla="*/ 14 h 106"/>
                <a:gd name="T8" fmla="*/ 7 w 105"/>
                <a:gd name="T9" fmla="*/ 10 h 106"/>
                <a:gd name="T10" fmla="*/ 10 w 105"/>
                <a:gd name="T11" fmla="*/ 7 h 106"/>
                <a:gd name="T12" fmla="*/ 95 w 105"/>
                <a:gd name="T13" fmla="*/ 7 h 106"/>
                <a:gd name="T14" fmla="*/ 91 w 105"/>
                <a:gd name="T15" fmla="*/ 21 h 106"/>
                <a:gd name="T16" fmla="*/ 91 w 105"/>
                <a:gd name="T17" fmla="*/ 69 h 106"/>
                <a:gd name="T18" fmla="*/ 14 w 105"/>
                <a:gd name="T19" fmla="*/ 69 h 106"/>
                <a:gd name="T20" fmla="*/ 14 w 105"/>
                <a:gd name="T21" fmla="*/ 21 h 106"/>
                <a:gd name="T22" fmla="*/ 91 w 105"/>
                <a:gd name="T23" fmla="*/ 21 h 106"/>
                <a:gd name="T24" fmla="*/ 52 w 105"/>
                <a:gd name="T25" fmla="*/ 92 h 106"/>
                <a:gd name="T26" fmla="*/ 56 w 105"/>
                <a:gd name="T27" fmla="*/ 95 h 106"/>
                <a:gd name="T28" fmla="*/ 52 w 105"/>
                <a:gd name="T29" fmla="*/ 99 h 106"/>
                <a:gd name="T30" fmla="*/ 49 w 105"/>
                <a:gd name="T31" fmla="*/ 95 h 106"/>
                <a:gd name="T32" fmla="*/ 52 w 105"/>
                <a:gd name="T33" fmla="*/ 92 h 106"/>
                <a:gd name="T34" fmla="*/ 10 w 105"/>
                <a:gd name="T35" fmla="*/ 0 h 106"/>
                <a:gd name="T36" fmla="*/ 0 w 105"/>
                <a:gd name="T37" fmla="*/ 10 h 106"/>
                <a:gd name="T38" fmla="*/ 7 w 105"/>
                <a:gd name="T39" fmla="*/ 20 h 106"/>
                <a:gd name="T40" fmla="*/ 7 w 105"/>
                <a:gd name="T41" fmla="*/ 69 h 106"/>
                <a:gd name="T42" fmla="*/ 4 w 105"/>
                <a:gd name="T43" fmla="*/ 69 h 106"/>
                <a:gd name="T44" fmla="*/ 1 w 105"/>
                <a:gd name="T45" fmla="*/ 73 h 106"/>
                <a:gd name="T46" fmla="*/ 4 w 105"/>
                <a:gd name="T47" fmla="*/ 76 h 106"/>
                <a:gd name="T48" fmla="*/ 50 w 105"/>
                <a:gd name="T49" fmla="*/ 76 h 106"/>
                <a:gd name="T50" fmla="*/ 50 w 105"/>
                <a:gd name="T51" fmla="*/ 86 h 106"/>
                <a:gd name="T52" fmla="*/ 43 w 105"/>
                <a:gd name="T53" fmla="*/ 96 h 106"/>
                <a:gd name="T54" fmla="*/ 53 w 105"/>
                <a:gd name="T55" fmla="*/ 106 h 106"/>
                <a:gd name="T56" fmla="*/ 63 w 105"/>
                <a:gd name="T57" fmla="*/ 96 h 106"/>
                <a:gd name="T58" fmla="*/ 56 w 105"/>
                <a:gd name="T59" fmla="*/ 86 h 106"/>
                <a:gd name="T60" fmla="*/ 56 w 105"/>
                <a:gd name="T61" fmla="*/ 76 h 106"/>
                <a:gd name="T62" fmla="*/ 102 w 105"/>
                <a:gd name="T63" fmla="*/ 76 h 106"/>
                <a:gd name="T64" fmla="*/ 105 w 105"/>
                <a:gd name="T65" fmla="*/ 73 h 106"/>
                <a:gd name="T66" fmla="*/ 102 w 105"/>
                <a:gd name="T67" fmla="*/ 69 h 106"/>
                <a:gd name="T68" fmla="*/ 98 w 105"/>
                <a:gd name="T69" fmla="*/ 69 h 106"/>
                <a:gd name="T70" fmla="*/ 98 w 105"/>
                <a:gd name="T71" fmla="*/ 20 h 106"/>
                <a:gd name="T72" fmla="*/ 105 w 105"/>
                <a:gd name="T73" fmla="*/ 10 h 106"/>
                <a:gd name="T74" fmla="*/ 95 w 105"/>
                <a:gd name="T75" fmla="*/ 0 h 106"/>
                <a:gd name="T76" fmla="*/ 10 w 105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" h="106">
                  <a:moveTo>
                    <a:pt x="95" y="7"/>
                  </a:moveTo>
                  <a:cubicBezTo>
                    <a:pt x="97" y="7"/>
                    <a:pt x="98" y="8"/>
                    <a:pt x="98" y="10"/>
                  </a:cubicBezTo>
                  <a:cubicBezTo>
                    <a:pt x="98" y="12"/>
                    <a:pt x="97" y="14"/>
                    <a:pt x="95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7" y="12"/>
                    <a:pt x="7" y="10"/>
                  </a:cubicBezTo>
                  <a:cubicBezTo>
                    <a:pt x="7" y="8"/>
                    <a:pt x="8" y="7"/>
                    <a:pt x="10" y="7"/>
                  </a:cubicBezTo>
                  <a:lnTo>
                    <a:pt x="95" y="7"/>
                  </a:lnTo>
                  <a:close/>
                  <a:moveTo>
                    <a:pt x="91" y="21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91" y="21"/>
                    <a:pt x="91" y="21"/>
                    <a:pt x="91" y="21"/>
                  </a:cubicBezTo>
                  <a:close/>
                  <a:moveTo>
                    <a:pt x="52" y="92"/>
                  </a:moveTo>
                  <a:cubicBezTo>
                    <a:pt x="55" y="92"/>
                    <a:pt x="56" y="93"/>
                    <a:pt x="56" y="95"/>
                  </a:cubicBezTo>
                  <a:cubicBezTo>
                    <a:pt x="56" y="97"/>
                    <a:pt x="54" y="99"/>
                    <a:pt x="52" y="99"/>
                  </a:cubicBezTo>
                  <a:cubicBezTo>
                    <a:pt x="50" y="99"/>
                    <a:pt x="49" y="97"/>
                    <a:pt x="49" y="95"/>
                  </a:cubicBezTo>
                  <a:cubicBezTo>
                    <a:pt x="49" y="93"/>
                    <a:pt x="51" y="92"/>
                    <a:pt x="52" y="92"/>
                  </a:cubicBezTo>
                  <a:close/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3" y="19"/>
                    <a:pt x="7" y="20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2" y="69"/>
                    <a:pt x="1" y="71"/>
                    <a:pt x="1" y="73"/>
                  </a:cubicBezTo>
                  <a:cubicBezTo>
                    <a:pt x="1" y="75"/>
                    <a:pt x="2" y="76"/>
                    <a:pt x="4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46" y="87"/>
                    <a:pt x="43" y="91"/>
                    <a:pt x="43" y="96"/>
                  </a:cubicBezTo>
                  <a:cubicBezTo>
                    <a:pt x="43" y="101"/>
                    <a:pt x="47" y="106"/>
                    <a:pt x="53" y="106"/>
                  </a:cubicBezTo>
                  <a:cubicBezTo>
                    <a:pt x="58" y="106"/>
                    <a:pt x="63" y="102"/>
                    <a:pt x="63" y="96"/>
                  </a:cubicBezTo>
                  <a:cubicBezTo>
                    <a:pt x="63" y="91"/>
                    <a:pt x="60" y="88"/>
                    <a:pt x="56" y="8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4" y="76"/>
                    <a:pt x="105" y="75"/>
                    <a:pt x="105" y="73"/>
                  </a:cubicBezTo>
                  <a:cubicBezTo>
                    <a:pt x="105" y="71"/>
                    <a:pt x="104" y="69"/>
                    <a:pt x="102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2" y="19"/>
                    <a:pt x="105" y="15"/>
                    <a:pt x="105" y="10"/>
                  </a:cubicBezTo>
                  <a:cubicBezTo>
                    <a:pt x="105" y="5"/>
                    <a:pt x="100" y="0"/>
                    <a:pt x="95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3089275" y="3035300"/>
              <a:ext cx="103188" cy="73025"/>
            </a:xfrm>
            <a:custGeom>
              <a:avLst/>
              <a:gdLst>
                <a:gd name="T0" fmla="*/ 31 w 48"/>
                <a:gd name="T1" fmla="*/ 0 h 34"/>
                <a:gd name="T2" fmla="*/ 28 w 48"/>
                <a:gd name="T3" fmla="*/ 4 h 34"/>
                <a:gd name="T4" fmla="*/ 31 w 48"/>
                <a:gd name="T5" fmla="*/ 7 h 34"/>
                <a:gd name="T6" fmla="*/ 37 w 48"/>
                <a:gd name="T7" fmla="*/ 7 h 34"/>
                <a:gd name="T8" fmla="*/ 24 w 48"/>
                <a:gd name="T9" fmla="*/ 19 h 34"/>
                <a:gd name="T10" fmla="*/ 20 w 48"/>
                <a:gd name="T11" fmla="*/ 15 h 34"/>
                <a:gd name="T12" fmla="*/ 18 w 48"/>
                <a:gd name="T13" fmla="*/ 14 h 34"/>
                <a:gd name="T14" fmla="*/ 15 w 48"/>
                <a:gd name="T15" fmla="*/ 15 h 34"/>
                <a:gd name="T16" fmla="*/ 1 w 48"/>
                <a:gd name="T17" fmla="*/ 29 h 34"/>
                <a:gd name="T18" fmla="*/ 1 w 48"/>
                <a:gd name="T19" fmla="*/ 34 h 34"/>
                <a:gd name="T20" fmla="*/ 3 w 48"/>
                <a:gd name="T21" fmla="*/ 34 h 34"/>
                <a:gd name="T22" fmla="*/ 6 w 48"/>
                <a:gd name="T23" fmla="*/ 33 h 34"/>
                <a:gd name="T24" fmla="*/ 18 w 48"/>
                <a:gd name="T25" fmla="*/ 22 h 34"/>
                <a:gd name="T26" fmla="*/ 22 w 48"/>
                <a:gd name="T27" fmla="*/ 26 h 34"/>
                <a:gd name="T28" fmla="*/ 25 w 48"/>
                <a:gd name="T29" fmla="*/ 27 h 34"/>
                <a:gd name="T30" fmla="*/ 27 w 48"/>
                <a:gd name="T31" fmla="*/ 26 h 34"/>
                <a:gd name="T32" fmla="*/ 41 w 48"/>
                <a:gd name="T33" fmla="*/ 12 h 34"/>
                <a:gd name="T34" fmla="*/ 41 w 48"/>
                <a:gd name="T35" fmla="*/ 17 h 34"/>
                <a:gd name="T36" fmla="*/ 45 w 48"/>
                <a:gd name="T37" fmla="*/ 21 h 34"/>
                <a:gd name="T38" fmla="*/ 48 w 48"/>
                <a:gd name="T39" fmla="*/ 17 h 34"/>
                <a:gd name="T40" fmla="*/ 48 w 48"/>
                <a:gd name="T41" fmla="*/ 3 h 34"/>
                <a:gd name="T42" fmla="*/ 45 w 48"/>
                <a:gd name="T43" fmla="*/ 0 h 34"/>
                <a:gd name="T44" fmla="*/ 31 w 48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34">
                  <a:moveTo>
                    <a:pt x="31" y="0"/>
                  </a:moveTo>
                  <a:cubicBezTo>
                    <a:pt x="29" y="0"/>
                    <a:pt x="28" y="2"/>
                    <a:pt x="28" y="4"/>
                  </a:cubicBezTo>
                  <a:cubicBezTo>
                    <a:pt x="28" y="6"/>
                    <a:pt x="30" y="7"/>
                    <a:pt x="31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4"/>
                    <a:pt x="18" y="14"/>
                    <a:pt x="18" y="14"/>
                  </a:cubicBezTo>
                  <a:cubicBezTo>
                    <a:pt x="17" y="14"/>
                    <a:pt x="16" y="14"/>
                    <a:pt x="15" y="1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2"/>
                    <a:pt x="1" y="34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4" y="34"/>
                    <a:pt x="6" y="34"/>
                    <a:pt x="6" y="3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7"/>
                    <a:pt x="24" y="27"/>
                    <a:pt x="25" y="27"/>
                  </a:cubicBezTo>
                  <a:cubicBezTo>
                    <a:pt x="25" y="27"/>
                    <a:pt x="26" y="27"/>
                    <a:pt x="27" y="26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9"/>
                    <a:pt x="43" y="21"/>
                    <a:pt x="45" y="21"/>
                  </a:cubicBezTo>
                  <a:cubicBezTo>
                    <a:pt x="47" y="21"/>
                    <a:pt x="48" y="19"/>
                    <a:pt x="48" y="17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7" y="0"/>
                    <a:pt x="45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439591" y="3330179"/>
            <a:ext cx="147638" cy="169069"/>
            <a:chOff x="3252788" y="3582988"/>
            <a:chExt cx="196850" cy="225425"/>
          </a:xfrm>
        </p:grpSpPr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328988" y="3582988"/>
              <a:ext cx="120650" cy="160338"/>
            </a:xfrm>
            <a:custGeom>
              <a:avLst/>
              <a:gdLst>
                <a:gd name="T0" fmla="*/ 0 w 56"/>
                <a:gd name="T1" fmla="*/ 6 h 75"/>
                <a:gd name="T2" fmla="*/ 1 w 56"/>
                <a:gd name="T3" fmla="*/ 0 h 75"/>
                <a:gd name="T4" fmla="*/ 10 w 56"/>
                <a:gd name="T5" fmla="*/ 4 h 75"/>
                <a:gd name="T6" fmla="*/ 20 w 56"/>
                <a:gd name="T7" fmla="*/ 0 h 75"/>
                <a:gd name="T8" fmla="*/ 32 w 56"/>
                <a:gd name="T9" fmla="*/ 7 h 75"/>
                <a:gd name="T10" fmla="*/ 34 w 56"/>
                <a:gd name="T11" fmla="*/ 7 h 75"/>
                <a:gd name="T12" fmla="*/ 48 w 56"/>
                <a:gd name="T13" fmla="*/ 21 h 75"/>
                <a:gd name="T14" fmla="*/ 48 w 56"/>
                <a:gd name="T15" fmla="*/ 22 h 75"/>
                <a:gd name="T16" fmla="*/ 50 w 56"/>
                <a:gd name="T17" fmla="*/ 24 h 75"/>
                <a:gd name="T18" fmla="*/ 53 w 56"/>
                <a:gd name="T19" fmla="*/ 41 h 75"/>
                <a:gd name="T20" fmla="*/ 54 w 56"/>
                <a:gd name="T21" fmla="*/ 47 h 75"/>
                <a:gd name="T22" fmla="*/ 48 w 56"/>
                <a:gd name="T23" fmla="*/ 59 h 75"/>
                <a:gd name="T24" fmla="*/ 34 w 56"/>
                <a:gd name="T25" fmla="*/ 75 h 75"/>
                <a:gd name="T26" fmla="*/ 34 w 56"/>
                <a:gd name="T27" fmla="*/ 75 h 75"/>
                <a:gd name="T28" fmla="*/ 34 w 56"/>
                <a:gd name="T29" fmla="*/ 69 h 75"/>
                <a:gd name="T30" fmla="*/ 34 w 56"/>
                <a:gd name="T31" fmla="*/ 55 h 75"/>
                <a:gd name="T32" fmla="*/ 30 w 56"/>
                <a:gd name="T33" fmla="*/ 51 h 75"/>
                <a:gd name="T34" fmla="*/ 34 w 56"/>
                <a:gd name="T35" fmla="*/ 48 h 75"/>
                <a:gd name="T36" fmla="*/ 45 w 56"/>
                <a:gd name="T37" fmla="*/ 53 h 75"/>
                <a:gd name="T38" fmla="*/ 47 w 56"/>
                <a:gd name="T39" fmla="*/ 48 h 75"/>
                <a:gd name="T40" fmla="*/ 46 w 56"/>
                <a:gd name="T41" fmla="*/ 43 h 75"/>
                <a:gd name="T42" fmla="*/ 45 w 56"/>
                <a:gd name="T43" fmla="*/ 39 h 75"/>
                <a:gd name="T44" fmla="*/ 40 w 56"/>
                <a:gd name="T45" fmla="*/ 28 h 75"/>
                <a:gd name="T46" fmla="*/ 35 w 56"/>
                <a:gd name="T47" fmla="*/ 30 h 75"/>
                <a:gd name="T48" fmla="*/ 33 w 56"/>
                <a:gd name="T49" fmla="*/ 31 h 75"/>
                <a:gd name="T50" fmla="*/ 30 w 56"/>
                <a:gd name="T51" fmla="*/ 30 h 75"/>
                <a:gd name="T52" fmla="*/ 30 w 56"/>
                <a:gd name="T53" fmla="*/ 25 h 75"/>
                <a:gd name="T54" fmla="*/ 40 w 56"/>
                <a:gd name="T55" fmla="*/ 21 h 75"/>
                <a:gd name="T56" fmla="*/ 33 w 56"/>
                <a:gd name="T57" fmla="*/ 14 h 75"/>
                <a:gd name="T58" fmla="*/ 31 w 56"/>
                <a:gd name="T59" fmla="*/ 15 h 75"/>
                <a:gd name="T60" fmla="*/ 29 w 56"/>
                <a:gd name="T61" fmla="*/ 15 h 75"/>
                <a:gd name="T62" fmla="*/ 26 w 56"/>
                <a:gd name="T63" fmla="*/ 13 h 75"/>
                <a:gd name="T64" fmla="*/ 20 w 56"/>
                <a:gd name="T65" fmla="*/ 7 h 75"/>
                <a:gd name="T66" fmla="*/ 13 w 56"/>
                <a:gd name="T67" fmla="*/ 14 h 75"/>
                <a:gd name="T68" fmla="*/ 13 w 56"/>
                <a:gd name="T69" fmla="*/ 34 h 75"/>
                <a:gd name="T70" fmla="*/ 7 w 56"/>
                <a:gd name="T71" fmla="*/ 34 h 75"/>
                <a:gd name="T72" fmla="*/ 7 w 56"/>
                <a:gd name="T73" fmla="*/ 13 h 75"/>
                <a:gd name="T74" fmla="*/ 0 w 56"/>
                <a:gd name="T75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75">
                  <a:moveTo>
                    <a:pt x="0" y="6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7" y="2"/>
                    <a:pt x="10" y="4"/>
                  </a:cubicBezTo>
                  <a:cubicBezTo>
                    <a:pt x="12" y="2"/>
                    <a:pt x="16" y="0"/>
                    <a:pt x="20" y="0"/>
                  </a:cubicBezTo>
                  <a:cubicBezTo>
                    <a:pt x="25" y="0"/>
                    <a:pt x="30" y="3"/>
                    <a:pt x="3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41" y="7"/>
                    <a:pt x="48" y="13"/>
                    <a:pt x="48" y="21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3"/>
                    <a:pt x="49" y="23"/>
                    <a:pt x="50" y="24"/>
                  </a:cubicBezTo>
                  <a:cubicBezTo>
                    <a:pt x="55" y="29"/>
                    <a:pt x="56" y="36"/>
                    <a:pt x="53" y="41"/>
                  </a:cubicBezTo>
                  <a:cubicBezTo>
                    <a:pt x="54" y="42"/>
                    <a:pt x="54" y="45"/>
                    <a:pt x="54" y="47"/>
                  </a:cubicBezTo>
                  <a:cubicBezTo>
                    <a:pt x="54" y="52"/>
                    <a:pt x="52" y="57"/>
                    <a:pt x="48" y="59"/>
                  </a:cubicBezTo>
                  <a:cubicBezTo>
                    <a:pt x="49" y="67"/>
                    <a:pt x="42" y="75"/>
                    <a:pt x="34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3" y="69"/>
                    <a:pt x="43" y="55"/>
                    <a:pt x="34" y="55"/>
                  </a:cubicBezTo>
                  <a:cubicBezTo>
                    <a:pt x="32" y="55"/>
                    <a:pt x="30" y="53"/>
                    <a:pt x="30" y="51"/>
                  </a:cubicBezTo>
                  <a:cubicBezTo>
                    <a:pt x="30" y="49"/>
                    <a:pt x="32" y="48"/>
                    <a:pt x="34" y="48"/>
                  </a:cubicBezTo>
                  <a:cubicBezTo>
                    <a:pt x="38" y="48"/>
                    <a:pt x="42" y="50"/>
                    <a:pt x="45" y="53"/>
                  </a:cubicBezTo>
                  <a:cubicBezTo>
                    <a:pt x="46" y="52"/>
                    <a:pt x="47" y="50"/>
                    <a:pt x="47" y="48"/>
                  </a:cubicBezTo>
                  <a:cubicBezTo>
                    <a:pt x="47" y="46"/>
                    <a:pt x="47" y="44"/>
                    <a:pt x="46" y="43"/>
                  </a:cubicBezTo>
                  <a:cubicBezTo>
                    <a:pt x="45" y="42"/>
                    <a:pt x="45" y="40"/>
                    <a:pt x="45" y="39"/>
                  </a:cubicBezTo>
                  <a:cubicBezTo>
                    <a:pt x="49" y="35"/>
                    <a:pt x="46" y="28"/>
                    <a:pt x="40" y="28"/>
                  </a:cubicBezTo>
                  <a:cubicBezTo>
                    <a:pt x="38" y="28"/>
                    <a:pt x="37" y="29"/>
                    <a:pt x="35" y="30"/>
                  </a:cubicBezTo>
                  <a:cubicBezTo>
                    <a:pt x="35" y="31"/>
                    <a:pt x="34" y="31"/>
                    <a:pt x="33" y="31"/>
                  </a:cubicBezTo>
                  <a:cubicBezTo>
                    <a:pt x="32" y="31"/>
                    <a:pt x="31" y="31"/>
                    <a:pt x="30" y="30"/>
                  </a:cubicBezTo>
                  <a:cubicBezTo>
                    <a:pt x="29" y="29"/>
                    <a:pt x="29" y="26"/>
                    <a:pt x="30" y="25"/>
                  </a:cubicBezTo>
                  <a:cubicBezTo>
                    <a:pt x="33" y="22"/>
                    <a:pt x="37" y="21"/>
                    <a:pt x="40" y="21"/>
                  </a:cubicBezTo>
                  <a:cubicBezTo>
                    <a:pt x="40" y="17"/>
                    <a:pt x="37" y="14"/>
                    <a:pt x="33" y="14"/>
                  </a:cubicBezTo>
                  <a:cubicBezTo>
                    <a:pt x="32" y="14"/>
                    <a:pt x="32" y="15"/>
                    <a:pt x="31" y="15"/>
                  </a:cubicBezTo>
                  <a:cubicBezTo>
                    <a:pt x="30" y="15"/>
                    <a:pt x="30" y="15"/>
                    <a:pt x="29" y="15"/>
                  </a:cubicBezTo>
                  <a:cubicBezTo>
                    <a:pt x="28" y="15"/>
                    <a:pt x="27" y="14"/>
                    <a:pt x="26" y="13"/>
                  </a:cubicBezTo>
                  <a:cubicBezTo>
                    <a:pt x="25" y="9"/>
                    <a:pt x="23" y="7"/>
                    <a:pt x="20" y="7"/>
                  </a:cubicBezTo>
                  <a:cubicBezTo>
                    <a:pt x="16" y="7"/>
                    <a:pt x="13" y="10"/>
                    <a:pt x="13" y="1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4" y="7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3252788" y="3582988"/>
              <a:ext cx="149225" cy="225425"/>
            </a:xfrm>
            <a:custGeom>
              <a:avLst/>
              <a:gdLst>
                <a:gd name="T0" fmla="*/ 36 w 70"/>
                <a:gd name="T1" fmla="*/ 82 h 105"/>
                <a:gd name="T2" fmla="*/ 56 w 70"/>
                <a:gd name="T3" fmla="*/ 84 h 105"/>
                <a:gd name="T4" fmla="*/ 46 w 70"/>
                <a:gd name="T5" fmla="*/ 77 h 105"/>
                <a:gd name="T6" fmla="*/ 46 w 70"/>
                <a:gd name="T7" fmla="*/ 98 h 105"/>
                <a:gd name="T8" fmla="*/ 36 w 70"/>
                <a:gd name="T9" fmla="*/ 91 h 105"/>
                <a:gd name="T10" fmla="*/ 36 w 70"/>
                <a:gd name="T11" fmla="*/ 0 h 105"/>
                <a:gd name="T12" fmla="*/ 36 w 70"/>
                <a:gd name="T13" fmla="*/ 6 h 105"/>
                <a:gd name="T14" fmla="*/ 29 w 70"/>
                <a:gd name="T15" fmla="*/ 12 h 105"/>
                <a:gd name="T16" fmla="*/ 25 w 70"/>
                <a:gd name="T17" fmla="*/ 14 h 105"/>
                <a:gd name="T18" fmla="*/ 15 w 70"/>
                <a:gd name="T19" fmla="*/ 20 h 105"/>
                <a:gd name="T20" fmla="*/ 25 w 70"/>
                <a:gd name="T21" fmla="*/ 29 h 105"/>
                <a:gd name="T22" fmla="*/ 20 w 70"/>
                <a:gd name="T23" fmla="*/ 29 h 105"/>
                <a:gd name="T24" fmla="*/ 10 w 70"/>
                <a:gd name="T25" fmla="*/ 38 h 105"/>
                <a:gd name="T26" fmla="*/ 8 w 70"/>
                <a:gd name="T27" fmla="*/ 47 h 105"/>
                <a:gd name="T28" fmla="*/ 22 w 70"/>
                <a:gd name="T29" fmla="*/ 47 h 105"/>
                <a:gd name="T30" fmla="*/ 22 w 70"/>
                <a:gd name="T31" fmla="*/ 55 h 105"/>
                <a:gd name="T32" fmla="*/ 26 w 70"/>
                <a:gd name="T33" fmla="*/ 68 h 105"/>
                <a:gd name="T34" fmla="*/ 36 w 70"/>
                <a:gd name="T35" fmla="*/ 75 h 105"/>
                <a:gd name="T36" fmla="*/ 43 w 70"/>
                <a:gd name="T37" fmla="*/ 41 h 105"/>
                <a:gd name="T38" fmla="*/ 32 w 70"/>
                <a:gd name="T39" fmla="*/ 54 h 105"/>
                <a:gd name="T40" fmla="*/ 43 w 70"/>
                <a:gd name="T41" fmla="*/ 34 h 105"/>
                <a:gd name="T42" fmla="*/ 49 w 70"/>
                <a:gd name="T43" fmla="*/ 35 h 105"/>
                <a:gd name="T44" fmla="*/ 62 w 70"/>
                <a:gd name="T45" fmla="*/ 52 h 105"/>
                <a:gd name="T46" fmla="*/ 56 w 70"/>
                <a:gd name="T47" fmla="*/ 52 h 105"/>
                <a:gd name="T48" fmla="*/ 49 w 70"/>
                <a:gd name="T49" fmla="*/ 69 h 105"/>
                <a:gd name="T50" fmla="*/ 62 w 70"/>
                <a:gd name="T51" fmla="*/ 70 h 105"/>
                <a:gd name="T52" fmla="*/ 67 w 70"/>
                <a:gd name="T53" fmla="*/ 68 h 105"/>
                <a:gd name="T54" fmla="*/ 70 w 70"/>
                <a:gd name="T55" fmla="*/ 75 h 105"/>
                <a:gd name="T56" fmla="*/ 63 w 70"/>
                <a:gd name="T57" fmla="*/ 80 h 105"/>
                <a:gd name="T58" fmla="*/ 46 w 70"/>
                <a:gd name="T59" fmla="*/ 105 h 105"/>
                <a:gd name="T60" fmla="*/ 29 w 70"/>
                <a:gd name="T61" fmla="*/ 80 h 105"/>
                <a:gd name="T62" fmla="*/ 22 w 70"/>
                <a:gd name="T63" fmla="*/ 75 h 105"/>
                <a:gd name="T64" fmla="*/ 1 w 70"/>
                <a:gd name="T65" fmla="*/ 48 h 105"/>
                <a:gd name="T66" fmla="*/ 5 w 70"/>
                <a:gd name="T67" fmla="*/ 24 h 105"/>
                <a:gd name="T68" fmla="*/ 8 w 70"/>
                <a:gd name="T69" fmla="*/ 21 h 105"/>
                <a:gd name="T70" fmla="*/ 24 w 70"/>
                <a:gd name="T71" fmla="*/ 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" h="105">
                  <a:moveTo>
                    <a:pt x="46" y="77"/>
                  </a:moveTo>
                  <a:cubicBezTo>
                    <a:pt x="43" y="80"/>
                    <a:pt x="40" y="82"/>
                    <a:pt x="36" y="82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2" y="82"/>
                    <a:pt x="48" y="81"/>
                    <a:pt x="46" y="77"/>
                  </a:cubicBezTo>
                  <a:close/>
                  <a:moveTo>
                    <a:pt x="36" y="91"/>
                  </a:moveTo>
                  <a:cubicBezTo>
                    <a:pt x="38" y="95"/>
                    <a:pt x="41" y="98"/>
                    <a:pt x="46" y="98"/>
                  </a:cubicBezTo>
                  <a:cubicBezTo>
                    <a:pt x="50" y="98"/>
                    <a:pt x="54" y="95"/>
                    <a:pt x="55" y="91"/>
                  </a:cubicBezTo>
                  <a:lnTo>
                    <a:pt x="36" y="91"/>
                  </a:lnTo>
                  <a:close/>
                  <a:moveTo>
                    <a:pt x="24" y="7"/>
                  </a:moveTo>
                  <a:cubicBezTo>
                    <a:pt x="26" y="3"/>
                    <a:pt x="31" y="0"/>
                    <a:pt x="36" y="0"/>
                  </a:cubicBezTo>
                  <a:cubicBezTo>
                    <a:pt x="36" y="0"/>
                    <a:pt x="36" y="0"/>
                    <a:pt x="37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6"/>
                    <a:pt x="30" y="9"/>
                    <a:pt x="29" y="12"/>
                  </a:cubicBezTo>
                  <a:cubicBezTo>
                    <a:pt x="29" y="13"/>
                    <a:pt x="27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3"/>
                    <a:pt x="23" y="13"/>
                    <a:pt x="22" y="13"/>
                  </a:cubicBezTo>
                  <a:cubicBezTo>
                    <a:pt x="18" y="13"/>
                    <a:pt x="15" y="16"/>
                    <a:pt x="15" y="20"/>
                  </a:cubicBezTo>
                  <a:cubicBezTo>
                    <a:pt x="19" y="20"/>
                    <a:pt x="22" y="21"/>
                    <a:pt x="25" y="24"/>
                  </a:cubicBezTo>
                  <a:cubicBezTo>
                    <a:pt x="26" y="25"/>
                    <a:pt x="26" y="28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2" y="30"/>
                    <a:pt x="21" y="30"/>
                    <a:pt x="20" y="29"/>
                  </a:cubicBezTo>
                  <a:cubicBezTo>
                    <a:pt x="19" y="28"/>
                    <a:pt x="17" y="27"/>
                    <a:pt x="15" y="27"/>
                  </a:cubicBezTo>
                  <a:cubicBezTo>
                    <a:pt x="9" y="27"/>
                    <a:pt x="6" y="34"/>
                    <a:pt x="10" y="38"/>
                  </a:cubicBezTo>
                  <a:cubicBezTo>
                    <a:pt x="11" y="40"/>
                    <a:pt x="11" y="42"/>
                    <a:pt x="10" y="43"/>
                  </a:cubicBezTo>
                  <a:cubicBezTo>
                    <a:pt x="9" y="44"/>
                    <a:pt x="8" y="45"/>
                    <a:pt x="8" y="47"/>
                  </a:cubicBezTo>
                  <a:cubicBezTo>
                    <a:pt x="8" y="50"/>
                    <a:pt x="9" y="52"/>
                    <a:pt x="11" y="53"/>
                  </a:cubicBezTo>
                  <a:cubicBezTo>
                    <a:pt x="13" y="50"/>
                    <a:pt x="17" y="47"/>
                    <a:pt x="22" y="47"/>
                  </a:cubicBezTo>
                  <a:cubicBezTo>
                    <a:pt x="24" y="47"/>
                    <a:pt x="25" y="49"/>
                    <a:pt x="25" y="51"/>
                  </a:cubicBezTo>
                  <a:cubicBezTo>
                    <a:pt x="25" y="53"/>
                    <a:pt x="24" y="55"/>
                    <a:pt x="22" y="55"/>
                  </a:cubicBezTo>
                  <a:cubicBezTo>
                    <a:pt x="13" y="55"/>
                    <a:pt x="13" y="68"/>
                    <a:pt x="22" y="68"/>
                  </a:cubicBezTo>
                  <a:cubicBezTo>
                    <a:pt x="24" y="68"/>
                    <a:pt x="25" y="68"/>
                    <a:pt x="26" y="68"/>
                  </a:cubicBezTo>
                  <a:cubicBezTo>
                    <a:pt x="27" y="68"/>
                    <a:pt x="29" y="69"/>
                    <a:pt x="29" y="69"/>
                  </a:cubicBezTo>
                  <a:cubicBezTo>
                    <a:pt x="30" y="73"/>
                    <a:pt x="33" y="75"/>
                    <a:pt x="36" y="75"/>
                  </a:cubicBezTo>
                  <a:cubicBezTo>
                    <a:pt x="40" y="75"/>
                    <a:pt x="43" y="72"/>
                    <a:pt x="43" y="6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39" y="43"/>
                    <a:pt x="36" y="46"/>
                    <a:pt x="36" y="51"/>
                  </a:cubicBezTo>
                  <a:cubicBezTo>
                    <a:pt x="36" y="53"/>
                    <a:pt x="34" y="54"/>
                    <a:pt x="32" y="54"/>
                  </a:cubicBezTo>
                  <a:cubicBezTo>
                    <a:pt x="30" y="54"/>
                    <a:pt x="29" y="53"/>
                    <a:pt x="29" y="51"/>
                  </a:cubicBezTo>
                  <a:cubicBezTo>
                    <a:pt x="29" y="43"/>
                    <a:pt x="35" y="36"/>
                    <a:pt x="43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6" y="36"/>
                    <a:pt x="62" y="43"/>
                    <a:pt x="62" y="51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54"/>
                    <a:pt x="61" y="55"/>
                    <a:pt x="59" y="55"/>
                  </a:cubicBezTo>
                  <a:cubicBezTo>
                    <a:pt x="58" y="55"/>
                    <a:pt x="56" y="54"/>
                    <a:pt x="56" y="52"/>
                  </a:cubicBezTo>
                  <a:cubicBezTo>
                    <a:pt x="56" y="47"/>
                    <a:pt x="53" y="43"/>
                    <a:pt x="49" y="4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72"/>
                    <a:pt x="52" y="76"/>
                    <a:pt x="56" y="76"/>
                  </a:cubicBezTo>
                  <a:cubicBezTo>
                    <a:pt x="59" y="76"/>
                    <a:pt x="62" y="73"/>
                    <a:pt x="62" y="70"/>
                  </a:cubicBezTo>
                  <a:cubicBezTo>
                    <a:pt x="63" y="69"/>
                    <a:pt x="64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8" y="68"/>
                    <a:pt x="68" y="69"/>
                    <a:pt x="70" y="69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7" y="77"/>
                    <a:pt x="65" y="79"/>
                    <a:pt x="63" y="80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97"/>
                    <a:pt x="55" y="105"/>
                    <a:pt x="46" y="105"/>
                  </a:cubicBezTo>
                  <a:cubicBezTo>
                    <a:pt x="36" y="105"/>
                    <a:pt x="29" y="97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6" y="79"/>
                    <a:pt x="25" y="77"/>
                    <a:pt x="24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13" y="75"/>
                    <a:pt x="7" y="68"/>
                    <a:pt x="8" y="59"/>
                  </a:cubicBezTo>
                  <a:cubicBezTo>
                    <a:pt x="4" y="57"/>
                    <a:pt x="1" y="53"/>
                    <a:pt x="1" y="48"/>
                  </a:cubicBezTo>
                  <a:cubicBezTo>
                    <a:pt x="1" y="46"/>
                    <a:pt x="2" y="43"/>
                    <a:pt x="3" y="41"/>
                  </a:cubicBezTo>
                  <a:cubicBezTo>
                    <a:pt x="0" y="35"/>
                    <a:pt x="1" y="29"/>
                    <a:pt x="5" y="24"/>
                  </a:cubicBezTo>
                  <a:cubicBezTo>
                    <a:pt x="6" y="23"/>
                    <a:pt x="7" y="23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3"/>
                    <a:pt x="15" y="7"/>
                    <a:pt x="22" y="7"/>
                  </a:cubicBezTo>
                  <a:cubicBezTo>
                    <a:pt x="23" y="7"/>
                    <a:pt x="23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8" name="Rounded Rectangle 27"/>
          <p:cNvSpPr/>
          <p:nvPr/>
        </p:nvSpPr>
        <p:spPr>
          <a:xfrm>
            <a:off x="3917157" y="1606510"/>
            <a:ext cx="2463165" cy="2703195"/>
          </a:xfrm>
          <a:prstGeom prst="roundRect">
            <a:avLst>
              <a:gd name="adj" fmla="val 6613"/>
            </a:avLst>
          </a:prstGeom>
          <a:gradFill>
            <a:gsLst>
              <a:gs pos="0">
                <a:schemeClr val="bg1">
                  <a:lumMod val="0"/>
                  <a:lumOff val="100000"/>
                  <a:alpha val="0"/>
                </a:schemeClr>
              </a:gs>
              <a:gs pos="100000">
                <a:schemeClr val="bg1">
                  <a:lumMod val="95000"/>
                  <a:alpha val="52000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/>
          <p:cNvSpPr/>
          <p:nvPr/>
        </p:nvSpPr>
        <p:spPr>
          <a:xfrm>
            <a:off x="4756644" y="1855062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756644" y="1728103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1"/>
                </a:solidFill>
              </a:rPr>
              <a:t>YOUR TEXT HERE</a:t>
            </a:r>
          </a:p>
        </p:txBody>
      </p:sp>
      <p:sp>
        <p:nvSpPr>
          <p:cNvPr id="61" name="Oval 60"/>
          <p:cNvSpPr/>
          <p:nvPr/>
        </p:nvSpPr>
        <p:spPr>
          <a:xfrm>
            <a:off x="4174525" y="1715266"/>
            <a:ext cx="256505" cy="25650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203615" y="1797354"/>
            <a:ext cx="198326" cy="923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756644" y="2392592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756644" y="2265633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YOUR TEXT HERE</a:t>
            </a:r>
          </a:p>
        </p:txBody>
      </p:sp>
      <p:sp>
        <p:nvSpPr>
          <p:cNvPr id="59" name="Oval 58"/>
          <p:cNvSpPr/>
          <p:nvPr/>
        </p:nvSpPr>
        <p:spPr>
          <a:xfrm>
            <a:off x="4174525" y="2255105"/>
            <a:ext cx="256505" cy="2565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203615" y="2337192"/>
            <a:ext cx="198326" cy="9233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756644" y="2930122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756644" y="2803163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3"/>
                </a:solidFill>
              </a:rPr>
              <a:t>YOUR TEXT HERE</a:t>
            </a:r>
          </a:p>
        </p:txBody>
      </p:sp>
      <p:sp>
        <p:nvSpPr>
          <p:cNvPr id="57" name="Oval 56"/>
          <p:cNvSpPr/>
          <p:nvPr/>
        </p:nvSpPr>
        <p:spPr>
          <a:xfrm>
            <a:off x="4174525" y="2794944"/>
            <a:ext cx="256505" cy="2565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203615" y="2877031"/>
            <a:ext cx="198326" cy="9233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756644" y="3467653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756644" y="3340694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4"/>
                </a:solidFill>
              </a:rPr>
              <a:t>YOUR TEXT HERE</a:t>
            </a:r>
          </a:p>
        </p:txBody>
      </p:sp>
      <p:sp>
        <p:nvSpPr>
          <p:cNvPr id="55" name="Oval 54"/>
          <p:cNvSpPr/>
          <p:nvPr/>
        </p:nvSpPr>
        <p:spPr>
          <a:xfrm>
            <a:off x="4174525" y="3334783"/>
            <a:ext cx="256505" cy="256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203615" y="3416870"/>
            <a:ext cx="198326" cy="9233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756644" y="4005183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756644" y="3878224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5"/>
                </a:solidFill>
              </a:rPr>
              <a:t>YOUR TEXT HERE</a:t>
            </a:r>
          </a:p>
        </p:txBody>
      </p:sp>
      <p:sp>
        <p:nvSpPr>
          <p:cNvPr id="53" name="Oval 52"/>
          <p:cNvSpPr/>
          <p:nvPr/>
        </p:nvSpPr>
        <p:spPr>
          <a:xfrm>
            <a:off x="4174525" y="3874621"/>
            <a:ext cx="256505" cy="25650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203615" y="3956709"/>
            <a:ext cx="198326" cy="9233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9811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5751" y="1522810"/>
            <a:ext cx="3224213" cy="2870597"/>
            <a:chOff x="381000" y="1173162"/>
            <a:chExt cx="4298951" cy="3827463"/>
          </a:xfrm>
          <a:effectLst/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81000" y="3695700"/>
              <a:ext cx="4298951" cy="1304925"/>
            </a:xfrm>
            <a:custGeom>
              <a:avLst/>
              <a:gdLst>
                <a:gd name="T0" fmla="*/ 2708 w 2708"/>
                <a:gd name="T1" fmla="*/ 294 h 822"/>
                <a:gd name="T2" fmla="*/ 2497 w 2708"/>
                <a:gd name="T3" fmla="*/ 0 h 822"/>
                <a:gd name="T4" fmla="*/ 1354 w 2708"/>
                <a:gd name="T5" fmla="*/ 445 h 822"/>
                <a:gd name="T6" fmla="*/ 211 w 2708"/>
                <a:gd name="T7" fmla="*/ 0 h 822"/>
                <a:gd name="T8" fmla="*/ 0 w 2708"/>
                <a:gd name="T9" fmla="*/ 294 h 822"/>
                <a:gd name="T10" fmla="*/ 1354 w 2708"/>
                <a:gd name="T11" fmla="*/ 822 h 822"/>
                <a:gd name="T12" fmla="*/ 1354 w 2708"/>
                <a:gd name="T13" fmla="*/ 822 h 822"/>
                <a:gd name="T14" fmla="*/ 2708 w 2708"/>
                <a:gd name="T15" fmla="*/ 2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8" h="822">
                  <a:moveTo>
                    <a:pt x="2708" y="294"/>
                  </a:moveTo>
                  <a:lnTo>
                    <a:pt x="2497" y="0"/>
                  </a:lnTo>
                  <a:lnTo>
                    <a:pt x="1354" y="445"/>
                  </a:lnTo>
                  <a:lnTo>
                    <a:pt x="211" y="0"/>
                  </a:lnTo>
                  <a:lnTo>
                    <a:pt x="0" y="294"/>
                  </a:lnTo>
                  <a:lnTo>
                    <a:pt x="1354" y="822"/>
                  </a:lnTo>
                  <a:lnTo>
                    <a:pt x="1354" y="822"/>
                  </a:lnTo>
                  <a:lnTo>
                    <a:pt x="2708" y="29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715963" y="3227388"/>
              <a:ext cx="3629025" cy="1174750"/>
            </a:xfrm>
            <a:custGeom>
              <a:avLst/>
              <a:gdLst>
                <a:gd name="T0" fmla="*/ 1143 w 2286"/>
                <a:gd name="T1" fmla="*/ 364 h 740"/>
                <a:gd name="T2" fmla="*/ 212 w 2286"/>
                <a:gd name="T3" fmla="*/ 0 h 740"/>
                <a:gd name="T4" fmla="*/ 0 w 2286"/>
                <a:gd name="T5" fmla="*/ 295 h 740"/>
                <a:gd name="T6" fmla="*/ 1143 w 2286"/>
                <a:gd name="T7" fmla="*/ 740 h 740"/>
                <a:gd name="T8" fmla="*/ 2286 w 2286"/>
                <a:gd name="T9" fmla="*/ 295 h 740"/>
                <a:gd name="T10" fmla="*/ 2074 w 2286"/>
                <a:gd name="T11" fmla="*/ 0 h 740"/>
                <a:gd name="T12" fmla="*/ 1143 w 2286"/>
                <a:gd name="T13" fmla="*/ 364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86" h="740">
                  <a:moveTo>
                    <a:pt x="1143" y="364"/>
                  </a:moveTo>
                  <a:lnTo>
                    <a:pt x="212" y="0"/>
                  </a:lnTo>
                  <a:lnTo>
                    <a:pt x="0" y="295"/>
                  </a:lnTo>
                  <a:lnTo>
                    <a:pt x="1143" y="740"/>
                  </a:lnTo>
                  <a:lnTo>
                    <a:pt x="2286" y="295"/>
                  </a:lnTo>
                  <a:lnTo>
                    <a:pt x="2074" y="0"/>
                  </a:lnTo>
                  <a:lnTo>
                    <a:pt x="1143" y="36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2513" y="2762250"/>
              <a:ext cx="2955925" cy="1042988"/>
            </a:xfrm>
            <a:custGeom>
              <a:avLst/>
              <a:gdLst>
                <a:gd name="T0" fmla="*/ 1862 w 1862"/>
                <a:gd name="T1" fmla="*/ 293 h 657"/>
                <a:gd name="T2" fmla="*/ 1651 w 1862"/>
                <a:gd name="T3" fmla="*/ 0 h 657"/>
                <a:gd name="T4" fmla="*/ 931 w 1862"/>
                <a:gd name="T5" fmla="*/ 281 h 657"/>
                <a:gd name="T6" fmla="*/ 211 w 1862"/>
                <a:gd name="T7" fmla="*/ 0 h 657"/>
                <a:gd name="T8" fmla="*/ 0 w 1862"/>
                <a:gd name="T9" fmla="*/ 293 h 657"/>
                <a:gd name="T10" fmla="*/ 931 w 1862"/>
                <a:gd name="T11" fmla="*/ 657 h 657"/>
                <a:gd name="T12" fmla="*/ 1862 w 1862"/>
                <a:gd name="T13" fmla="*/ 293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2" h="657">
                  <a:moveTo>
                    <a:pt x="1862" y="293"/>
                  </a:moveTo>
                  <a:lnTo>
                    <a:pt x="1651" y="0"/>
                  </a:lnTo>
                  <a:lnTo>
                    <a:pt x="931" y="281"/>
                  </a:lnTo>
                  <a:lnTo>
                    <a:pt x="211" y="0"/>
                  </a:lnTo>
                  <a:lnTo>
                    <a:pt x="0" y="293"/>
                  </a:lnTo>
                  <a:lnTo>
                    <a:pt x="931" y="657"/>
                  </a:lnTo>
                  <a:lnTo>
                    <a:pt x="1862" y="29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387475" y="2295525"/>
              <a:ext cx="2286000" cy="912813"/>
            </a:xfrm>
            <a:custGeom>
              <a:avLst/>
              <a:gdLst>
                <a:gd name="T0" fmla="*/ 1440 w 1440"/>
                <a:gd name="T1" fmla="*/ 294 h 575"/>
                <a:gd name="T2" fmla="*/ 1229 w 1440"/>
                <a:gd name="T3" fmla="*/ 0 h 575"/>
                <a:gd name="T4" fmla="*/ 720 w 1440"/>
                <a:gd name="T5" fmla="*/ 198 h 575"/>
                <a:gd name="T6" fmla="*/ 211 w 1440"/>
                <a:gd name="T7" fmla="*/ 0 h 575"/>
                <a:gd name="T8" fmla="*/ 0 w 1440"/>
                <a:gd name="T9" fmla="*/ 294 h 575"/>
                <a:gd name="T10" fmla="*/ 720 w 1440"/>
                <a:gd name="T11" fmla="*/ 575 h 575"/>
                <a:gd name="T12" fmla="*/ 1440 w 1440"/>
                <a:gd name="T13" fmla="*/ 294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0" h="575">
                  <a:moveTo>
                    <a:pt x="1440" y="294"/>
                  </a:moveTo>
                  <a:lnTo>
                    <a:pt x="1229" y="0"/>
                  </a:lnTo>
                  <a:lnTo>
                    <a:pt x="720" y="198"/>
                  </a:lnTo>
                  <a:lnTo>
                    <a:pt x="211" y="0"/>
                  </a:lnTo>
                  <a:lnTo>
                    <a:pt x="0" y="294"/>
                  </a:lnTo>
                  <a:lnTo>
                    <a:pt x="720" y="575"/>
                  </a:lnTo>
                  <a:lnTo>
                    <a:pt x="1440" y="2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722438" y="1827213"/>
              <a:ext cx="1616075" cy="782638"/>
            </a:xfrm>
            <a:custGeom>
              <a:avLst/>
              <a:gdLst>
                <a:gd name="T0" fmla="*/ 1018 w 1018"/>
                <a:gd name="T1" fmla="*/ 295 h 493"/>
                <a:gd name="T2" fmla="*/ 807 w 1018"/>
                <a:gd name="T3" fmla="*/ 0 h 493"/>
                <a:gd name="T4" fmla="*/ 509 w 1018"/>
                <a:gd name="T5" fmla="*/ 117 h 493"/>
                <a:gd name="T6" fmla="*/ 211 w 1018"/>
                <a:gd name="T7" fmla="*/ 0 h 493"/>
                <a:gd name="T8" fmla="*/ 0 w 1018"/>
                <a:gd name="T9" fmla="*/ 295 h 493"/>
                <a:gd name="T10" fmla="*/ 509 w 1018"/>
                <a:gd name="T11" fmla="*/ 493 h 493"/>
                <a:gd name="T12" fmla="*/ 1018 w 1018"/>
                <a:gd name="T13" fmla="*/ 29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493">
                  <a:moveTo>
                    <a:pt x="1018" y="295"/>
                  </a:moveTo>
                  <a:lnTo>
                    <a:pt x="807" y="0"/>
                  </a:lnTo>
                  <a:lnTo>
                    <a:pt x="509" y="117"/>
                  </a:lnTo>
                  <a:lnTo>
                    <a:pt x="211" y="0"/>
                  </a:lnTo>
                  <a:lnTo>
                    <a:pt x="0" y="295"/>
                  </a:lnTo>
                  <a:lnTo>
                    <a:pt x="509" y="493"/>
                  </a:lnTo>
                  <a:lnTo>
                    <a:pt x="1018" y="2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057400" y="1173162"/>
              <a:ext cx="946150" cy="839788"/>
            </a:xfrm>
            <a:custGeom>
              <a:avLst/>
              <a:gdLst>
                <a:gd name="T0" fmla="*/ 378 w 596"/>
                <a:gd name="T1" fmla="*/ 111 h 529"/>
                <a:gd name="T2" fmla="*/ 298 w 596"/>
                <a:gd name="T3" fmla="*/ 0 h 529"/>
                <a:gd name="T4" fmla="*/ 218 w 596"/>
                <a:gd name="T5" fmla="*/ 111 h 529"/>
                <a:gd name="T6" fmla="*/ 0 w 596"/>
                <a:gd name="T7" fmla="*/ 412 h 529"/>
                <a:gd name="T8" fmla="*/ 298 w 596"/>
                <a:gd name="T9" fmla="*/ 529 h 529"/>
                <a:gd name="T10" fmla="*/ 596 w 596"/>
                <a:gd name="T11" fmla="*/ 412 h 529"/>
                <a:gd name="T12" fmla="*/ 378 w 596"/>
                <a:gd name="T13" fmla="*/ 111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29">
                  <a:moveTo>
                    <a:pt x="378" y="111"/>
                  </a:moveTo>
                  <a:lnTo>
                    <a:pt x="298" y="0"/>
                  </a:lnTo>
                  <a:lnTo>
                    <a:pt x="218" y="111"/>
                  </a:lnTo>
                  <a:lnTo>
                    <a:pt x="0" y="412"/>
                  </a:lnTo>
                  <a:lnTo>
                    <a:pt x="298" y="529"/>
                  </a:lnTo>
                  <a:lnTo>
                    <a:pt x="596" y="412"/>
                  </a:lnTo>
                  <a:lnTo>
                    <a:pt x="378" y="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81000" y="1173162"/>
              <a:ext cx="2149475" cy="3827463"/>
            </a:xfrm>
            <a:custGeom>
              <a:avLst/>
              <a:gdLst>
                <a:gd name="T0" fmla="*/ 1354 w 1354"/>
                <a:gd name="T1" fmla="*/ 0 h 2411"/>
                <a:gd name="T2" fmla="*/ 1274 w 1354"/>
                <a:gd name="T3" fmla="*/ 111 h 2411"/>
                <a:gd name="T4" fmla="*/ 812 w 1354"/>
                <a:gd name="T5" fmla="*/ 753 h 2411"/>
                <a:gd name="T6" fmla="*/ 406 w 1354"/>
                <a:gd name="T7" fmla="*/ 1319 h 2411"/>
                <a:gd name="T8" fmla="*/ 0 w 1354"/>
                <a:gd name="T9" fmla="*/ 1883 h 2411"/>
                <a:gd name="T10" fmla="*/ 1354 w 1354"/>
                <a:gd name="T11" fmla="*/ 2411 h 2411"/>
                <a:gd name="T12" fmla="*/ 1354 w 1354"/>
                <a:gd name="T13" fmla="*/ 2411 h 2411"/>
                <a:gd name="T14" fmla="*/ 1354 w 1354"/>
                <a:gd name="T15" fmla="*/ 1688 h 2411"/>
                <a:gd name="T16" fmla="*/ 1354 w 1354"/>
                <a:gd name="T17" fmla="*/ 966 h 2411"/>
                <a:gd name="T18" fmla="*/ 1354 w 1354"/>
                <a:gd name="T19" fmla="*/ 0 h 2411"/>
                <a:gd name="T20" fmla="*/ 1354 w 1354"/>
                <a:gd name="T21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4" h="2411">
                  <a:moveTo>
                    <a:pt x="1354" y="0"/>
                  </a:moveTo>
                  <a:lnTo>
                    <a:pt x="1274" y="111"/>
                  </a:lnTo>
                  <a:lnTo>
                    <a:pt x="812" y="753"/>
                  </a:lnTo>
                  <a:lnTo>
                    <a:pt x="406" y="1319"/>
                  </a:lnTo>
                  <a:lnTo>
                    <a:pt x="0" y="1883"/>
                  </a:lnTo>
                  <a:lnTo>
                    <a:pt x="1354" y="2411"/>
                  </a:lnTo>
                  <a:lnTo>
                    <a:pt x="1354" y="2411"/>
                  </a:lnTo>
                  <a:lnTo>
                    <a:pt x="1354" y="1688"/>
                  </a:lnTo>
                  <a:lnTo>
                    <a:pt x="1354" y="966"/>
                  </a:lnTo>
                  <a:lnTo>
                    <a:pt x="1354" y="0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933575" y="1838325"/>
            <a:ext cx="169069" cy="167879"/>
            <a:chOff x="2578100" y="1593850"/>
            <a:chExt cx="225425" cy="223838"/>
          </a:xfrm>
        </p:grpSpPr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2578100" y="1593850"/>
              <a:ext cx="225425" cy="223838"/>
            </a:xfrm>
            <a:custGeom>
              <a:avLst/>
              <a:gdLst>
                <a:gd name="T0" fmla="*/ 53 w 105"/>
                <a:gd name="T1" fmla="*/ 0 h 104"/>
                <a:gd name="T2" fmla="*/ 105 w 105"/>
                <a:gd name="T3" fmla="*/ 52 h 104"/>
                <a:gd name="T4" fmla="*/ 53 w 105"/>
                <a:gd name="T5" fmla="*/ 104 h 104"/>
                <a:gd name="T6" fmla="*/ 0 w 105"/>
                <a:gd name="T7" fmla="*/ 52 h 104"/>
                <a:gd name="T8" fmla="*/ 53 w 105"/>
                <a:gd name="T9" fmla="*/ 0 h 104"/>
                <a:gd name="T10" fmla="*/ 98 w 105"/>
                <a:gd name="T11" fmla="*/ 52 h 104"/>
                <a:gd name="T12" fmla="*/ 53 w 105"/>
                <a:gd name="T13" fmla="*/ 6 h 104"/>
                <a:gd name="T14" fmla="*/ 53 w 105"/>
                <a:gd name="T15" fmla="*/ 6 h 104"/>
                <a:gd name="T16" fmla="*/ 7 w 105"/>
                <a:gd name="T17" fmla="*/ 52 h 104"/>
                <a:gd name="T18" fmla="*/ 53 w 105"/>
                <a:gd name="T19" fmla="*/ 98 h 104"/>
                <a:gd name="T20" fmla="*/ 53 w 105"/>
                <a:gd name="T21" fmla="*/ 98 h 104"/>
                <a:gd name="T22" fmla="*/ 98 w 105"/>
                <a:gd name="T2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04">
                  <a:moveTo>
                    <a:pt x="53" y="0"/>
                  </a:moveTo>
                  <a:cubicBezTo>
                    <a:pt x="82" y="0"/>
                    <a:pt x="105" y="23"/>
                    <a:pt x="105" y="52"/>
                  </a:cubicBezTo>
                  <a:cubicBezTo>
                    <a:pt x="105" y="81"/>
                    <a:pt x="82" y="104"/>
                    <a:pt x="53" y="104"/>
                  </a:cubicBezTo>
                  <a:cubicBezTo>
                    <a:pt x="24" y="104"/>
                    <a:pt x="0" y="81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lose/>
                  <a:moveTo>
                    <a:pt x="98" y="52"/>
                  </a:moveTo>
                  <a:cubicBezTo>
                    <a:pt x="98" y="27"/>
                    <a:pt x="78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28" y="6"/>
                    <a:pt x="7" y="27"/>
                    <a:pt x="7" y="52"/>
                  </a:cubicBezTo>
                  <a:cubicBezTo>
                    <a:pt x="7" y="77"/>
                    <a:pt x="28" y="98"/>
                    <a:pt x="53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78" y="98"/>
                    <a:pt x="98" y="77"/>
                    <a:pt x="9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655888" y="1617663"/>
              <a:ext cx="73025" cy="176213"/>
            </a:xfrm>
            <a:custGeom>
              <a:avLst/>
              <a:gdLst>
                <a:gd name="T0" fmla="*/ 34 w 34"/>
                <a:gd name="T1" fmla="*/ 24 h 82"/>
                <a:gd name="T2" fmla="*/ 30 w 34"/>
                <a:gd name="T3" fmla="*/ 27 h 82"/>
                <a:gd name="T4" fmla="*/ 27 w 34"/>
                <a:gd name="T5" fmla="*/ 24 h 82"/>
                <a:gd name="T6" fmla="*/ 17 w 34"/>
                <a:gd name="T7" fmla="*/ 13 h 82"/>
                <a:gd name="T8" fmla="*/ 7 w 34"/>
                <a:gd name="T9" fmla="*/ 24 h 82"/>
                <a:gd name="T10" fmla="*/ 19 w 34"/>
                <a:gd name="T11" fmla="*/ 38 h 82"/>
                <a:gd name="T12" fmla="*/ 34 w 34"/>
                <a:gd name="T13" fmla="*/ 58 h 82"/>
                <a:gd name="T14" fmla="*/ 20 w 34"/>
                <a:gd name="T15" fmla="*/ 75 h 82"/>
                <a:gd name="T16" fmla="*/ 20 w 34"/>
                <a:gd name="T17" fmla="*/ 79 h 82"/>
                <a:gd name="T18" fmla="*/ 17 w 34"/>
                <a:gd name="T19" fmla="*/ 82 h 82"/>
                <a:gd name="T20" fmla="*/ 14 w 34"/>
                <a:gd name="T21" fmla="*/ 79 h 82"/>
                <a:gd name="T22" fmla="*/ 14 w 34"/>
                <a:gd name="T23" fmla="*/ 75 h 82"/>
                <a:gd name="T24" fmla="*/ 0 w 34"/>
                <a:gd name="T25" fmla="*/ 58 h 82"/>
                <a:gd name="T26" fmla="*/ 3 w 34"/>
                <a:gd name="T27" fmla="*/ 55 h 82"/>
                <a:gd name="T28" fmla="*/ 7 w 34"/>
                <a:gd name="T29" fmla="*/ 58 h 82"/>
                <a:gd name="T30" fmla="*/ 17 w 34"/>
                <a:gd name="T31" fmla="*/ 69 h 82"/>
                <a:gd name="T32" fmla="*/ 27 w 34"/>
                <a:gd name="T33" fmla="*/ 58 h 82"/>
                <a:gd name="T34" fmla="*/ 15 w 34"/>
                <a:gd name="T35" fmla="*/ 44 h 82"/>
                <a:gd name="T36" fmla="*/ 0 w 34"/>
                <a:gd name="T37" fmla="*/ 24 h 82"/>
                <a:gd name="T38" fmla="*/ 13 w 34"/>
                <a:gd name="T39" fmla="*/ 7 h 82"/>
                <a:gd name="T40" fmla="*/ 13 w 34"/>
                <a:gd name="T41" fmla="*/ 3 h 82"/>
                <a:gd name="T42" fmla="*/ 17 w 34"/>
                <a:gd name="T43" fmla="*/ 0 h 82"/>
                <a:gd name="T44" fmla="*/ 20 w 34"/>
                <a:gd name="T45" fmla="*/ 3 h 82"/>
                <a:gd name="T46" fmla="*/ 20 w 34"/>
                <a:gd name="T47" fmla="*/ 7 h 82"/>
                <a:gd name="T48" fmla="*/ 34 w 34"/>
                <a:gd name="T49" fmla="*/ 2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82">
                  <a:moveTo>
                    <a:pt x="34" y="24"/>
                  </a:moveTo>
                  <a:cubicBezTo>
                    <a:pt x="34" y="25"/>
                    <a:pt x="32" y="27"/>
                    <a:pt x="30" y="27"/>
                  </a:cubicBezTo>
                  <a:cubicBezTo>
                    <a:pt x="28" y="27"/>
                    <a:pt x="27" y="26"/>
                    <a:pt x="27" y="24"/>
                  </a:cubicBezTo>
                  <a:cubicBezTo>
                    <a:pt x="27" y="18"/>
                    <a:pt x="22" y="13"/>
                    <a:pt x="17" y="13"/>
                  </a:cubicBezTo>
                  <a:cubicBezTo>
                    <a:pt x="11" y="13"/>
                    <a:pt x="6" y="18"/>
                    <a:pt x="7" y="24"/>
                  </a:cubicBezTo>
                  <a:cubicBezTo>
                    <a:pt x="7" y="29"/>
                    <a:pt x="13" y="33"/>
                    <a:pt x="19" y="38"/>
                  </a:cubicBezTo>
                  <a:cubicBezTo>
                    <a:pt x="26" y="43"/>
                    <a:pt x="34" y="49"/>
                    <a:pt x="34" y="58"/>
                  </a:cubicBezTo>
                  <a:cubicBezTo>
                    <a:pt x="34" y="66"/>
                    <a:pt x="28" y="73"/>
                    <a:pt x="20" y="75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0" y="81"/>
                    <a:pt x="19" y="82"/>
                    <a:pt x="17" y="82"/>
                  </a:cubicBezTo>
                  <a:cubicBezTo>
                    <a:pt x="15" y="82"/>
                    <a:pt x="14" y="81"/>
                    <a:pt x="14" y="79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6" y="73"/>
                    <a:pt x="0" y="66"/>
                    <a:pt x="0" y="58"/>
                  </a:cubicBezTo>
                  <a:cubicBezTo>
                    <a:pt x="0" y="56"/>
                    <a:pt x="1" y="55"/>
                    <a:pt x="3" y="55"/>
                  </a:cubicBezTo>
                  <a:cubicBezTo>
                    <a:pt x="5" y="55"/>
                    <a:pt x="7" y="56"/>
                    <a:pt x="7" y="58"/>
                  </a:cubicBezTo>
                  <a:cubicBezTo>
                    <a:pt x="7" y="64"/>
                    <a:pt x="11" y="69"/>
                    <a:pt x="17" y="69"/>
                  </a:cubicBezTo>
                  <a:cubicBezTo>
                    <a:pt x="23" y="69"/>
                    <a:pt x="27" y="64"/>
                    <a:pt x="27" y="58"/>
                  </a:cubicBezTo>
                  <a:cubicBezTo>
                    <a:pt x="27" y="53"/>
                    <a:pt x="21" y="48"/>
                    <a:pt x="15" y="44"/>
                  </a:cubicBezTo>
                  <a:cubicBezTo>
                    <a:pt x="8" y="38"/>
                    <a:pt x="0" y="33"/>
                    <a:pt x="0" y="24"/>
                  </a:cubicBezTo>
                  <a:cubicBezTo>
                    <a:pt x="0" y="16"/>
                    <a:pt x="6" y="9"/>
                    <a:pt x="13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18" y="0"/>
                    <a:pt x="20" y="1"/>
                    <a:pt x="20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8" y="8"/>
                    <a:pt x="34" y="16"/>
                    <a:pt x="3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305050" y="3020616"/>
            <a:ext cx="166688" cy="170260"/>
            <a:chOff x="3073400" y="3170238"/>
            <a:chExt cx="222250" cy="227013"/>
          </a:xfrm>
        </p:grpSpPr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3073400" y="3170238"/>
              <a:ext cx="222250" cy="227013"/>
            </a:xfrm>
            <a:custGeom>
              <a:avLst/>
              <a:gdLst>
                <a:gd name="T0" fmla="*/ 55 w 103"/>
                <a:gd name="T1" fmla="*/ 7 h 106"/>
                <a:gd name="T2" fmla="*/ 55 w 103"/>
                <a:gd name="T3" fmla="*/ 16 h 106"/>
                <a:gd name="T4" fmla="*/ 49 w 103"/>
                <a:gd name="T5" fmla="*/ 16 h 106"/>
                <a:gd name="T6" fmla="*/ 49 w 103"/>
                <a:gd name="T7" fmla="*/ 7 h 106"/>
                <a:gd name="T8" fmla="*/ 55 w 103"/>
                <a:gd name="T9" fmla="*/ 7 h 106"/>
                <a:gd name="T10" fmla="*/ 11 w 103"/>
                <a:gd name="T11" fmla="*/ 16 h 106"/>
                <a:gd name="T12" fmla="*/ 13 w 103"/>
                <a:gd name="T13" fmla="*/ 17 h 106"/>
                <a:gd name="T14" fmla="*/ 14 w 103"/>
                <a:gd name="T15" fmla="*/ 22 h 106"/>
                <a:gd name="T16" fmla="*/ 11 w 103"/>
                <a:gd name="T17" fmla="*/ 23 h 106"/>
                <a:gd name="T18" fmla="*/ 9 w 103"/>
                <a:gd name="T19" fmla="*/ 22 h 106"/>
                <a:gd name="T20" fmla="*/ 9 w 103"/>
                <a:gd name="T21" fmla="*/ 17 h 106"/>
                <a:gd name="T22" fmla="*/ 11 w 103"/>
                <a:gd name="T23" fmla="*/ 16 h 106"/>
                <a:gd name="T24" fmla="*/ 93 w 103"/>
                <a:gd name="T25" fmla="*/ 16 h 106"/>
                <a:gd name="T26" fmla="*/ 97 w 103"/>
                <a:gd name="T27" fmla="*/ 20 h 106"/>
                <a:gd name="T28" fmla="*/ 93 w 103"/>
                <a:gd name="T29" fmla="*/ 24 h 106"/>
                <a:gd name="T30" fmla="*/ 90 w 103"/>
                <a:gd name="T31" fmla="*/ 20 h 106"/>
                <a:gd name="T32" fmla="*/ 93 w 103"/>
                <a:gd name="T33" fmla="*/ 16 h 106"/>
                <a:gd name="T34" fmla="*/ 52 w 103"/>
                <a:gd name="T35" fmla="*/ 23 h 106"/>
                <a:gd name="T36" fmla="*/ 90 w 103"/>
                <a:gd name="T37" fmla="*/ 61 h 106"/>
                <a:gd name="T38" fmla="*/ 52 w 103"/>
                <a:gd name="T39" fmla="*/ 99 h 106"/>
                <a:gd name="T40" fmla="*/ 15 w 103"/>
                <a:gd name="T41" fmla="*/ 61 h 106"/>
                <a:gd name="T42" fmla="*/ 52 w 103"/>
                <a:gd name="T43" fmla="*/ 23 h 106"/>
                <a:gd name="T44" fmla="*/ 39 w 103"/>
                <a:gd name="T45" fmla="*/ 0 h 106"/>
                <a:gd name="T46" fmla="*/ 36 w 103"/>
                <a:gd name="T47" fmla="*/ 4 h 106"/>
                <a:gd name="T48" fmla="*/ 39 w 103"/>
                <a:gd name="T49" fmla="*/ 7 h 106"/>
                <a:gd name="T50" fmla="*/ 43 w 103"/>
                <a:gd name="T51" fmla="*/ 7 h 106"/>
                <a:gd name="T52" fmla="*/ 43 w 103"/>
                <a:gd name="T53" fmla="*/ 18 h 106"/>
                <a:gd name="T54" fmla="*/ 24 w 103"/>
                <a:gd name="T55" fmla="*/ 27 h 106"/>
                <a:gd name="T56" fmla="*/ 21 w 103"/>
                <a:gd name="T57" fmla="*/ 24 h 106"/>
                <a:gd name="T58" fmla="*/ 19 w 103"/>
                <a:gd name="T59" fmla="*/ 12 h 106"/>
                <a:gd name="T60" fmla="*/ 12 w 103"/>
                <a:gd name="T61" fmla="*/ 10 h 106"/>
                <a:gd name="T62" fmla="*/ 4 w 103"/>
                <a:gd name="T63" fmla="*/ 12 h 106"/>
                <a:gd name="T64" fmla="*/ 4 w 103"/>
                <a:gd name="T65" fmla="*/ 27 h 106"/>
                <a:gd name="T66" fmla="*/ 12 w 103"/>
                <a:gd name="T67" fmla="*/ 30 h 106"/>
                <a:gd name="T68" fmla="*/ 16 w 103"/>
                <a:gd name="T69" fmla="*/ 29 h 106"/>
                <a:gd name="T70" fmla="*/ 19 w 103"/>
                <a:gd name="T71" fmla="*/ 32 h 106"/>
                <a:gd name="T72" fmla="*/ 8 w 103"/>
                <a:gd name="T73" fmla="*/ 61 h 106"/>
                <a:gd name="T74" fmla="*/ 53 w 103"/>
                <a:gd name="T75" fmla="*/ 106 h 106"/>
                <a:gd name="T76" fmla="*/ 97 w 103"/>
                <a:gd name="T77" fmla="*/ 61 h 106"/>
                <a:gd name="T78" fmla="*/ 86 w 103"/>
                <a:gd name="T79" fmla="*/ 32 h 106"/>
                <a:gd name="T80" fmla="*/ 89 w 103"/>
                <a:gd name="T81" fmla="*/ 29 h 106"/>
                <a:gd name="T82" fmla="*/ 93 w 103"/>
                <a:gd name="T83" fmla="*/ 30 h 106"/>
                <a:gd name="T84" fmla="*/ 103 w 103"/>
                <a:gd name="T85" fmla="*/ 20 h 106"/>
                <a:gd name="T86" fmla="*/ 93 w 103"/>
                <a:gd name="T87" fmla="*/ 10 h 106"/>
                <a:gd name="T88" fmla="*/ 83 w 103"/>
                <a:gd name="T89" fmla="*/ 20 h 106"/>
                <a:gd name="T90" fmla="*/ 84 w 103"/>
                <a:gd name="T91" fmla="*/ 24 h 106"/>
                <a:gd name="T92" fmla="*/ 81 w 103"/>
                <a:gd name="T93" fmla="*/ 27 h 106"/>
                <a:gd name="T94" fmla="*/ 63 w 103"/>
                <a:gd name="T95" fmla="*/ 18 h 106"/>
                <a:gd name="T96" fmla="*/ 63 w 103"/>
                <a:gd name="T97" fmla="*/ 7 h 106"/>
                <a:gd name="T98" fmla="*/ 66 w 103"/>
                <a:gd name="T99" fmla="*/ 7 h 106"/>
                <a:gd name="T100" fmla="*/ 70 w 103"/>
                <a:gd name="T101" fmla="*/ 4 h 106"/>
                <a:gd name="T102" fmla="*/ 66 w 103"/>
                <a:gd name="T103" fmla="*/ 0 h 106"/>
                <a:gd name="T104" fmla="*/ 39 w 103"/>
                <a:gd name="T10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3" h="106">
                  <a:moveTo>
                    <a:pt x="55" y="7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55" y="7"/>
                    <a:pt x="55" y="7"/>
                    <a:pt x="55" y="7"/>
                  </a:cubicBezTo>
                  <a:close/>
                  <a:moveTo>
                    <a:pt x="11" y="16"/>
                  </a:moveTo>
                  <a:cubicBezTo>
                    <a:pt x="12" y="16"/>
                    <a:pt x="12" y="17"/>
                    <a:pt x="13" y="17"/>
                  </a:cubicBezTo>
                  <a:cubicBezTo>
                    <a:pt x="15" y="19"/>
                    <a:pt x="15" y="21"/>
                    <a:pt x="14" y="22"/>
                  </a:cubicBezTo>
                  <a:cubicBezTo>
                    <a:pt x="13" y="23"/>
                    <a:pt x="12" y="23"/>
                    <a:pt x="11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7" y="21"/>
                    <a:pt x="7" y="19"/>
                    <a:pt x="9" y="17"/>
                  </a:cubicBezTo>
                  <a:cubicBezTo>
                    <a:pt x="9" y="17"/>
                    <a:pt x="10" y="16"/>
                    <a:pt x="11" y="16"/>
                  </a:cubicBezTo>
                  <a:close/>
                  <a:moveTo>
                    <a:pt x="93" y="16"/>
                  </a:moveTo>
                  <a:cubicBezTo>
                    <a:pt x="95" y="16"/>
                    <a:pt x="97" y="18"/>
                    <a:pt x="97" y="20"/>
                  </a:cubicBezTo>
                  <a:cubicBezTo>
                    <a:pt x="97" y="22"/>
                    <a:pt x="95" y="24"/>
                    <a:pt x="93" y="24"/>
                  </a:cubicBezTo>
                  <a:cubicBezTo>
                    <a:pt x="92" y="24"/>
                    <a:pt x="90" y="22"/>
                    <a:pt x="90" y="20"/>
                  </a:cubicBezTo>
                  <a:cubicBezTo>
                    <a:pt x="90" y="18"/>
                    <a:pt x="91" y="16"/>
                    <a:pt x="93" y="16"/>
                  </a:cubicBezTo>
                  <a:close/>
                  <a:moveTo>
                    <a:pt x="52" y="23"/>
                  </a:moveTo>
                  <a:cubicBezTo>
                    <a:pt x="73" y="23"/>
                    <a:pt x="90" y="40"/>
                    <a:pt x="90" y="61"/>
                  </a:cubicBezTo>
                  <a:cubicBezTo>
                    <a:pt x="90" y="82"/>
                    <a:pt x="73" y="99"/>
                    <a:pt x="52" y="99"/>
                  </a:cubicBezTo>
                  <a:cubicBezTo>
                    <a:pt x="32" y="99"/>
                    <a:pt x="15" y="82"/>
                    <a:pt x="15" y="61"/>
                  </a:cubicBezTo>
                  <a:cubicBezTo>
                    <a:pt x="15" y="40"/>
                    <a:pt x="32" y="23"/>
                    <a:pt x="52" y="23"/>
                  </a:cubicBezTo>
                  <a:close/>
                  <a:moveTo>
                    <a:pt x="39" y="0"/>
                  </a:moveTo>
                  <a:cubicBezTo>
                    <a:pt x="37" y="0"/>
                    <a:pt x="36" y="2"/>
                    <a:pt x="36" y="4"/>
                  </a:cubicBezTo>
                  <a:cubicBezTo>
                    <a:pt x="36" y="6"/>
                    <a:pt x="37" y="7"/>
                    <a:pt x="39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6" y="19"/>
                    <a:pt x="29" y="23"/>
                    <a:pt x="24" y="27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3" y="20"/>
                    <a:pt x="22" y="16"/>
                    <a:pt x="19" y="12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9" y="10"/>
                    <a:pt x="7" y="10"/>
                    <a:pt x="4" y="12"/>
                  </a:cubicBezTo>
                  <a:cubicBezTo>
                    <a:pt x="0" y="16"/>
                    <a:pt x="0" y="23"/>
                    <a:pt x="4" y="27"/>
                  </a:cubicBezTo>
                  <a:cubicBezTo>
                    <a:pt x="6" y="29"/>
                    <a:pt x="9" y="30"/>
                    <a:pt x="12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3" y="40"/>
                    <a:pt x="8" y="50"/>
                    <a:pt x="8" y="61"/>
                  </a:cubicBezTo>
                  <a:cubicBezTo>
                    <a:pt x="8" y="86"/>
                    <a:pt x="28" y="106"/>
                    <a:pt x="53" y="106"/>
                  </a:cubicBezTo>
                  <a:cubicBezTo>
                    <a:pt x="77" y="106"/>
                    <a:pt x="97" y="86"/>
                    <a:pt x="97" y="61"/>
                  </a:cubicBezTo>
                  <a:cubicBezTo>
                    <a:pt x="97" y="50"/>
                    <a:pt x="93" y="40"/>
                    <a:pt x="86" y="32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90" y="30"/>
                    <a:pt x="92" y="30"/>
                    <a:pt x="93" y="30"/>
                  </a:cubicBezTo>
                  <a:cubicBezTo>
                    <a:pt x="99" y="30"/>
                    <a:pt x="103" y="26"/>
                    <a:pt x="103" y="20"/>
                  </a:cubicBezTo>
                  <a:cubicBezTo>
                    <a:pt x="103" y="14"/>
                    <a:pt x="99" y="10"/>
                    <a:pt x="93" y="10"/>
                  </a:cubicBezTo>
                  <a:cubicBezTo>
                    <a:pt x="88" y="10"/>
                    <a:pt x="83" y="14"/>
                    <a:pt x="83" y="20"/>
                  </a:cubicBezTo>
                  <a:cubicBezTo>
                    <a:pt x="83" y="21"/>
                    <a:pt x="84" y="23"/>
                    <a:pt x="84" y="2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76" y="23"/>
                    <a:pt x="70" y="19"/>
                    <a:pt x="63" y="18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8" y="7"/>
                    <a:pt x="70" y="6"/>
                    <a:pt x="70" y="4"/>
                  </a:cubicBezTo>
                  <a:cubicBezTo>
                    <a:pt x="70" y="2"/>
                    <a:pt x="68" y="0"/>
                    <a:pt x="66" y="0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3119438" y="3233738"/>
              <a:ext cx="133350" cy="133350"/>
            </a:xfrm>
            <a:custGeom>
              <a:avLst/>
              <a:gdLst>
                <a:gd name="T0" fmla="*/ 28 w 62"/>
                <a:gd name="T1" fmla="*/ 7 h 62"/>
                <a:gd name="T2" fmla="*/ 28 w 62"/>
                <a:gd name="T3" fmla="*/ 31 h 62"/>
                <a:gd name="T4" fmla="*/ 31 w 62"/>
                <a:gd name="T5" fmla="*/ 34 h 62"/>
                <a:gd name="T6" fmla="*/ 55 w 62"/>
                <a:gd name="T7" fmla="*/ 34 h 62"/>
                <a:gd name="T8" fmla="*/ 31 w 62"/>
                <a:gd name="T9" fmla="*/ 55 h 62"/>
                <a:gd name="T10" fmla="*/ 7 w 62"/>
                <a:gd name="T11" fmla="*/ 31 h 62"/>
                <a:gd name="T12" fmla="*/ 28 w 62"/>
                <a:gd name="T13" fmla="*/ 7 h 62"/>
                <a:gd name="T14" fmla="*/ 31 w 62"/>
                <a:gd name="T15" fmla="*/ 0 h 62"/>
                <a:gd name="T16" fmla="*/ 0 w 62"/>
                <a:gd name="T17" fmla="*/ 31 h 62"/>
                <a:gd name="T18" fmla="*/ 31 w 62"/>
                <a:gd name="T19" fmla="*/ 62 h 62"/>
                <a:gd name="T20" fmla="*/ 62 w 62"/>
                <a:gd name="T21" fmla="*/ 31 h 62"/>
                <a:gd name="T22" fmla="*/ 59 w 62"/>
                <a:gd name="T23" fmla="*/ 27 h 62"/>
                <a:gd name="T24" fmla="*/ 34 w 62"/>
                <a:gd name="T25" fmla="*/ 27 h 62"/>
                <a:gd name="T26" fmla="*/ 34 w 62"/>
                <a:gd name="T27" fmla="*/ 3 h 62"/>
                <a:gd name="T28" fmla="*/ 31 w 62"/>
                <a:gd name="T2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62">
                  <a:moveTo>
                    <a:pt x="28" y="7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3"/>
                    <a:pt x="29" y="34"/>
                    <a:pt x="31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3" y="46"/>
                    <a:pt x="43" y="55"/>
                    <a:pt x="31" y="55"/>
                  </a:cubicBezTo>
                  <a:cubicBezTo>
                    <a:pt x="18" y="55"/>
                    <a:pt x="7" y="44"/>
                    <a:pt x="7" y="31"/>
                  </a:cubicBezTo>
                  <a:cubicBezTo>
                    <a:pt x="7" y="19"/>
                    <a:pt x="16" y="9"/>
                    <a:pt x="28" y="7"/>
                  </a:cubicBezTo>
                  <a:close/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1" y="62"/>
                  </a:cubicBezTo>
                  <a:cubicBezTo>
                    <a:pt x="48" y="62"/>
                    <a:pt x="62" y="48"/>
                    <a:pt x="62" y="31"/>
                  </a:cubicBezTo>
                  <a:cubicBezTo>
                    <a:pt x="62" y="29"/>
                    <a:pt x="61" y="27"/>
                    <a:pt x="59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3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2601516" y="3775473"/>
            <a:ext cx="172641" cy="169069"/>
          </a:xfrm>
          <a:custGeom>
            <a:avLst/>
            <a:gdLst>
              <a:gd name="T0" fmla="*/ 87 w 107"/>
              <a:gd name="T1" fmla="*/ 15 h 105"/>
              <a:gd name="T2" fmla="*/ 91 w 107"/>
              <a:gd name="T3" fmla="*/ 19 h 105"/>
              <a:gd name="T4" fmla="*/ 87 w 107"/>
              <a:gd name="T5" fmla="*/ 25 h 105"/>
              <a:gd name="T6" fmla="*/ 81 w 107"/>
              <a:gd name="T7" fmla="*/ 19 h 105"/>
              <a:gd name="T8" fmla="*/ 87 w 107"/>
              <a:gd name="T9" fmla="*/ 13 h 105"/>
              <a:gd name="T10" fmla="*/ 55 w 107"/>
              <a:gd name="T11" fmla="*/ 52 h 105"/>
              <a:gd name="T12" fmla="*/ 52 w 107"/>
              <a:gd name="T13" fmla="*/ 57 h 105"/>
              <a:gd name="T14" fmla="*/ 52 w 107"/>
              <a:gd name="T15" fmla="*/ 51 h 105"/>
              <a:gd name="T16" fmla="*/ 61 w 107"/>
              <a:gd name="T17" fmla="*/ 39 h 105"/>
              <a:gd name="T18" fmla="*/ 52 w 107"/>
              <a:gd name="T19" fmla="*/ 43 h 105"/>
              <a:gd name="T20" fmla="*/ 52 w 107"/>
              <a:gd name="T21" fmla="*/ 64 h 105"/>
              <a:gd name="T22" fmla="*/ 61 w 107"/>
              <a:gd name="T23" fmla="*/ 49 h 105"/>
              <a:gd name="T24" fmla="*/ 69 w 107"/>
              <a:gd name="T25" fmla="*/ 53 h 105"/>
              <a:gd name="T26" fmla="*/ 34 w 107"/>
              <a:gd name="T27" fmla="*/ 53 h 105"/>
              <a:gd name="T28" fmla="*/ 52 w 107"/>
              <a:gd name="T29" fmla="*/ 23 h 105"/>
              <a:gd name="T30" fmla="*/ 66 w 107"/>
              <a:gd name="T31" fmla="*/ 35 h 105"/>
              <a:gd name="T32" fmla="*/ 28 w 107"/>
              <a:gd name="T33" fmla="*/ 54 h 105"/>
              <a:gd name="T34" fmla="*/ 76 w 107"/>
              <a:gd name="T35" fmla="*/ 54 h 105"/>
              <a:gd name="T36" fmla="*/ 76 w 107"/>
              <a:gd name="T37" fmla="*/ 34 h 105"/>
              <a:gd name="T38" fmla="*/ 52 w 107"/>
              <a:gd name="T39" fmla="*/ 85 h 105"/>
              <a:gd name="T40" fmla="*/ 52 w 107"/>
              <a:gd name="T41" fmla="*/ 23 h 105"/>
              <a:gd name="T42" fmla="*/ 75 w 107"/>
              <a:gd name="T43" fmla="*/ 16 h 105"/>
              <a:gd name="T44" fmla="*/ 74 w 107"/>
              <a:gd name="T45" fmla="*/ 24 h 105"/>
              <a:gd name="T46" fmla="*/ 14 w 107"/>
              <a:gd name="T47" fmla="*/ 54 h 105"/>
              <a:gd name="T48" fmla="*/ 90 w 107"/>
              <a:gd name="T49" fmla="*/ 54 h 105"/>
              <a:gd name="T50" fmla="*/ 89 w 107"/>
              <a:gd name="T51" fmla="*/ 31 h 105"/>
              <a:gd name="T52" fmla="*/ 97 w 107"/>
              <a:gd name="T53" fmla="*/ 54 h 105"/>
              <a:gd name="T54" fmla="*/ 8 w 107"/>
              <a:gd name="T55" fmla="*/ 54 h 105"/>
              <a:gd name="T56" fmla="*/ 92 w 107"/>
              <a:gd name="T57" fmla="*/ 0 h 105"/>
              <a:gd name="T58" fmla="*/ 80 w 107"/>
              <a:gd name="T59" fmla="*/ 11 h 105"/>
              <a:gd name="T60" fmla="*/ 0 w 107"/>
              <a:gd name="T61" fmla="*/ 54 h 105"/>
              <a:gd name="T62" fmla="*/ 103 w 107"/>
              <a:gd name="T63" fmla="*/ 54 h 105"/>
              <a:gd name="T64" fmla="*/ 105 w 107"/>
              <a:gd name="T65" fmla="*/ 17 h 105"/>
              <a:gd name="T66" fmla="*/ 102 w 107"/>
              <a:gd name="T67" fmla="*/ 11 h 105"/>
              <a:gd name="T68" fmla="*/ 95 w 107"/>
              <a:gd name="T69" fmla="*/ 4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" h="105">
                <a:moveTo>
                  <a:pt x="87" y="13"/>
                </a:moveTo>
                <a:cubicBezTo>
                  <a:pt x="87" y="15"/>
                  <a:pt x="87" y="15"/>
                  <a:pt x="87" y="15"/>
                </a:cubicBezTo>
                <a:cubicBezTo>
                  <a:pt x="87" y="17"/>
                  <a:pt x="87" y="18"/>
                  <a:pt x="88" y="18"/>
                </a:cubicBezTo>
                <a:cubicBezTo>
                  <a:pt x="89" y="19"/>
                  <a:pt x="90" y="19"/>
                  <a:pt x="91" y="19"/>
                </a:cubicBezTo>
                <a:cubicBezTo>
                  <a:pt x="93" y="19"/>
                  <a:pt x="93" y="19"/>
                  <a:pt x="93" y="19"/>
                </a:cubicBezTo>
                <a:cubicBezTo>
                  <a:pt x="87" y="25"/>
                  <a:pt x="87" y="25"/>
                  <a:pt x="87" y="25"/>
                </a:cubicBezTo>
                <a:cubicBezTo>
                  <a:pt x="81" y="26"/>
                  <a:pt x="81" y="26"/>
                  <a:pt x="81" y="26"/>
                </a:cubicBezTo>
                <a:cubicBezTo>
                  <a:pt x="81" y="19"/>
                  <a:pt x="81" y="19"/>
                  <a:pt x="81" y="19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lose/>
                <a:moveTo>
                  <a:pt x="52" y="51"/>
                </a:moveTo>
                <a:cubicBezTo>
                  <a:pt x="53" y="51"/>
                  <a:pt x="54" y="51"/>
                  <a:pt x="55" y="52"/>
                </a:cubicBezTo>
                <a:cubicBezTo>
                  <a:pt x="55" y="52"/>
                  <a:pt x="55" y="53"/>
                  <a:pt x="55" y="54"/>
                </a:cubicBezTo>
                <a:cubicBezTo>
                  <a:pt x="55" y="56"/>
                  <a:pt x="54" y="57"/>
                  <a:pt x="52" y="57"/>
                </a:cubicBezTo>
                <a:cubicBezTo>
                  <a:pt x="51" y="57"/>
                  <a:pt x="49" y="56"/>
                  <a:pt x="49" y="54"/>
                </a:cubicBezTo>
                <a:cubicBezTo>
                  <a:pt x="49" y="52"/>
                  <a:pt x="51" y="51"/>
                  <a:pt x="52" y="51"/>
                </a:cubicBezTo>
                <a:close/>
                <a:moveTo>
                  <a:pt x="51" y="36"/>
                </a:moveTo>
                <a:cubicBezTo>
                  <a:pt x="55" y="36"/>
                  <a:pt x="58" y="37"/>
                  <a:pt x="61" y="39"/>
                </a:cubicBezTo>
                <a:cubicBezTo>
                  <a:pt x="56" y="44"/>
                  <a:pt x="56" y="44"/>
                  <a:pt x="56" y="44"/>
                </a:cubicBezTo>
                <a:cubicBezTo>
                  <a:pt x="55" y="44"/>
                  <a:pt x="53" y="43"/>
                  <a:pt x="52" y="43"/>
                </a:cubicBezTo>
                <a:cubicBezTo>
                  <a:pt x="46" y="43"/>
                  <a:pt x="42" y="48"/>
                  <a:pt x="42" y="53"/>
                </a:cubicBezTo>
                <a:cubicBezTo>
                  <a:pt x="42" y="59"/>
                  <a:pt x="46" y="64"/>
                  <a:pt x="52" y="64"/>
                </a:cubicBezTo>
                <a:cubicBezTo>
                  <a:pt x="57" y="64"/>
                  <a:pt x="62" y="59"/>
                  <a:pt x="62" y="53"/>
                </a:cubicBezTo>
                <a:cubicBezTo>
                  <a:pt x="62" y="52"/>
                  <a:pt x="62" y="51"/>
                  <a:pt x="61" y="49"/>
                </a:cubicBezTo>
                <a:cubicBezTo>
                  <a:pt x="66" y="44"/>
                  <a:pt x="66" y="44"/>
                  <a:pt x="66" y="44"/>
                </a:cubicBezTo>
                <a:cubicBezTo>
                  <a:pt x="68" y="47"/>
                  <a:pt x="69" y="50"/>
                  <a:pt x="69" y="53"/>
                </a:cubicBezTo>
                <a:cubicBezTo>
                  <a:pt x="69" y="63"/>
                  <a:pt x="61" y="71"/>
                  <a:pt x="51" y="71"/>
                </a:cubicBezTo>
                <a:cubicBezTo>
                  <a:pt x="42" y="71"/>
                  <a:pt x="34" y="63"/>
                  <a:pt x="34" y="53"/>
                </a:cubicBezTo>
                <a:cubicBezTo>
                  <a:pt x="34" y="44"/>
                  <a:pt x="42" y="36"/>
                  <a:pt x="51" y="36"/>
                </a:cubicBezTo>
                <a:close/>
                <a:moveTo>
                  <a:pt x="52" y="23"/>
                </a:moveTo>
                <a:cubicBezTo>
                  <a:pt x="59" y="23"/>
                  <a:pt x="66" y="26"/>
                  <a:pt x="71" y="30"/>
                </a:cubicBezTo>
                <a:cubicBezTo>
                  <a:pt x="66" y="35"/>
                  <a:pt x="66" y="35"/>
                  <a:pt x="66" y="35"/>
                </a:cubicBezTo>
                <a:cubicBezTo>
                  <a:pt x="62" y="32"/>
                  <a:pt x="57" y="30"/>
                  <a:pt x="52" y="30"/>
                </a:cubicBezTo>
                <a:cubicBezTo>
                  <a:pt x="38" y="30"/>
                  <a:pt x="28" y="41"/>
                  <a:pt x="28" y="54"/>
                </a:cubicBezTo>
                <a:cubicBezTo>
                  <a:pt x="28" y="67"/>
                  <a:pt x="39" y="78"/>
                  <a:pt x="52" y="78"/>
                </a:cubicBezTo>
                <a:cubicBezTo>
                  <a:pt x="65" y="78"/>
                  <a:pt x="76" y="67"/>
                  <a:pt x="76" y="54"/>
                </a:cubicBezTo>
                <a:cubicBezTo>
                  <a:pt x="76" y="48"/>
                  <a:pt x="74" y="43"/>
                  <a:pt x="71" y="39"/>
                </a:cubicBezTo>
                <a:cubicBezTo>
                  <a:pt x="76" y="34"/>
                  <a:pt x="76" y="34"/>
                  <a:pt x="76" y="34"/>
                </a:cubicBezTo>
                <a:cubicBezTo>
                  <a:pt x="80" y="40"/>
                  <a:pt x="83" y="46"/>
                  <a:pt x="83" y="54"/>
                </a:cubicBezTo>
                <a:cubicBezTo>
                  <a:pt x="83" y="71"/>
                  <a:pt x="69" y="85"/>
                  <a:pt x="52" y="85"/>
                </a:cubicBezTo>
                <a:cubicBezTo>
                  <a:pt x="35" y="85"/>
                  <a:pt x="21" y="71"/>
                  <a:pt x="21" y="54"/>
                </a:cubicBezTo>
                <a:cubicBezTo>
                  <a:pt x="21" y="37"/>
                  <a:pt x="34" y="23"/>
                  <a:pt x="52" y="23"/>
                </a:cubicBezTo>
                <a:close/>
                <a:moveTo>
                  <a:pt x="52" y="10"/>
                </a:moveTo>
                <a:cubicBezTo>
                  <a:pt x="60" y="10"/>
                  <a:pt x="68" y="12"/>
                  <a:pt x="75" y="16"/>
                </a:cubicBezTo>
                <a:cubicBezTo>
                  <a:pt x="75" y="16"/>
                  <a:pt x="75" y="17"/>
                  <a:pt x="75" y="17"/>
                </a:cubicBezTo>
                <a:cubicBezTo>
                  <a:pt x="74" y="24"/>
                  <a:pt x="74" y="24"/>
                  <a:pt x="74" y="24"/>
                </a:cubicBezTo>
                <a:cubicBezTo>
                  <a:pt x="68" y="19"/>
                  <a:pt x="60" y="17"/>
                  <a:pt x="52" y="17"/>
                </a:cubicBezTo>
                <a:cubicBezTo>
                  <a:pt x="31" y="17"/>
                  <a:pt x="14" y="33"/>
                  <a:pt x="14" y="54"/>
                </a:cubicBezTo>
                <a:cubicBezTo>
                  <a:pt x="14" y="74"/>
                  <a:pt x="31" y="91"/>
                  <a:pt x="52" y="91"/>
                </a:cubicBezTo>
                <a:cubicBezTo>
                  <a:pt x="73" y="91"/>
                  <a:pt x="90" y="74"/>
                  <a:pt x="90" y="54"/>
                </a:cubicBezTo>
                <a:cubicBezTo>
                  <a:pt x="90" y="46"/>
                  <a:pt x="87" y="38"/>
                  <a:pt x="82" y="32"/>
                </a:cubicBezTo>
                <a:cubicBezTo>
                  <a:pt x="89" y="31"/>
                  <a:pt x="89" y="31"/>
                  <a:pt x="89" y="31"/>
                </a:cubicBezTo>
                <a:cubicBezTo>
                  <a:pt x="89" y="31"/>
                  <a:pt x="90" y="31"/>
                  <a:pt x="90" y="31"/>
                </a:cubicBezTo>
                <a:cubicBezTo>
                  <a:pt x="94" y="38"/>
                  <a:pt x="97" y="45"/>
                  <a:pt x="97" y="54"/>
                </a:cubicBezTo>
                <a:cubicBezTo>
                  <a:pt x="97" y="78"/>
                  <a:pt x="77" y="98"/>
                  <a:pt x="52" y="98"/>
                </a:cubicBezTo>
                <a:cubicBezTo>
                  <a:pt x="28" y="98"/>
                  <a:pt x="8" y="78"/>
                  <a:pt x="8" y="54"/>
                </a:cubicBezTo>
                <a:cubicBezTo>
                  <a:pt x="8" y="29"/>
                  <a:pt x="28" y="10"/>
                  <a:pt x="52" y="10"/>
                </a:cubicBezTo>
                <a:close/>
                <a:moveTo>
                  <a:pt x="92" y="0"/>
                </a:moveTo>
                <a:cubicBezTo>
                  <a:pt x="91" y="0"/>
                  <a:pt x="90" y="0"/>
                  <a:pt x="89" y="1"/>
                </a:cubicBezTo>
                <a:cubicBezTo>
                  <a:pt x="80" y="11"/>
                  <a:pt x="80" y="11"/>
                  <a:pt x="80" y="11"/>
                </a:cubicBezTo>
                <a:cubicBezTo>
                  <a:pt x="72" y="5"/>
                  <a:pt x="62" y="2"/>
                  <a:pt x="52" y="2"/>
                </a:cubicBezTo>
                <a:cubicBezTo>
                  <a:pt x="23" y="2"/>
                  <a:pt x="0" y="25"/>
                  <a:pt x="0" y="54"/>
                </a:cubicBezTo>
                <a:cubicBezTo>
                  <a:pt x="0" y="82"/>
                  <a:pt x="23" y="105"/>
                  <a:pt x="52" y="105"/>
                </a:cubicBezTo>
                <a:cubicBezTo>
                  <a:pt x="80" y="105"/>
                  <a:pt x="103" y="82"/>
                  <a:pt x="103" y="54"/>
                </a:cubicBezTo>
                <a:cubicBezTo>
                  <a:pt x="103" y="44"/>
                  <a:pt x="101" y="34"/>
                  <a:pt x="95" y="26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7" y="14"/>
                  <a:pt x="105" y="11"/>
                  <a:pt x="102" y="11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4" y="12"/>
                  <a:pt x="94" y="12"/>
                  <a:pt x="94" y="12"/>
                </a:cubicBezTo>
                <a:cubicBezTo>
                  <a:pt x="95" y="4"/>
                  <a:pt x="95" y="4"/>
                  <a:pt x="95" y="4"/>
                </a:cubicBezTo>
                <a:cubicBezTo>
                  <a:pt x="96" y="2"/>
                  <a:pt x="94" y="0"/>
                  <a:pt x="9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9" name="Group 28"/>
          <p:cNvGrpSpPr/>
          <p:nvPr/>
        </p:nvGrpSpPr>
        <p:grpSpPr>
          <a:xfrm>
            <a:off x="2053829" y="2195513"/>
            <a:ext cx="171450" cy="169069"/>
            <a:chOff x="2738438" y="2070100"/>
            <a:chExt cx="228600" cy="225425"/>
          </a:xfrm>
        </p:grpSpPr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2738438" y="2070100"/>
              <a:ext cx="228600" cy="225425"/>
            </a:xfrm>
            <a:custGeom>
              <a:avLst/>
              <a:gdLst>
                <a:gd name="T0" fmla="*/ 98 w 106"/>
                <a:gd name="T1" fmla="*/ 8 h 105"/>
                <a:gd name="T2" fmla="*/ 92 w 106"/>
                <a:gd name="T3" fmla="*/ 37 h 105"/>
                <a:gd name="T4" fmla="*/ 95 w 106"/>
                <a:gd name="T5" fmla="*/ 8 h 105"/>
                <a:gd name="T6" fmla="*/ 31 w 106"/>
                <a:gd name="T7" fmla="*/ 38 h 105"/>
                <a:gd name="T8" fmla="*/ 21 w 106"/>
                <a:gd name="T9" fmla="*/ 50 h 105"/>
                <a:gd name="T10" fmla="*/ 14 w 106"/>
                <a:gd name="T11" fmla="*/ 48 h 105"/>
                <a:gd name="T12" fmla="*/ 63 w 106"/>
                <a:gd name="T13" fmla="*/ 17 h 105"/>
                <a:gd name="T14" fmla="*/ 45 w 106"/>
                <a:gd name="T15" fmla="*/ 78 h 105"/>
                <a:gd name="T16" fmla="*/ 63 w 106"/>
                <a:gd name="T17" fmla="*/ 17 h 105"/>
                <a:gd name="T18" fmla="*/ 40 w 106"/>
                <a:gd name="T19" fmla="*/ 83 h 105"/>
                <a:gd name="T20" fmla="*/ 18 w 106"/>
                <a:gd name="T21" fmla="*/ 71 h 105"/>
                <a:gd name="T22" fmla="*/ 24 w 106"/>
                <a:gd name="T23" fmla="*/ 67 h 105"/>
                <a:gd name="T24" fmla="*/ 24 w 106"/>
                <a:gd name="T25" fmla="*/ 86 h 105"/>
                <a:gd name="T26" fmla="*/ 14 w 106"/>
                <a:gd name="T27" fmla="*/ 93 h 105"/>
                <a:gd name="T28" fmla="*/ 20 w 106"/>
                <a:gd name="T29" fmla="*/ 82 h 105"/>
                <a:gd name="T30" fmla="*/ 68 w 106"/>
                <a:gd name="T31" fmla="*/ 75 h 105"/>
                <a:gd name="T32" fmla="*/ 56 w 106"/>
                <a:gd name="T33" fmla="*/ 81 h 105"/>
                <a:gd name="T34" fmla="*/ 95 w 106"/>
                <a:gd name="T35" fmla="*/ 0 h 105"/>
                <a:gd name="T36" fmla="*/ 70 w 106"/>
                <a:gd name="T37" fmla="*/ 7 h 105"/>
                <a:gd name="T38" fmla="*/ 37 w 106"/>
                <a:gd name="T39" fmla="*/ 30 h 105"/>
                <a:gd name="T40" fmla="*/ 1 w 106"/>
                <a:gd name="T41" fmla="*/ 55 h 105"/>
                <a:gd name="T42" fmla="*/ 4 w 106"/>
                <a:gd name="T43" fmla="*/ 60 h 105"/>
                <a:gd name="T44" fmla="*/ 20 w 106"/>
                <a:gd name="T45" fmla="*/ 56 h 105"/>
                <a:gd name="T46" fmla="*/ 21 w 106"/>
                <a:gd name="T47" fmla="*/ 60 h 105"/>
                <a:gd name="T48" fmla="*/ 10 w 106"/>
                <a:gd name="T49" fmla="*/ 72 h 105"/>
                <a:gd name="T50" fmla="*/ 9 w 106"/>
                <a:gd name="T51" fmla="*/ 84 h 105"/>
                <a:gd name="T52" fmla="*/ 7 w 106"/>
                <a:gd name="T53" fmla="*/ 98 h 105"/>
                <a:gd name="T54" fmla="*/ 14 w 106"/>
                <a:gd name="T55" fmla="*/ 99 h 105"/>
                <a:gd name="T56" fmla="*/ 28 w 106"/>
                <a:gd name="T57" fmla="*/ 91 h 105"/>
                <a:gd name="T58" fmla="*/ 36 w 106"/>
                <a:gd name="T59" fmla="*/ 97 h 105"/>
                <a:gd name="T60" fmla="*/ 45 w 106"/>
                <a:gd name="T61" fmla="*/ 84 h 105"/>
                <a:gd name="T62" fmla="*/ 49 w 106"/>
                <a:gd name="T63" fmla="*/ 83 h 105"/>
                <a:gd name="T64" fmla="*/ 46 w 106"/>
                <a:gd name="T65" fmla="*/ 104 h 105"/>
                <a:gd name="T66" fmla="*/ 50 w 106"/>
                <a:gd name="T67" fmla="*/ 104 h 105"/>
                <a:gd name="T68" fmla="*/ 75 w 106"/>
                <a:gd name="T69" fmla="*/ 68 h 105"/>
                <a:gd name="T70" fmla="*/ 99 w 106"/>
                <a:gd name="T71" fmla="*/ 36 h 105"/>
                <a:gd name="T72" fmla="*/ 102 w 106"/>
                <a:gd name="T73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105">
                  <a:moveTo>
                    <a:pt x="95" y="8"/>
                  </a:moveTo>
                  <a:cubicBezTo>
                    <a:pt x="96" y="8"/>
                    <a:pt x="96" y="8"/>
                    <a:pt x="98" y="8"/>
                  </a:cubicBezTo>
                  <a:cubicBezTo>
                    <a:pt x="98" y="9"/>
                    <a:pt x="99" y="10"/>
                    <a:pt x="99" y="11"/>
                  </a:cubicBezTo>
                  <a:cubicBezTo>
                    <a:pt x="98" y="21"/>
                    <a:pt x="96" y="29"/>
                    <a:pt x="92" y="37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7" y="11"/>
                    <a:pt x="86" y="8"/>
                    <a:pt x="95" y="8"/>
                  </a:cubicBezTo>
                  <a:close/>
                  <a:moveTo>
                    <a:pt x="31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29" y="42"/>
                    <a:pt x="27" y="46"/>
                    <a:pt x="25" y="50"/>
                  </a:cubicBezTo>
                  <a:cubicBezTo>
                    <a:pt x="24" y="50"/>
                    <a:pt x="22" y="50"/>
                    <a:pt x="21" y="50"/>
                  </a:cubicBezTo>
                  <a:cubicBezTo>
                    <a:pt x="18" y="50"/>
                    <a:pt x="15" y="50"/>
                    <a:pt x="12" y="51"/>
                  </a:cubicBezTo>
                  <a:cubicBezTo>
                    <a:pt x="13" y="50"/>
                    <a:pt x="14" y="49"/>
                    <a:pt x="14" y="48"/>
                  </a:cubicBezTo>
                  <a:cubicBezTo>
                    <a:pt x="19" y="43"/>
                    <a:pt x="25" y="40"/>
                    <a:pt x="31" y="38"/>
                  </a:cubicBezTo>
                  <a:close/>
                  <a:moveTo>
                    <a:pt x="63" y="17"/>
                  </a:moveTo>
                  <a:cubicBezTo>
                    <a:pt x="88" y="43"/>
                    <a:pt x="88" y="43"/>
                    <a:pt x="88" y="43"/>
                  </a:cubicBezTo>
                  <a:cubicBezTo>
                    <a:pt x="79" y="60"/>
                    <a:pt x="64" y="72"/>
                    <a:pt x="45" y="78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4" y="43"/>
                    <a:pt x="46" y="27"/>
                    <a:pt x="63" y="17"/>
                  </a:cubicBezTo>
                  <a:close/>
                  <a:moveTo>
                    <a:pt x="24" y="67"/>
                  </a:moveTo>
                  <a:cubicBezTo>
                    <a:pt x="40" y="83"/>
                    <a:pt x="40" y="83"/>
                    <a:pt x="40" y="83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lose/>
                  <a:moveTo>
                    <a:pt x="20" y="82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3" y="87"/>
                    <a:pt x="21" y="89"/>
                    <a:pt x="19" y="90"/>
                  </a:cubicBezTo>
                  <a:cubicBezTo>
                    <a:pt x="16" y="91"/>
                    <a:pt x="14" y="92"/>
                    <a:pt x="14" y="93"/>
                  </a:cubicBezTo>
                  <a:cubicBezTo>
                    <a:pt x="14" y="91"/>
                    <a:pt x="15" y="90"/>
                    <a:pt x="16" y="87"/>
                  </a:cubicBezTo>
                  <a:cubicBezTo>
                    <a:pt x="18" y="85"/>
                    <a:pt x="19" y="84"/>
                    <a:pt x="20" y="82"/>
                  </a:cubicBezTo>
                  <a:close/>
                  <a:moveTo>
                    <a:pt x="68" y="75"/>
                  </a:moveTo>
                  <a:cubicBezTo>
                    <a:pt x="68" y="75"/>
                    <a:pt x="68" y="75"/>
                    <a:pt x="68" y="75"/>
                  </a:cubicBezTo>
                  <a:cubicBezTo>
                    <a:pt x="66" y="82"/>
                    <a:pt x="62" y="89"/>
                    <a:pt x="56" y="94"/>
                  </a:cubicBezTo>
                  <a:cubicBezTo>
                    <a:pt x="57" y="90"/>
                    <a:pt x="57" y="85"/>
                    <a:pt x="56" y="81"/>
                  </a:cubicBezTo>
                  <a:cubicBezTo>
                    <a:pt x="60" y="80"/>
                    <a:pt x="64" y="77"/>
                    <a:pt x="68" y="75"/>
                  </a:cubicBezTo>
                  <a:close/>
                  <a:moveTo>
                    <a:pt x="95" y="0"/>
                  </a:moveTo>
                  <a:cubicBezTo>
                    <a:pt x="95" y="0"/>
                    <a:pt x="95" y="0"/>
                    <a:pt x="94" y="1"/>
                  </a:cubicBezTo>
                  <a:cubicBezTo>
                    <a:pt x="86" y="1"/>
                    <a:pt x="78" y="3"/>
                    <a:pt x="70" y="7"/>
                  </a:cubicBezTo>
                  <a:cubicBezTo>
                    <a:pt x="62" y="9"/>
                    <a:pt x="55" y="14"/>
                    <a:pt x="48" y="19"/>
                  </a:cubicBezTo>
                  <a:cubicBezTo>
                    <a:pt x="44" y="22"/>
                    <a:pt x="40" y="26"/>
                    <a:pt x="37" y="30"/>
                  </a:cubicBezTo>
                  <a:cubicBezTo>
                    <a:pt x="27" y="31"/>
                    <a:pt x="17" y="35"/>
                    <a:pt x="10" y="43"/>
                  </a:cubicBezTo>
                  <a:cubicBezTo>
                    <a:pt x="6" y="46"/>
                    <a:pt x="3" y="51"/>
                    <a:pt x="1" y="55"/>
                  </a:cubicBezTo>
                  <a:cubicBezTo>
                    <a:pt x="0" y="56"/>
                    <a:pt x="1" y="58"/>
                    <a:pt x="1" y="59"/>
                  </a:cubicBezTo>
                  <a:cubicBezTo>
                    <a:pt x="2" y="60"/>
                    <a:pt x="3" y="60"/>
                    <a:pt x="4" y="60"/>
                  </a:cubicBezTo>
                  <a:cubicBezTo>
                    <a:pt x="4" y="60"/>
                    <a:pt x="5" y="60"/>
                    <a:pt x="5" y="60"/>
                  </a:cubicBezTo>
                  <a:cubicBezTo>
                    <a:pt x="10" y="57"/>
                    <a:pt x="15" y="56"/>
                    <a:pt x="20" y="56"/>
                  </a:cubicBezTo>
                  <a:cubicBezTo>
                    <a:pt x="21" y="56"/>
                    <a:pt x="22" y="56"/>
                    <a:pt x="22" y="56"/>
                  </a:cubicBezTo>
                  <a:cubicBezTo>
                    <a:pt x="22" y="58"/>
                    <a:pt x="22" y="59"/>
                    <a:pt x="21" y="60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8" y="68"/>
                    <a:pt x="8" y="71"/>
                    <a:pt x="10" y="72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9"/>
                    <a:pt x="11" y="81"/>
                    <a:pt x="9" y="84"/>
                  </a:cubicBezTo>
                  <a:cubicBezTo>
                    <a:pt x="8" y="87"/>
                    <a:pt x="7" y="89"/>
                    <a:pt x="6" y="91"/>
                  </a:cubicBezTo>
                  <a:cubicBezTo>
                    <a:pt x="5" y="94"/>
                    <a:pt x="5" y="97"/>
                    <a:pt x="7" y="98"/>
                  </a:cubicBezTo>
                  <a:cubicBezTo>
                    <a:pt x="8" y="99"/>
                    <a:pt x="9" y="100"/>
                    <a:pt x="11" y="100"/>
                  </a:cubicBezTo>
                  <a:cubicBezTo>
                    <a:pt x="12" y="100"/>
                    <a:pt x="13" y="99"/>
                    <a:pt x="14" y="99"/>
                  </a:cubicBezTo>
                  <a:cubicBezTo>
                    <a:pt x="16" y="98"/>
                    <a:pt x="18" y="97"/>
                    <a:pt x="21" y="96"/>
                  </a:cubicBezTo>
                  <a:cubicBezTo>
                    <a:pt x="23" y="94"/>
                    <a:pt x="26" y="92"/>
                    <a:pt x="28" y="91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34" y="96"/>
                    <a:pt x="35" y="97"/>
                    <a:pt x="36" y="97"/>
                  </a:cubicBezTo>
                  <a:cubicBezTo>
                    <a:pt x="37" y="97"/>
                    <a:pt x="38" y="96"/>
                    <a:pt x="39" y="9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6" y="84"/>
                    <a:pt x="47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8"/>
                    <a:pt x="48" y="94"/>
                    <a:pt x="45" y="100"/>
                  </a:cubicBezTo>
                  <a:cubicBezTo>
                    <a:pt x="45" y="101"/>
                    <a:pt x="45" y="103"/>
                    <a:pt x="46" y="104"/>
                  </a:cubicBezTo>
                  <a:cubicBezTo>
                    <a:pt x="47" y="104"/>
                    <a:pt x="48" y="105"/>
                    <a:pt x="49" y="105"/>
                  </a:cubicBezTo>
                  <a:cubicBezTo>
                    <a:pt x="49" y="105"/>
                    <a:pt x="50" y="105"/>
                    <a:pt x="50" y="104"/>
                  </a:cubicBezTo>
                  <a:cubicBezTo>
                    <a:pt x="54" y="102"/>
                    <a:pt x="59" y="99"/>
                    <a:pt x="62" y="96"/>
                  </a:cubicBezTo>
                  <a:cubicBezTo>
                    <a:pt x="70" y="88"/>
                    <a:pt x="74" y="78"/>
                    <a:pt x="75" y="68"/>
                  </a:cubicBezTo>
                  <a:cubicBezTo>
                    <a:pt x="79" y="65"/>
                    <a:pt x="83" y="61"/>
                    <a:pt x="86" y="57"/>
                  </a:cubicBezTo>
                  <a:cubicBezTo>
                    <a:pt x="91" y="50"/>
                    <a:pt x="96" y="43"/>
                    <a:pt x="99" y="36"/>
                  </a:cubicBezTo>
                  <a:cubicBezTo>
                    <a:pt x="102" y="28"/>
                    <a:pt x="104" y="19"/>
                    <a:pt x="105" y="11"/>
                  </a:cubicBezTo>
                  <a:cubicBezTo>
                    <a:pt x="106" y="9"/>
                    <a:pt x="105" y="6"/>
                    <a:pt x="102" y="4"/>
                  </a:cubicBezTo>
                  <a:cubicBezTo>
                    <a:pt x="100" y="2"/>
                    <a:pt x="98" y="0"/>
                    <a:pt x="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835275" y="2138363"/>
              <a:ext cx="66675" cy="58738"/>
            </a:xfrm>
            <a:custGeom>
              <a:avLst/>
              <a:gdLst>
                <a:gd name="T0" fmla="*/ 16 w 31"/>
                <a:gd name="T1" fmla="*/ 7 h 27"/>
                <a:gd name="T2" fmla="*/ 21 w 31"/>
                <a:gd name="T3" fmla="*/ 9 h 27"/>
                <a:gd name="T4" fmla="*/ 21 w 31"/>
                <a:gd name="T5" fmla="*/ 18 h 27"/>
                <a:gd name="T6" fmla="*/ 16 w 31"/>
                <a:gd name="T7" fmla="*/ 20 h 27"/>
                <a:gd name="T8" fmla="*/ 11 w 31"/>
                <a:gd name="T9" fmla="*/ 18 h 27"/>
                <a:gd name="T10" fmla="*/ 11 w 31"/>
                <a:gd name="T11" fmla="*/ 9 h 27"/>
                <a:gd name="T12" fmla="*/ 16 w 31"/>
                <a:gd name="T13" fmla="*/ 7 h 27"/>
                <a:gd name="T14" fmla="*/ 16 w 31"/>
                <a:gd name="T15" fmla="*/ 0 h 27"/>
                <a:gd name="T16" fmla="*/ 6 w 31"/>
                <a:gd name="T17" fmla="*/ 4 h 27"/>
                <a:gd name="T18" fmla="*/ 6 w 31"/>
                <a:gd name="T19" fmla="*/ 23 h 27"/>
                <a:gd name="T20" fmla="*/ 15 w 31"/>
                <a:gd name="T21" fmla="*/ 27 h 27"/>
                <a:gd name="T22" fmla="*/ 25 w 31"/>
                <a:gd name="T23" fmla="*/ 23 h 27"/>
                <a:gd name="T24" fmla="*/ 25 w 31"/>
                <a:gd name="T25" fmla="*/ 4 h 27"/>
                <a:gd name="T26" fmla="*/ 16 w 31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7">
                  <a:moveTo>
                    <a:pt x="16" y="7"/>
                  </a:moveTo>
                  <a:cubicBezTo>
                    <a:pt x="18" y="7"/>
                    <a:pt x="19" y="7"/>
                    <a:pt x="21" y="9"/>
                  </a:cubicBezTo>
                  <a:cubicBezTo>
                    <a:pt x="23" y="12"/>
                    <a:pt x="23" y="16"/>
                    <a:pt x="21" y="18"/>
                  </a:cubicBezTo>
                  <a:cubicBezTo>
                    <a:pt x="19" y="20"/>
                    <a:pt x="18" y="20"/>
                    <a:pt x="16" y="20"/>
                  </a:cubicBezTo>
                  <a:cubicBezTo>
                    <a:pt x="14" y="20"/>
                    <a:pt x="12" y="20"/>
                    <a:pt x="11" y="18"/>
                  </a:cubicBezTo>
                  <a:cubicBezTo>
                    <a:pt x="8" y="16"/>
                    <a:pt x="8" y="11"/>
                    <a:pt x="11" y="9"/>
                  </a:cubicBezTo>
                  <a:cubicBezTo>
                    <a:pt x="12" y="7"/>
                    <a:pt x="14" y="7"/>
                    <a:pt x="16" y="7"/>
                  </a:cubicBezTo>
                  <a:close/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0" y="18"/>
                    <a:pt x="6" y="23"/>
                  </a:cubicBezTo>
                  <a:cubicBezTo>
                    <a:pt x="8" y="26"/>
                    <a:pt x="12" y="27"/>
                    <a:pt x="15" y="27"/>
                  </a:cubicBezTo>
                  <a:cubicBezTo>
                    <a:pt x="19" y="27"/>
                    <a:pt x="23" y="26"/>
                    <a:pt x="25" y="23"/>
                  </a:cubicBezTo>
                  <a:cubicBezTo>
                    <a:pt x="31" y="18"/>
                    <a:pt x="31" y="9"/>
                    <a:pt x="25" y="4"/>
                  </a:cubicBezTo>
                  <a:cubicBezTo>
                    <a:pt x="23" y="1"/>
                    <a:pt x="19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445544" y="3418285"/>
            <a:ext cx="169069" cy="170260"/>
            <a:chOff x="3260725" y="3700463"/>
            <a:chExt cx="225425" cy="227013"/>
          </a:xfrm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3260725" y="3700463"/>
              <a:ext cx="225425" cy="227013"/>
            </a:xfrm>
            <a:custGeom>
              <a:avLst/>
              <a:gdLst>
                <a:gd name="T0" fmla="*/ 94 w 105"/>
                <a:gd name="T1" fmla="*/ 6 h 106"/>
                <a:gd name="T2" fmla="*/ 98 w 105"/>
                <a:gd name="T3" fmla="*/ 10 h 106"/>
                <a:gd name="T4" fmla="*/ 94 w 105"/>
                <a:gd name="T5" fmla="*/ 13 h 106"/>
                <a:gd name="T6" fmla="*/ 10 w 105"/>
                <a:gd name="T7" fmla="*/ 13 h 106"/>
                <a:gd name="T8" fmla="*/ 6 w 105"/>
                <a:gd name="T9" fmla="*/ 10 h 106"/>
                <a:gd name="T10" fmla="*/ 10 w 105"/>
                <a:gd name="T11" fmla="*/ 6 h 106"/>
                <a:gd name="T12" fmla="*/ 94 w 105"/>
                <a:gd name="T13" fmla="*/ 6 h 106"/>
                <a:gd name="T14" fmla="*/ 91 w 105"/>
                <a:gd name="T15" fmla="*/ 20 h 106"/>
                <a:gd name="T16" fmla="*/ 91 w 105"/>
                <a:gd name="T17" fmla="*/ 68 h 106"/>
                <a:gd name="T18" fmla="*/ 13 w 105"/>
                <a:gd name="T19" fmla="*/ 68 h 106"/>
                <a:gd name="T20" fmla="*/ 13 w 105"/>
                <a:gd name="T21" fmla="*/ 20 h 106"/>
                <a:gd name="T22" fmla="*/ 91 w 105"/>
                <a:gd name="T23" fmla="*/ 20 h 106"/>
                <a:gd name="T24" fmla="*/ 52 w 105"/>
                <a:gd name="T25" fmla="*/ 91 h 106"/>
                <a:gd name="T26" fmla="*/ 56 w 105"/>
                <a:gd name="T27" fmla="*/ 95 h 106"/>
                <a:gd name="T28" fmla="*/ 52 w 105"/>
                <a:gd name="T29" fmla="*/ 98 h 106"/>
                <a:gd name="T30" fmla="*/ 49 w 105"/>
                <a:gd name="T31" fmla="*/ 95 h 106"/>
                <a:gd name="T32" fmla="*/ 52 w 105"/>
                <a:gd name="T33" fmla="*/ 91 h 106"/>
                <a:gd name="T34" fmla="*/ 10 w 105"/>
                <a:gd name="T35" fmla="*/ 0 h 106"/>
                <a:gd name="T36" fmla="*/ 0 w 105"/>
                <a:gd name="T37" fmla="*/ 10 h 106"/>
                <a:gd name="T38" fmla="*/ 7 w 105"/>
                <a:gd name="T39" fmla="*/ 20 h 106"/>
                <a:gd name="T40" fmla="*/ 7 w 105"/>
                <a:gd name="T41" fmla="*/ 68 h 106"/>
                <a:gd name="T42" fmla="*/ 3 w 105"/>
                <a:gd name="T43" fmla="*/ 68 h 106"/>
                <a:gd name="T44" fmla="*/ 0 w 105"/>
                <a:gd name="T45" fmla="*/ 72 h 106"/>
                <a:gd name="T46" fmla="*/ 3 w 105"/>
                <a:gd name="T47" fmla="*/ 76 h 106"/>
                <a:gd name="T48" fmla="*/ 49 w 105"/>
                <a:gd name="T49" fmla="*/ 76 h 106"/>
                <a:gd name="T50" fmla="*/ 49 w 105"/>
                <a:gd name="T51" fmla="*/ 85 h 106"/>
                <a:gd name="T52" fmla="*/ 42 w 105"/>
                <a:gd name="T53" fmla="*/ 95 h 106"/>
                <a:gd name="T54" fmla="*/ 52 w 105"/>
                <a:gd name="T55" fmla="*/ 106 h 106"/>
                <a:gd name="T56" fmla="*/ 63 w 105"/>
                <a:gd name="T57" fmla="*/ 95 h 106"/>
                <a:gd name="T58" fmla="*/ 56 w 105"/>
                <a:gd name="T59" fmla="*/ 85 h 106"/>
                <a:gd name="T60" fmla="*/ 56 w 105"/>
                <a:gd name="T61" fmla="*/ 76 h 106"/>
                <a:gd name="T62" fmla="*/ 102 w 105"/>
                <a:gd name="T63" fmla="*/ 76 h 106"/>
                <a:gd name="T64" fmla="*/ 105 w 105"/>
                <a:gd name="T65" fmla="*/ 72 h 106"/>
                <a:gd name="T66" fmla="*/ 102 w 105"/>
                <a:gd name="T67" fmla="*/ 68 h 106"/>
                <a:gd name="T68" fmla="*/ 98 w 105"/>
                <a:gd name="T69" fmla="*/ 68 h 106"/>
                <a:gd name="T70" fmla="*/ 98 w 105"/>
                <a:gd name="T71" fmla="*/ 20 h 106"/>
                <a:gd name="T72" fmla="*/ 104 w 105"/>
                <a:gd name="T73" fmla="*/ 10 h 106"/>
                <a:gd name="T74" fmla="*/ 94 w 105"/>
                <a:gd name="T75" fmla="*/ 0 h 106"/>
                <a:gd name="T76" fmla="*/ 10 w 105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" h="106">
                  <a:moveTo>
                    <a:pt x="94" y="6"/>
                  </a:moveTo>
                  <a:cubicBezTo>
                    <a:pt x="96" y="6"/>
                    <a:pt x="98" y="8"/>
                    <a:pt x="98" y="10"/>
                  </a:cubicBezTo>
                  <a:cubicBezTo>
                    <a:pt x="98" y="12"/>
                    <a:pt x="96" y="13"/>
                    <a:pt x="94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lnTo>
                    <a:pt x="94" y="6"/>
                  </a:lnTo>
                  <a:close/>
                  <a:moveTo>
                    <a:pt x="91" y="20"/>
                  </a:moveTo>
                  <a:cubicBezTo>
                    <a:pt x="91" y="68"/>
                    <a:pt x="91" y="68"/>
                    <a:pt x="91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91" y="20"/>
                    <a:pt x="91" y="20"/>
                    <a:pt x="91" y="20"/>
                  </a:cubicBezTo>
                  <a:close/>
                  <a:moveTo>
                    <a:pt x="52" y="91"/>
                  </a:moveTo>
                  <a:cubicBezTo>
                    <a:pt x="54" y="91"/>
                    <a:pt x="56" y="93"/>
                    <a:pt x="56" y="95"/>
                  </a:cubicBezTo>
                  <a:cubicBezTo>
                    <a:pt x="56" y="97"/>
                    <a:pt x="54" y="98"/>
                    <a:pt x="52" y="98"/>
                  </a:cubicBezTo>
                  <a:cubicBezTo>
                    <a:pt x="50" y="98"/>
                    <a:pt x="49" y="97"/>
                    <a:pt x="49" y="95"/>
                  </a:cubicBezTo>
                  <a:cubicBezTo>
                    <a:pt x="49" y="93"/>
                    <a:pt x="50" y="91"/>
                    <a:pt x="52" y="91"/>
                  </a:cubicBezTo>
                  <a:close/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4"/>
                    <a:pt x="3" y="18"/>
                    <a:pt x="7" y="20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70"/>
                    <a:pt x="0" y="72"/>
                  </a:cubicBezTo>
                  <a:cubicBezTo>
                    <a:pt x="0" y="74"/>
                    <a:pt x="2" y="76"/>
                    <a:pt x="3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5" y="87"/>
                    <a:pt x="42" y="91"/>
                    <a:pt x="42" y="95"/>
                  </a:cubicBezTo>
                  <a:cubicBezTo>
                    <a:pt x="42" y="101"/>
                    <a:pt x="47" y="106"/>
                    <a:pt x="52" y="106"/>
                  </a:cubicBezTo>
                  <a:cubicBezTo>
                    <a:pt x="58" y="106"/>
                    <a:pt x="63" y="101"/>
                    <a:pt x="63" y="95"/>
                  </a:cubicBezTo>
                  <a:cubicBezTo>
                    <a:pt x="63" y="91"/>
                    <a:pt x="60" y="87"/>
                    <a:pt x="56" y="85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5" y="74"/>
                    <a:pt x="105" y="72"/>
                  </a:cubicBezTo>
                  <a:cubicBezTo>
                    <a:pt x="105" y="70"/>
                    <a:pt x="103" y="68"/>
                    <a:pt x="102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2" y="18"/>
                    <a:pt x="104" y="14"/>
                    <a:pt x="104" y="10"/>
                  </a:cubicBezTo>
                  <a:cubicBezTo>
                    <a:pt x="104" y="4"/>
                    <a:pt x="100" y="0"/>
                    <a:pt x="94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321050" y="3760788"/>
              <a:ext cx="103188" cy="73025"/>
            </a:xfrm>
            <a:custGeom>
              <a:avLst/>
              <a:gdLst>
                <a:gd name="T0" fmla="*/ 31 w 48"/>
                <a:gd name="T1" fmla="*/ 0 h 34"/>
                <a:gd name="T2" fmla="*/ 27 w 48"/>
                <a:gd name="T3" fmla="*/ 3 h 34"/>
                <a:gd name="T4" fmla="*/ 31 w 48"/>
                <a:gd name="T5" fmla="*/ 6 h 34"/>
                <a:gd name="T6" fmla="*/ 36 w 48"/>
                <a:gd name="T7" fmla="*/ 6 h 34"/>
                <a:gd name="T8" fmla="*/ 24 w 48"/>
                <a:gd name="T9" fmla="*/ 19 h 34"/>
                <a:gd name="T10" fmla="*/ 19 w 48"/>
                <a:gd name="T11" fmla="*/ 14 h 34"/>
                <a:gd name="T12" fmla="*/ 17 w 48"/>
                <a:gd name="T13" fmla="*/ 13 h 34"/>
                <a:gd name="T14" fmla="*/ 15 w 48"/>
                <a:gd name="T15" fmla="*/ 14 h 34"/>
                <a:gd name="T16" fmla="*/ 1 w 48"/>
                <a:gd name="T17" fmla="*/ 28 h 34"/>
                <a:gd name="T18" fmla="*/ 1 w 48"/>
                <a:gd name="T19" fmla="*/ 33 h 34"/>
                <a:gd name="T20" fmla="*/ 3 w 48"/>
                <a:gd name="T21" fmla="*/ 34 h 34"/>
                <a:gd name="T22" fmla="*/ 6 w 48"/>
                <a:gd name="T23" fmla="*/ 33 h 34"/>
                <a:gd name="T24" fmla="*/ 17 w 48"/>
                <a:gd name="T25" fmla="*/ 21 h 34"/>
                <a:gd name="T26" fmla="*/ 22 w 48"/>
                <a:gd name="T27" fmla="*/ 26 h 34"/>
                <a:gd name="T28" fmla="*/ 24 w 48"/>
                <a:gd name="T29" fmla="*/ 27 h 34"/>
                <a:gd name="T30" fmla="*/ 26 w 48"/>
                <a:gd name="T31" fmla="*/ 26 h 34"/>
                <a:gd name="T32" fmla="*/ 41 w 48"/>
                <a:gd name="T33" fmla="*/ 11 h 34"/>
                <a:gd name="T34" fmla="*/ 41 w 48"/>
                <a:gd name="T35" fmla="*/ 17 h 34"/>
                <a:gd name="T36" fmla="*/ 45 w 48"/>
                <a:gd name="T37" fmla="*/ 20 h 34"/>
                <a:gd name="T38" fmla="*/ 48 w 48"/>
                <a:gd name="T39" fmla="*/ 17 h 34"/>
                <a:gd name="T40" fmla="*/ 48 w 48"/>
                <a:gd name="T41" fmla="*/ 3 h 34"/>
                <a:gd name="T42" fmla="*/ 44 w 48"/>
                <a:gd name="T43" fmla="*/ 0 h 34"/>
                <a:gd name="T44" fmla="*/ 31 w 48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34">
                  <a:moveTo>
                    <a:pt x="31" y="0"/>
                  </a:moveTo>
                  <a:cubicBezTo>
                    <a:pt x="29" y="0"/>
                    <a:pt x="27" y="1"/>
                    <a:pt x="27" y="3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8" y="13"/>
                    <a:pt x="17" y="13"/>
                  </a:cubicBezTo>
                  <a:cubicBezTo>
                    <a:pt x="16" y="13"/>
                    <a:pt x="15" y="14"/>
                    <a:pt x="15" y="14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0" y="32"/>
                    <a:pt x="1" y="33"/>
                  </a:cubicBezTo>
                  <a:cubicBezTo>
                    <a:pt x="1" y="33"/>
                    <a:pt x="2" y="34"/>
                    <a:pt x="3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3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8"/>
                    <a:pt x="43" y="20"/>
                    <a:pt x="45" y="20"/>
                  </a:cubicBezTo>
                  <a:cubicBezTo>
                    <a:pt x="47" y="20"/>
                    <a:pt x="48" y="18"/>
                    <a:pt x="48" y="17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6" y="0"/>
                    <a:pt x="44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84797" y="2597944"/>
            <a:ext cx="146447" cy="169069"/>
            <a:chOff x="2913063" y="2606675"/>
            <a:chExt cx="195262" cy="225425"/>
          </a:xfrm>
        </p:grpSpPr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990850" y="2606675"/>
              <a:ext cx="117475" cy="161925"/>
            </a:xfrm>
            <a:custGeom>
              <a:avLst/>
              <a:gdLst>
                <a:gd name="T0" fmla="*/ 50 w 55"/>
                <a:gd name="T1" fmla="*/ 24 h 75"/>
                <a:gd name="T2" fmla="*/ 52 w 55"/>
                <a:gd name="T3" fmla="*/ 40 h 75"/>
                <a:gd name="T4" fmla="*/ 54 w 55"/>
                <a:gd name="T5" fmla="*/ 47 h 75"/>
                <a:gd name="T6" fmla="*/ 47 w 55"/>
                <a:gd name="T7" fmla="*/ 59 h 75"/>
                <a:gd name="T8" fmla="*/ 34 w 55"/>
                <a:gd name="T9" fmla="*/ 75 h 75"/>
                <a:gd name="T10" fmla="*/ 33 w 55"/>
                <a:gd name="T11" fmla="*/ 75 h 75"/>
                <a:gd name="T12" fmla="*/ 33 w 55"/>
                <a:gd name="T13" fmla="*/ 69 h 75"/>
                <a:gd name="T14" fmla="*/ 33 w 55"/>
                <a:gd name="T15" fmla="*/ 55 h 75"/>
                <a:gd name="T16" fmla="*/ 30 w 55"/>
                <a:gd name="T17" fmla="*/ 51 h 75"/>
                <a:gd name="T18" fmla="*/ 33 w 55"/>
                <a:gd name="T19" fmla="*/ 48 h 75"/>
                <a:gd name="T20" fmla="*/ 44 w 55"/>
                <a:gd name="T21" fmla="*/ 53 h 75"/>
                <a:gd name="T22" fmla="*/ 47 w 55"/>
                <a:gd name="T23" fmla="*/ 48 h 75"/>
                <a:gd name="T24" fmla="*/ 45 w 55"/>
                <a:gd name="T25" fmla="*/ 43 h 75"/>
                <a:gd name="T26" fmla="*/ 45 w 55"/>
                <a:gd name="T27" fmla="*/ 39 h 75"/>
                <a:gd name="T28" fmla="*/ 40 w 55"/>
                <a:gd name="T29" fmla="*/ 28 h 75"/>
                <a:gd name="T30" fmla="*/ 35 w 55"/>
                <a:gd name="T31" fmla="*/ 30 h 75"/>
                <a:gd name="T32" fmla="*/ 33 w 55"/>
                <a:gd name="T33" fmla="*/ 31 h 75"/>
                <a:gd name="T34" fmla="*/ 30 w 55"/>
                <a:gd name="T35" fmla="*/ 30 h 75"/>
                <a:gd name="T36" fmla="*/ 30 w 55"/>
                <a:gd name="T37" fmla="*/ 25 h 75"/>
                <a:gd name="T38" fmla="*/ 40 w 55"/>
                <a:gd name="T39" fmla="*/ 21 h 75"/>
                <a:gd name="T40" fmla="*/ 33 w 55"/>
                <a:gd name="T41" fmla="*/ 14 h 75"/>
                <a:gd name="T42" fmla="*/ 30 w 55"/>
                <a:gd name="T43" fmla="*/ 14 h 75"/>
                <a:gd name="T44" fmla="*/ 29 w 55"/>
                <a:gd name="T45" fmla="*/ 15 h 75"/>
                <a:gd name="T46" fmla="*/ 26 w 55"/>
                <a:gd name="T47" fmla="*/ 12 h 75"/>
                <a:gd name="T48" fmla="*/ 19 w 55"/>
                <a:gd name="T49" fmla="*/ 7 h 75"/>
                <a:gd name="T50" fmla="*/ 12 w 55"/>
                <a:gd name="T51" fmla="*/ 14 h 75"/>
                <a:gd name="T52" fmla="*/ 12 w 55"/>
                <a:gd name="T53" fmla="*/ 34 h 75"/>
                <a:gd name="T54" fmla="*/ 6 w 55"/>
                <a:gd name="T55" fmla="*/ 34 h 75"/>
                <a:gd name="T56" fmla="*/ 6 w 55"/>
                <a:gd name="T57" fmla="*/ 13 h 75"/>
                <a:gd name="T58" fmla="*/ 0 w 55"/>
                <a:gd name="T59" fmla="*/ 6 h 75"/>
                <a:gd name="T60" fmla="*/ 0 w 55"/>
                <a:gd name="T61" fmla="*/ 0 h 75"/>
                <a:gd name="T62" fmla="*/ 10 w 55"/>
                <a:gd name="T63" fmla="*/ 4 h 75"/>
                <a:gd name="T64" fmla="*/ 20 w 55"/>
                <a:gd name="T65" fmla="*/ 0 h 75"/>
                <a:gd name="T66" fmla="*/ 32 w 55"/>
                <a:gd name="T67" fmla="*/ 6 h 75"/>
                <a:gd name="T68" fmla="*/ 34 w 55"/>
                <a:gd name="T69" fmla="*/ 6 h 75"/>
                <a:gd name="T70" fmla="*/ 47 w 55"/>
                <a:gd name="T71" fmla="*/ 20 h 75"/>
                <a:gd name="T72" fmla="*/ 47 w 55"/>
                <a:gd name="T73" fmla="*/ 22 h 75"/>
                <a:gd name="T74" fmla="*/ 50 w 55"/>
                <a:gd name="T75" fmla="*/ 2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75">
                  <a:moveTo>
                    <a:pt x="50" y="24"/>
                  </a:moveTo>
                  <a:cubicBezTo>
                    <a:pt x="54" y="29"/>
                    <a:pt x="55" y="35"/>
                    <a:pt x="52" y="40"/>
                  </a:cubicBezTo>
                  <a:cubicBezTo>
                    <a:pt x="54" y="42"/>
                    <a:pt x="54" y="45"/>
                    <a:pt x="54" y="47"/>
                  </a:cubicBezTo>
                  <a:cubicBezTo>
                    <a:pt x="54" y="52"/>
                    <a:pt x="52" y="56"/>
                    <a:pt x="47" y="59"/>
                  </a:cubicBezTo>
                  <a:cubicBezTo>
                    <a:pt x="48" y="67"/>
                    <a:pt x="42" y="75"/>
                    <a:pt x="34" y="75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42" y="69"/>
                    <a:pt x="42" y="55"/>
                    <a:pt x="33" y="55"/>
                  </a:cubicBezTo>
                  <a:cubicBezTo>
                    <a:pt x="32" y="55"/>
                    <a:pt x="30" y="53"/>
                    <a:pt x="30" y="51"/>
                  </a:cubicBezTo>
                  <a:cubicBezTo>
                    <a:pt x="30" y="49"/>
                    <a:pt x="31" y="48"/>
                    <a:pt x="33" y="48"/>
                  </a:cubicBezTo>
                  <a:cubicBezTo>
                    <a:pt x="38" y="48"/>
                    <a:pt x="42" y="50"/>
                    <a:pt x="44" y="53"/>
                  </a:cubicBezTo>
                  <a:cubicBezTo>
                    <a:pt x="46" y="52"/>
                    <a:pt x="47" y="50"/>
                    <a:pt x="47" y="48"/>
                  </a:cubicBezTo>
                  <a:cubicBezTo>
                    <a:pt x="47" y="45"/>
                    <a:pt x="46" y="44"/>
                    <a:pt x="45" y="43"/>
                  </a:cubicBezTo>
                  <a:cubicBezTo>
                    <a:pt x="44" y="42"/>
                    <a:pt x="44" y="40"/>
                    <a:pt x="45" y="39"/>
                  </a:cubicBezTo>
                  <a:cubicBezTo>
                    <a:pt x="49" y="34"/>
                    <a:pt x="46" y="28"/>
                    <a:pt x="40" y="28"/>
                  </a:cubicBezTo>
                  <a:cubicBezTo>
                    <a:pt x="38" y="28"/>
                    <a:pt x="36" y="28"/>
                    <a:pt x="35" y="30"/>
                  </a:cubicBezTo>
                  <a:cubicBezTo>
                    <a:pt x="34" y="30"/>
                    <a:pt x="34" y="31"/>
                    <a:pt x="33" y="31"/>
                  </a:cubicBezTo>
                  <a:cubicBezTo>
                    <a:pt x="32" y="31"/>
                    <a:pt x="31" y="30"/>
                    <a:pt x="30" y="30"/>
                  </a:cubicBezTo>
                  <a:cubicBezTo>
                    <a:pt x="29" y="28"/>
                    <a:pt x="29" y="26"/>
                    <a:pt x="30" y="25"/>
                  </a:cubicBezTo>
                  <a:cubicBezTo>
                    <a:pt x="33" y="22"/>
                    <a:pt x="36" y="21"/>
                    <a:pt x="40" y="21"/>
                  </a:cubicBezTo>
                  <a:cubicBezTo>
                    <a:pt x="40" y="17"/>
                    <a:pt x="37" y="14"/>
                    <a:pt x="33" y="14"/>
                  </a:cubicBezTo>
                  <a:cubicBezTo>
                    <a:pt x="32" y="14"/>
                    <a:pt x="31" y="14"/>
                    <a:pt x="30" y="14"/>
                  </a:cubicBezTo>
                  <a:cubicBezTo>
                    <a:pt x="30" y="15"/>
                    <a:pt x="30" y="15"/>
                    <a:pt x="29" y="15"/>
                  </a:cubicBezTo>
                  <a:cubicBezTo>
                    <a:pt x="28" y="15"/>
                    <a:pt x="26" y="14"/>
                    <a:pt x="26" y="12"/>
                  </a:cubicBezTo>
                  <a:cubicBezTo>
                    <a:pt x="25" y="9"/>
                    <a:pt x="22" y="7"/>
                    <a:pt x="19" y="7"/>
                  </a:cubicBezTo>
                  <a:cubicBezTo>
                    <a:pt x="15" y="7"/>
                    <a:pt x="12" y="10"/>
                    <a:pt x="12" y="1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9"/>
                    <a:pt x="4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7" y="1"/>
                    <a:pt x="10" y="4"/>
                  </a:cubicBezTo>
                  <a:cubicBezTo>
                    <a:pt x="12" y="1"/>
                    <a:pt x="16" y="0"/>
                    <a:pt x="20" y="0"/>
                  </a:cubicBezTo>
                  <a:cubicBezTo>
                    <a:pt x="25" y="0"/>
                    <a:pt x="29" y="2"/>
                    <a:pt x="3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41" y="6"/>
                    <a:pt x="47" y="13"/>
                    <a:pt x="47" y="20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9" y="23"/>
                    <a:pt x="5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2913063" y="2606675"/>
              <a:ext cx="147638" cy="225425"/>
            </a:xfrm>
            <a:custGeom>
              <a:avLst/>
              <a:gdLst>
                <a:gd name="T0" fmla="*/ 69 w 69"/>
                <a:gd name="T1" fmla="*/ 75 h 105"/>
                <a:gd name="T2" fmla="*/ 63 w 69"/>
                <a:gd name="T3" fmla="*/ 80 h 105"/>
                <a:gd name="T4" fmla="*/ 46 w 69"/>
                <a:gd name="T5" fmla="*/ 105 h 105"/>
                <a:gd name="T6" fmla="*/ 28 w 69"/>
                <a:gd name="T7" fmla="*/ 80 h 105"/>
                <a:gd name="T8" fmla="*/ 21 w 69"/>
                <a:gd name="T9" fmla="*/ 75 h 105"/>
                <a:gd name="T10" fmla="*/ 1 w 69"/>
                <a:gd name="T11" fmla="*/ 47 h 105"/>
                <a:gd name="T12" fmla="*/ 5 w 69"/>
                <a:gd name="T13" fmla="*/ 24 h 105"/>
                <a:gd name="T14" fmla="*/ 8 w 69"/>
                <a:gd name="T15" fmla="*/ 20 h 105"/>
                <a:gd name="T16" fmla="*/ 24 w 69"/>
                <a:gd name="T17" fmla="*/ 6 h 105"/>
                <a:gd name="T18" fmla="*/ 36 w 69"/>
                <a:gd name="T19" fmla="*/ 0 h 105"/>
                <a:gd name="T20" fmla="*/ 35 w 69"/>
                <a:gd name="T21" fmla="*/ 6 h 105"/>
                <a:gd name="T22" fmla="*/ 25 w 69"/>
                <a:gd name="T23" fmla="*/ 14 h 105"/>
                <a:gd name="T24" fmla="*/ 22 w 69"/>
                <a:gd name="T25" fmla="*/ 13 h 105"/>
                <a:gd name="T26" fmla="*/ 25 w 69"/>
                <a:gd name="T27" fmla="*/ 24 h 105"/>
                <a:gd name="T28" fmla="*/ 22 w 69"/>
                <a:gd name="T29" fmla="*/ 30 h 105"/>
                <a:gd name="T30" fmla="*/ 15 w 69"/>
                <a:gd name="T31" fmla="*/ 27 h 105"/>
                <a:gd name="T32" fmla="*/ 10 w 69"/>
                <a:gd name="T33" fmla="*/ 43 h 105"/>
                <a:gd name="T34" fmla="*/ 11 w 69"/>
                <a:gd name="T35" fmla="*/ 53 h 105"/>
                <a:gd name="T36" fmla="*/ 25 w 69"/>
                <a:gd name="T37" fmla="*/ 51 h 105"/>
                <a:gd name="T38" fmla="*/ 22 w 69"/>
                <a:gd name="T39" fmla="*/ 68 h 105"/>
                <a:gd name="T40" fmla="*/ 29 w 69"/>
                <a:gd name="T41" fmla="*/ 69 h 105"/>
                <a:gd name="T42" fmla="*/ 42 w 69"/>
                <a:gd name="T43" fmla="*/ 67 h 105"/>
                <a:gd name="T44" fmla="*/ 35 w 69"/>
                <a:gd name="T45" fmla="*/ 50 h 105"/>
                <a:gd name="T46" fmla="*/ 29 w 69"/>
                <a:gd name="T47" fmla="*/ 50 h 105"/>
                <a:gd name="T48" fmla="*/ 48 w 69"/>
                <a:gd name="T49" fmla="*/ 34 h 105"/>
                <a:gd name="T50" fmla="*/ 62 w 69"/>
                <a:gd name="T51" fmla="*/ 51 h 105"/>
                <a:gd name="T52" fmla="*/ 59 w 69"/>
                <a:gd name="T53" fmla="*/ 55 h 105"/>
                <a:gd name="T54" fmla="*/ 49 w 69"/>
                <a:gd name="T55" fmla="*/ 42 h 105"/>
                <a:gd name="T56" fmla="*/ 56 w 69"/>
                <a:gd name="T57" fmla="*/ 75 h 105"/>
                <a:gd name="T58" fmla="*/ 66 w 69"/>
                <a:gd name="T59" fmla="*/ 68 h 105"/>
                <a:gd name="T60" fmla="*/ 69 w 69"/>
                <a:gd name="T61" fmla="*/ 69 h 105"/>
                <a:gd name="T62" fmla="*/ 56 w 69"/>
                <a:gd name="T63" fmla="*/ 82 h 105"/>
                <a:gd name="T64" fmla="*/ 35 w 69"/>
                <a:gd name="T65" fmla="*/ 82 h 105"/>
                <a:gd name="T66" fmla="*/ 56 w 69"/>
                <a:gd name="T67" fmla="*/ 84 h 105"/>
                <a:gd name="T68" fmla="*/ 36 w 69"/>
                <a:gd name="T69" fmla="*/ 91 h 105"/>
                <a:gd name="T70" fmla="*/ 55 w 69"/>
                <a:gd name="T71" fmla="*/ 9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105">
                  <a:moveTo>
                    <a:pt x="69" y="69"/>
                  </a:moveTo>
                  <a:cubicBezTo>
                    <a:pt x="69" y="75"/>
                    <a:pt x="69" y="75"/>
                    <a:pt x="69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7" y="77"/>
                    <a:pt x="65" y="78"/>
                    <a:pt x="63" y="80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97"/>
                    <a:pt x="55" y="105"/>
                    <a:pt x="46" y="105"/>
                  </a:cubicBezTo>
                  <a:cubicBezTo>
                    <a:pt x="36" y="105"/>
                    <a:pt x="28" y="97"/>
                    <a:pt x="28" y="87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6" y="78"/>
                    <a:pt x="25" y="77"/>
                    <a:pt x="23" y="75"/>
                  </a:cubicBezTo>
                  <a:cubicBezTo>
                    <a:pt x="21" y="75"/>
                    <a:pt x="21" y="75"/>
                    <a:pt x="21" y="75"/>
                  </a:cubicBezTo>
                  <a:cubicBezTo>
                    <a:pt x="13" y="75"/>
                    <a:pt x="7" y="67"/>
                    <a:pt x="8" y="59"/>
                  </a:cubicBezTo>
                  <a:cubicBezTo>
                    <a:pt x="4" y="57"/>
                    <a:pt x="1" y="52"/>
                    <a:pt x="1" y="47"/>
                  </a:cubicBezTo>
                  <a:cubicBezTo>
                    <a:pt x="1" y="45"/>
                    <a:pt x="1" y="43"/>
                    <a:pt x="3" y="41"/>
                  </a:cubicBezTo>
                  <a:cubicBezTo>
                    <a:pt x="0" y="35"/>
                    <a:pt x="0" y="29"/>
                    <a:pt x="5" y="24"/>
                  </a:cubicBezTo>
                  <a:cubicBezTo>
                    <a:pt x="6" y="23"/>
                    <a:pt x="7" y="22"/>
                    <a:pt x="8" y="22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2"/>
                    <a:pt x="14" y="6"/>
                    <a:pt x="22" y="6"/>
                  </a:cubicBezTo>
                  <a:cubicBezTo>
                    <a:pt x="22" y="6"/>
                    <a:pt x="23" y="6"/>
                    <a:pt x="24" y="6"/>
                  </a:cubicBezTo>
                  <a:cubicBezTo>
                    <a:pt x="26" y="2"/>
                    <a:pt x="30" y="0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5" y="6"/>
                  </a:cubicBezTo>
                  <a:cubicBezTo>
                    <a:pt x="33" y="6"/>
                    <a:pt x="30" y="8"/>
                    <a:pt x="29" y="11"/>
                  </a:cubicBezTo>
                  <a:cubicBezTo>
                    <a:pt x="28" y="13"/>
                    <a:pt x="27" y="14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18" y="13"/>
                    <a:pt x="15" y="16"/>
                    <a:pt x="15" y="20"/>
                  </a:cubicBezTo>
                  <a:cubicBezTo>
                    <a:pt x="19" y="20"/>
                    <a:pt x="22" y="21"/>
                    <a:pt x="25" y="24"/>
                  </a:cubicBezTo>
                  <a:cubicBezTo>
                    <a:pt x="26" y="25"/>
                    <a:pt x="26" y="27"/>
                    <a:pt x="25" y="29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8" y="27"/>
                    <a:pt x="17" y="27"/>
                    <a:pt x="15" y="27"/>
                  </a:cubicBezTo>
                  <a:cubicBezTo>
                    <a:pt x="9" y="27"/>
                    <a:pt x="5" y="34"/>
                    <a:pt x="10" y="38"/>
                  </a:cubicBezTo>
                  <a:cubicBezTo>
                    <a:pt x="11" y="39"/>
                    <a:pt x="11" y="41"/>
                    <a:pt x="10" y="43"/>
                  </a:cubicBezTo>
                  <a:cubicBezTo>
                    <a:pt x="9" y="44"/>
                    <a:pt x="8" y="45"/>
                    <a:pt x="8" y="47"/>
                  </a:cubicBezTo>
                  <a:cubicBezTo>
                    <a:pt x="8" y="49"/>
                    <a:pt x="9" y="52"/>
                    <a:pt x="11" y="53"/>
                  </a:cubicBezTo>
                  <a:cubicBezTo>
                    <a:pt x="13" y="49"/>
                    <a:pt x="17" y="47"/>
                    <a:pt x="22" y="47"/>
                  </a:cubicBezTo>
                  <a:cubicBezTo>
                    <a:pt x="23" y="47"/>
                    <a:pt x="25" y="49"/>
                    <a:pt x="25" y="51"/>
                  </a:cubicBezTo>
                  <a:cubicBezTo>
                    <a:pt x="25" y="53"/>
                    <a:pt x="24" y="54"/>
                    <a:pt x="22" y="54"/>
                  </a:cubicBezTo>
                  <a:cubicBezTo>
                    <a:pt x="13" y="54"/>
                    <a:pt x="13" y="68"/>
                    <a:pt x="22" y="68"/>
                  </a:cubicBezTo>
                  <a:cubicBezTo>
                    <a:pt x="24" y="68"/>
                    <a:pt x="24" y="67"/>
                    <a:pt x="26" y="67"/>
                  </a:cubicBezTo>
                  <a:cubicBezTo>
                    <a:pt x="27" y="67"/>
                    <a:pt x="28" y="69"/>
                    <a:pt x="29" y="69"/>
                  </a:cubicBezTo>
                  <a:cubicBezTo>
                    <a:pt x="30" y="72"/>
                    <a:pt x="33" y="74"/>
                    <a:pt x="35" y="74"/>
                  </a:cubicBezTo>
                  <a:cubicBezTo>
                    <a:pt x="39" y="74"/>
                    <a:pt x="42" y="71"/>
                    <a:pt x="42" y="67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39" y="42"/>
                    <a:pt x="35" y="46"/>
                    <a:pt x="35" y="50"/>
                  </a:cubicBezTo>
                  <a:cubicBezTo>
                    <a:pt x="35" y="52"/>
                    <a:pt x="34" y="54"/>
                    <a:pt x="32" y="54"/>
                  </a:cubicBezTo>
                  <a:cubicBezTo>
                    <a:pt x="30" y="54"/>
                    <a:pt x="29" y="52"/>
                    <a:pt x="29" y="50"/>
                  </a:cubicBezTo>
                  <a:cubicBezTo>
                    <a:pt x="29" y="42"/>
                    <a:pt x="35" y="35"/>
                    <a:pt x="42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56" y="36"/>
                    <a:pt x="62" y="43"/>
                    <a:pt x="62" y="51"/>
                  </a:cubicBezTo>
                  <a:cubicBezTo>
                    <a:pt x="62" y="51"/>
                    <a:pt x="62" y="51"/>
                    <a:pt x="62" y="52"/>
                  </a:cubicBezTo>
                  <a:cubicBezTo>
                    <a:pt x="62" y="53"/>
                    <a:pt x="61" y="55"/>
                    <a:pt x="59" y="55"/>
                  </a:cubicBezTo>
                  <a:cubicBezTo>
                    <a:pt x="57" y="55"/>
                    <a:pt x="56" y="53"/>
                    <a:pt x="56" y="52"/>
                  </a:cubicBezTo>
                  <a:cubicBezTo>
                    <a:pt x="56" y="47"/>
                    <a:pt x="53" y="43"/>
                    <a:pt x="49" y="4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72"/>
                    <a:pt x="52" y="75"/>
                    <a:pt x="56" y="75"/>
                  </a:cubicBezTo>
                  <a:cubicBezTo>
                    <a:pt x="59" y="75"/>
                    <a:pt x="61" y="73"/>
                    <a:pt x="62" y="70"/>
                  </a:cubicBezTo>
                  <a:cubicBezTo>
                    <a:pt x="63" y="68"/>
                    <a:pt x="64" y="68"/>
                    <a:pt x="66" y="68"/>
                  </a:cubicBezTo>
                  <a:cubicBezTo>
                    <a:pt x="66" y="68"/>
                    <a:pt x="66" y="68"/>
                    <a:pt x="67" y="68"/>
                  </a:cubicBezTo>
                  <a:cubicBezTo>
                    <a:pt x="68" y="68"/>
                    <a:pt x="68" y="69"/>
                    <a:pt x="69" y="69"/>
                  </a:cubicBezTo>
                  <a:close/>
                  <a:moveTo>
                    <a:pt x="56" y="84"/>
                  </a:moveTo>
                  <a:cubicBezTo>
                    <a:pt x="56" y="82"/>
                    <a:pt x="56" y="82"/>
                    <a:pt x="56" y="82"/>
                  </a:cubicBezTo>
                  <a:cubicBezTo>
                    <a:pt x="52" y="82"/>
                    <a:pt x="48" y="80"/>
                    <a:pt x="46" y="77"/>
                  </a:cubicBezTo>
                  <a:cubicBezTo>
                    <a:pt x="43" y="80"/>
                    <a:pt x="40" y="82"/>
                    <a:pt x="35" y="82"/>
                  </a:cubicBezTo>
                  <a:cubicBezTo>
                    <a:pt x="35" y="84"/>
                    <a:pt x="35" y="84"/>
                    <a:pt x="35" y="84"/>
                  </a:cubicBezTo>
                  <a:lnTo>
                    <a:pt x="56" y="84"/>
                  </a:lnTo>
                  <a:close/>
                  <a:moveTo>
                    <a:pt x="55" y="91"/>
                  </a:moveTo>
                  <a:cubicBezTo>
                    <a:pt x="36" y="91"/>
                    <a:pt x="36" y="91"/>
                    <a:pt x="36" y="91"/>
                  </a:cubicBezTo>
                  <a:cubicBezTo>
                    <a:pt x="37" y="95"/>
                    <a:pt x="41" y="98"/>
                    <a:pt x="46" y="98"/>
                  </a:cubicBezTo>
                  <a:cubicBezTo>
                    <a:pt x="50" y="98"/>
                    <a:pt x="54" y="95"/>
                    <a:pt x="55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" name="Rounded Rectangle 30"/>
          <p:cNvSpPr/>
          <p:nvPr/>
        </p:nvSpPr>
        <p:spPr>
          <a:xfrm>
            <a:off x="3917157" y="1606510"/>
            <a:ext cx="2463165" cy="2703195"/>
          </a:xfrm>
          <a:prstGeom prst="roundRect">
            <a:avLst>
              <a:gd name="adj" fmla="val 6613"/>
            </a:avLst>
          </a:prstGeom>
          <a:gradFill>
            <a:gsLst>
              <a:gs pos="0">
                <a:schemeClr val="bg1">
                  <a:lumMod val="0"/>
                  <a:lumOff val="100000"/>
                  <a:alpha val="0"/>
                </a:schemeClr>
              </a:gs>
              <a:gs pos="100000">
                <a:schemeClr val="bg1">
                  <a:lumMod val="95000"/>
                  <a:alpha val="52000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/>
          <p:cNvSpPr/>
          <p:nvPr/>
        </p:nvSpPr>
        <p:spPr>
          <a:xfrm>
            <a:off x="4756644" y="4005182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756644" y="3878223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6"/>
                </a:solidFill>
              </a:rPr>
              <a:t>YOUR TEXT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756644" y="3575157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756644" y="3448198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5"/>
                </a:solidFill>
              </a:rPr>
              <a:t>YOUR TEXT HERE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756644" y="3145133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756644" y="3018174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4"/>
                </a:solidFill>
              </a:rPr>
              <a:t>YOUR TEXT HERE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756644" y="2715109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756644" y="2588150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3"/>
                </a:solidFill>
              </a:rPr>
              <a:t>YOUR TEXT HERE</a:t>
            </a:r>
          </a:p>
        </p:txBody>
      </p:sp>
      <p:sp>
        <p:nvSpPr>
          <p:cNvPr id="65" name="Rectangle 64"/>
          <p:cNvSpPr/>
          <p:nvPr/>
        </p:nvSpPr>
        <p:spPr>
          <a:xfrm>
            <a:off x="4756644" y="2285086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66" name="Rectangle 65"/>
          <p:cNvSpPr/>
          <p:nvPr/>
        </p:nvSpPr>
        <p:spPr>
          <a:xfrm>
            <a:off x="4756644" y="2158127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YOUR TEXT HERE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756644" y="1855062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756644" y="1728103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1"/>
                </a:solidFill>
              </a:rPr>
              <a:t>YOUR TEXT HERE</a:t>
            </a:r>
          </a:p>
        </p:txBody>
      </p:sp>
      <p:sp>
        <p:nvSpPr>
          <p:cNvPr id="6" name="Oval 5"/>
          <p:cNvSpPr/>
          <p:nvPr/>
        </p:nvSpPr>
        <p:spPr>
          <a:xfrm>
            <a:off x="4182145" y="1722886"/>
            <a:ext cx="241265" cy="2412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209507" y="1797354"/>
            <a:ext cx="186542" cy="923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0" name="Oval 49"/>
          <p:cNvSpPr/>
          <p:nvPr/>
        </p:nvSpPr>
        <p:spPr>
          <a:xfrm>
            <a:off x="4182145" y="2155219"/>
            <a:ext cx="241265" cy="2412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209507" y="2229686"/>
            <a:ext cx="186542" cy="9233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3" name="Oval 52"/>
          <p:cNvSpPr/>
          <p:nvPr/>
        </p:nvSpPr>
        <p:spPr>
          <a:xfrm>
            <a:off x="4182145" y="2587551"/>
            <a:ext cx="241265" cy="2412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209507" y="2662018"/>
            <a:ext cx="186542" cy="9233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72" name="Oval 71"/>
          <p:cNvSpPr/>
          <p:nvPr/>
        </p:nvSpPr>
        <p:spPr>
          <a:xfrm>
            <a:off x="4182145" y="3019883"/>
            <a:ext cx="241265" cy="2412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209507" y="3094350"/>
            <a:ext cx="186542" cy="9233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75" name="Oval 74"/>
          <p:cNvSpPr/>
          <p:nvPr/>
        </p:nvSpPr>
        <p:spPr>
          <a:xfrm>
            <a:off x="4182145" y="3452215"/>
            <a:ext cx="241265" cy="24126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209507" y="3526683"/>
            <a:ext cx="186542" cy="92333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78" name="Oval 77"/>
          <p:cNvSpPr/>
          <p:nvPr/>
        </p:nvSpPr>
        <p:spPr>
          <a:xfrm>
            <a:off x="4182145" y="3884548"/>
            <a:ext cx="241265" cy="24126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09507" y="3959016"/>
            <a:ext cx="186542" cy="92333"/>
          </a:xfrm>
          <a:prstGeom prst="rect">
            <a:avLst/>
          </a:prstGeom>
          <a:solidFill>
            <a:schemeClr val="accent6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172759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1262062" y="2040733"/>
            <a:ext cx="509588" cy="50839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262062" y="3152776"/>
            <a:ext cx="509588" cy="51077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1262062" y="928689"/>
            <a:ext cx="509588" cy="50839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5085160" y="2596753"/>
            <a:ext cx="510779" cy="51077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085160" y="3708797"/>
            <a:ext cx="510779" cy="51077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5085160" y="1484710"/>
            <a:ext cx="510779" cy="50839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226344" y="860823"/>
            <a:ext cx="4405313" cy="3426619"/>
          </a:xfrm>
          <a:custGeom>
            <a:avLst/>
            <a:gdLst>
              <a:gd name="T0" fmla="*/ 2211 w 2211"/>
              <a:gd name="T1" fmla="*/ 445 h 1719"/>
              <a:gd name="T2" fmla="*/ 2073 w 2211"/>
              <a:gd name="T3" fmla="*/ 298 h 1719"/>
              <a:gd name="T4" fmla="*/ 1106 w 2211"/>
              <a:gd name="T5" fmla="*/ 298 h 1719"/>
              <a:gd name="T6" fmla="*/ 5 w 2211"/>
              <a:gd name="T7" fmla="*/ 161 h 1719"/>
              <a:gd name="T8" fmla="*/ 142 w 2211"/>
              <a:gd name="T9" fmla="*/ 24 h 1719"/>
              <a:gd name="T10" fmla="*/ 1106 w 2211"/>
              <a:gd name="T11" fmla="*/ 42 h 1719"/>
              <a:gd name="T12" fmla="*/ 1106 w 2211"/>
              <a:gd name="T13" fmla="*/ 0 h 1719"/>
              <a:gd name="T14" fmla="*/ 135 w 2211"/>
              <a:gd name="T15" fmla="*/ 19 h 1719"/>
              <a:gd name="T16" fmla="*/ 0 w 2211"/>
              <a:gd name="T17" fmla="*/ 166 h 1719"/>
              <a:gd name="T18" fmla="*/ 1106 w 2211"/>
              <a:gd name="T19" fmla="*/ 303 h 1719"/>
              <a:gd name="T20" fmla="*/ 2069 w 2211"/>
              <a:gd name="T21" fmla="*/ 303 h 1719"/>
              <a:gd name="T22" fmla="*/ 2206 w 2211"/>
              <a:gd name="T23" fmla="*/ 440 h 1719"/>
              <a:gd name="T24" fmla="*/ 1106 w 2211"/>
              <a:gd name="T25" fmla="*/ 578 h 1719"/>
              <a:gd name="T26" fmla="*/ 138 w 2211"/>
              <a:gd name="T27" fmla="*/ 578 h 1719"/>
              <a:gd name="T28" fmla="*/ 0 w 2211"/>
              <a:gd name="T29" fmla="*/ 724 h 1719"/>
              <a:gd name="T30" fmla="*/ 1106 w 2211"/>
              <a:gd name="T31" fmla="*/ 862 h 1719"/>
              <a:gd name="T32" fmla="*/ 2069 w 2211"/>
              <a:gd name="T33" fmla="*/ 862 h 1719"/>
              <a:gd name="T34" fmla="*/ 2206 w 2211"/>
              <a:gd name="T35" fmla="*/ 999 h 1719"/>
              <a:gd name="T36" fmla="*/ 1106 w 2211"/>
              <a:gd name="T37" fmla="*/ 1136 h 1719"/>
              <a:gd name="T38" fmla="*/ 138 w 2211"/>
              <a:gd name="T39" fmla="*/ 1136 h 1719"/>
              <a:gd name="T40" fmla="*/ 0 w 2211"/>
              <a:gd name="T41" fmla="*/ 1283 h 1719"/>
              <a:gd name="T42" fmla="*/ 1106 w 2211"/>
              <a:gd name="T43" fmla="*/ 1420 h 1719"/>
              <a:gd name="T44" fmla="*/ 2069 w 2211"/>
              <a:gd name="T45" fmla="*/ 1420 h 1719"/>
              <a:gd name="T46" fmla="*/ 2206 w 2211"/>
              <a:gd name="T47" fmla="*/ 1557 h 1719"/>
              <a:gd name="T48" fmla="*/ 1126 w 2211"/>
              <a:gd name="T49" fmla="*/ 1694 h 1719"/>
              <a:gd name="T50" fmla="*/ 1084 w 2211"/>
              <a:gd name="T51" fmla="*/ 1698 h 1719"/>
              <a:gd name="T52" fmla="*/ 1127 w 2211"/>
              <a:gd name="T53" fmla="*/ 1699 h 1719"/>
              <a:gd name="T54" fmla="*/ 2211 w 2211"/>
              <a:gd name="T55" fmla="*/ 1562 h 1719"/>
              <a:gd name="T56" fmla="*/ 2073 w 2211"/>
              <a:gd name="T57" fmla="*/ 1415 h 1719"/>
              <a:gd name="T58" fmla="*/ 1106 w 2211"/>
              <a:gd name="T59" fmla="*/ 1415 h 1719"/>
              <a:gd name="T60" fmla="*/ 5 w 2211"/>
              <a:gd name="T61" fmla="*/ 1278 h 1719"/>
              <a:gd name="T62" fmla="*/ 142 w 2211"/>
              <a:gd name="T63" fmla="*/ 1141 h 1719"/>
              <a:gd name="T64" fmla="*/ 1106 w 2211"/>
              <a:gd name="T65" fmla="*/ 1141 h 1719"/>
              <a:gd name="T66" fmla="*/ 2211 w 2211"/>
              <a:gd name="T67" fmla="*/ 1004 h 1719"/>
              <a:gd name="T68" fmla="*/ 2073 w 2211"/>
              <a:gd name="T69" fmla="*/ 857 h 1719"/>
              <a:gd name="T70" fmla="*/ 1106 w 2211"/>
              <a:gd name="T71" fmla="*/ 857 h 1719"/>
              <a:gd name="T72" fmla="*/ 5 w 2211"/>
              <a:gd name="T73" fmla="*/ 720 h 1719"/>
              <a:gd name="T74" fmla="*/ 142 w 2211"/>
              <a:gd name="T75" fmla="*/ 582 h 1719"/>
              <a:gd name="T76" fmla="*/ 1106 w 2211"/>
              <a:gd name="T77" fmla="*/ 583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11" h="1719">
                <a:moveTo>
                  <a:pt x="2073" y="583"/>
                </a:moveTo>
                <a:cubicBezTo>
                  <a:pt x="2149" y="583"/>
                  <a:pt x="2211" y="521"/>
                  <a:pt x="2211" y="445"/>
                </a:cubicBezTo>
                <a:cubicBezTo>
                  <a:pt x="2211" y="436"/>
                  <a:pt x="2211" y="436"/>
                  <a:pt x="2211" y="436"/>
                </a:cubicBezTo>
                <a:cubicBezTo>
                  <a:pt x="2211" y="360"/>
                  <a:pt x="2149" y="298"/>
                  <a:pt x="2073" y="298"/>
                </a:cubicBezTo>
                <a:cubicBezTo>
                  <a:pt x="1106" y="298"/>
                  <a:pt x="1106" y="298"/>
                  <a:pt x="1106" y="298"/>
                </a:cubicBezTo>
                <a:cubicBezTo>
                  <a:pt x="1106" y="298"/>
                  <a:pt x="1106" y="298"/>
                  <a:pt x="1106" y="298"/>
                </a:cubicBezTo>
                <a:cubicBezTo>
                  <a:pt x="142" y="298"/>
                  <a:pt x="142" y="298"/>
                  <a:pt x="142" y="298"/>
                </a:cubicBezTo>
                <a:cubicBezTo>
                  <a:pt x="66" y="298"/>
                  <a:pt x="5" y="237"/>
                  <a:pt x="5" y="161"/>
                </a:cubicBezTo>
                <a:cubicBezTo>
                  <a:pt x="5" y="161"/>
                  <a:pt x="5" y="161"/>
                  <a:pt x="5" y="161"/>
                </a:cubicBezTo>
                <a:cubicBezTo>
                  <a:pt x="5" y="85"/>
                  <a:pt x="66" y="24"/>
                  <a:pt x="142" y="24"/>
                </a:cubicBezTo>
                <a:cubicBezTo>
                  <a:pt x="1085" y="24"/>
                  <a:pt x="1085" y="24"/>
                  <a:pt x="1085" y="24"/>
                </a:cubicBezTo>
                <a:cubicBezTo>
                  <a:pt x="1086" y="34"/>
                  <a:pt x="1095" y="42"/>
                  <a:pt x="1106" y="42"/>
                </a:cubicBezTo>
                <a:cubicBezTo>
                  <a:pt x="1117" y="42"/>
                  <a:pt x="1127" y="33"/>
                  <a:pt x="1127" y="21"/>
                </a:cubicBezTo>
                <a:cubicBezTo>
                  <a:pt x="1127" y="9"/>
                  <a:pt x="1117" y="0"/>
                  <a:pt x="1106" y="0"/>
                </a:cubicBezTo>
                <a:cubicBezTo>
                  <a:pt x="1094" y="0"/>
                  <a:pt x="1085" y="8"/>
                  <a:pt x="1084" y="19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61" y="19"/>
                  <a:pt x="0" y="79"/>
                  <a:pt x="0" y="154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242"/>
                  <a:pt x="62" y="303"/>
                  <a:pt x="138" y="303"/>
                </a:cubicBezTo>
                <a:cubicBezTo>
                  <a:pt x="1106" y="303"/>
                  <a:pt x="1106" y="303"/>
                  <a:pt x="1106" y="303"/>
                </a:cubicBezTo>
                <a:cubicBezTo>
                  <a:pt x="1106" y="303"/>
                  <a:pt x="1106" y="303"/>
                  <a:pt x="1106" y="303"/>
                </a:cubicBezTo>
                <a:cubicBezTo>
                  <a:pt x="2069" y="303"/>
                  <a:pt x="2069" y="303"/>
                  <a:pt x="2069" y="303"/>
                </a:cubicBezTo>
                <a:cubicBezTo>
                  <a:pt x="2145" y="303"/>
                  <a:pt x="2206" y="365"/>
                  <a:pt x="2206" y="440"/>
                </a:cubicBezTo>
                <a:cubicBezTo>
                  <a:pt x="2206" y="440"/>
                  <a:pt x="2206" y="440"/>
                  <a:pt x="2206" y="440"/>
                </a:cubicBezTo>
                <a:cubicBezTo>
                  <a:pt x="2206" y="516"/>
                  <a:pt x="2145" y="578"/>
                  <a:pt x="2069" y="578"/>
                </a:cubicBezTo>
                <a:cubicBezTo>
                  <a:pt x="1106" y="578"/>
                  <a:pt x="1106" y="578"/>
                  <a:pt x="1106" y="578"/>
                </a:cubicBezTo>
                <a:cubicBezTo>
                  <a:pt x="1106" y="578"/>
                  <a:pt x="1106" y="578"/>
                  <a:pt x="1106" y="578"/>
                </a:cubicBezTo>
                <a:cubicBezTo>
                  <a:pt x="138" y="578"/>
                  <a:pt x="138" y="578"/>
                  <a:pt x="138" y="578"/>
                </a:cubicBezTo>
                <a:cubicBezTo>
                  <a:pt x="62" y="578"/>
                  <a:pt x="0" y="639"/>
                  <a:pt x="0" y="715"/>
                </a:cubicBezTo>
                <a:cubicBezTo>
                  <a:pt x="0" y="724"/>
                  <a:pt x="0" y="724"/>
                  <a:pt x="0" y="724"/>
                </a:cubicBezTo>
                <a:cubicBezTo>
                  <a:pt x="0" y="800"/>
                  <a:pt x="62" y="862"/>
                  <a:pt x="138" y="862"/>
                </a:cubicBezTo>
                <a:cubicBezTo>
                  <a:pt x="1106" y="862"/>
                  <a:pt x="1106" y="862"/>
                  <a:pt x="1106" y="862"/>
                </a:cubicBezTo>
                <a:cubicBezTo>
                  <a:pt x="1106" y="862"/>
                  <a:pt x="1106" y="862"/>
                  <a:pt x="1106" y="862"/>
                </a:cubicBezTo>
                <a:cubicBezTo>
                  <a:pt x="2069" y="862"/>
                  <a:pt x="2069" y="862"/>
                  <a:pt x="2069" y="862"/>
                </a:cubicBezTo>
                <a:cubicBezTo>
                  <a:pt x="2145" y="862"/>
                  <a:pt x="2206" y="923"/>
                  <a:pt x="2206" y="999"/>
                </a:cubicBezTo>
                <a:cubicBezTo>
                  <a:pt x="2206" y="999"/>
                  <a:pt x="2206" y="999"/>
                  <a:pt x="2206" y="999"/>
                </a:cubicBezTo>
                <a:cubicBezTo>
                  <a:pt x="2206" y="1075"/>
                  <a:pt x="2145" y="1136"/>
                  <a:pt x="2069" y="1136"/>
                </a:cubicBezTo>
                <a:cubicBezTo>
                  <a:pt x="1106" y="1136"/>
                  <a:pt x="1106" y="1136"/>
                  <a:pt x="1106" y="1136"/>
                </a:cubicBezTo>
                <a:cubicBezTo>
                  <a:pt x="1106" y="1136"/>
                  <a:pt x="1106" y="1136"/>
                  <a:pt x="1106" y="1136"/>
                </a:cubicBezTo>
                <a:cubicBezTo>
                  <a:pt x="138" y="1136"/>
                  <a:pt x="138" y="1136"/>
                  <a:pt x="138" y="1136"/>
                </a:cubicBezTo>
                <a:cubicBezTo>
                  <a:pt x="62" y="1136"/>
                  <a:pt x="0" y="1197"/>
                  <a:pt x="0" y="1273"/>
                </a:cubicBezTo>
                <a:cubicBezTo>
                  <a:pt x="0" y="1283"/>
                  <a:pt x="0" y="1283"/>
                  <a:pt x="0" y="1283"/>
                </a:cubicBezTo>
                <a:cubicBezTo>
                  <a:pt x="0" y="1359"/>
                  <a:pt x="62" y="1420"/>
                  <a:pt x="138" y="1420"/>
                </a:cubicBezTo>
                <a:cubicBezTo>
                  <a:pt x="1106" y="1420"/>
                  <a:pt x="1106" y="1420"/>
                  <a:pt x="1106" y="1420"/>
                </a:cubicBezTo>
                <a:cubicBezTo>
                  <a:pt x="1106" y="1420"/>
                  <a:pt x="1106" y="1420"/>
                  <a:pt x="1106" y="1420"/>
                </a:cubicBezTo>
                <a:cubicBezTo>
                  <a:pt x="2069" y="1420"/>
                  <a:pt x="2069" y="1420"/>
                  <a:pt x="2069" y="1420"/>
                </a:cubicBezTo>
                <a:cubicBezTo>
                  <a:pt x="2145" y="1420"/>
                  <a:pt x="2206" y="1481"/>
                  <a:pt x="2206" y="1557"/>
                </a:cubicBezTo>
                <a:cubicBezTo>
                  <a:pt x="2206" y="1557"/>
                  <a:pt x="2206" y="1557"/>
                  <a:pt x="2206" y="1557"/>
                </a:cubicBezTo>
                <a:cubicBezTo>
                  <a:pt x="2206" y="1633"/>
                  <a:pt x="2145" y="1694"/>
                  <a:pt x="2069" y="1694"/>
                </a:cubicBezTo>
                <a:cubicBezTo>
                  <a:pt x="1126" y="1694"/>
                  <a:pt x="1126" y="1694"/>
                  <a:pt x="1126" y="1694"/>
                </a:cubicBezTo>
                <a:cubicBezTo>
                  <a:pt x="1125" y="1684"/>
                  <a:pt x="1116" y="1676"/>
                  <a:pt x="1106" y="1676"/>
                </a:cubicBezTo>
                <a:cubicBezTo>
                  <a:pt x="1094" y="1676"/>
                  <a:pt x="1084" y="1686"/>
                  <a:pt x="1084" y="1698"/>
                </a:cubicBezTo>
                <a:cubicBezTo>
                  <a:pt x="1084" y="1709"/>
                  <a:pt x="1094" y="1719"/>
                  <a:pt x="1106" y="1719"/>
                </a:cubicBezTo>
                <a:cubicBezTo>
                  <a:pt x="1117" y="1719"/>
                  <a:pt x="1126" y="1710"/>
                  <a:pt x="1127" y="1699"/>
                </a:cubicBezTo>
                <a:cubicBezTo>
                  <a:pt x="2073" y="1699"/>
                  <a:pt x="2073" y="1699"/>
                  <a:pt x="2073" y="1699"/>
                </a:cubicBezTo>
                <a:cubicBezTo>
                  <a:pt x="2149" y="1699"/>
                  <a:pt x="2211" y="1638"/>
                  <a:pt x="2211" y="1562"/>
                </a:cubicBezTo>
                <a:cubicBezTo>
                  <a:pt x="2211" y="1552"/>
                  <a:pt x="2211" y="1552"/>
                  <a:pt x="2211" y="1552"/>
                </a:cubicBezTo>
                <a:cubicBezTo>
                  <a:pt x="2211" y="1477"/>
                  <a:pt x="2149" y="1415"/>
                  <a:pt x="2073" y="1415"/>
                </a:cubicBezTo>
                <a:cubicBezTo>
                  <a:pt x="1106" y="1415"/>
                  <a:pt x="1106" y="1415"/>
                  <a:pt x="1106" y="1415"/>
                </a:cubicBezTo>
                <a:cubicBezTo>
                  <a:pt x="1106" y="1415"/>
                  <a:pt x="1106" y="1415"/>
                  <a:pt x="1106" y="1415"/>
                </a:cubicBezTo>
                <a:cubicBezTo>
                  <a:pt x="142" y="1415"/>
                  <a:pt x="142" y="1415"/>
                  <a:pt x="142" y="1415"/>
                </a:cubicBezTo>
                <a:cubicBezTo>
                  <a:pt x="66" y="1415"/>
                  <a:pt x="5" y="1354"/>
                  <a:pt x="5" y="1278"/>
                </a:cubicBezTo>
                <a:cubicBezTo>
                  <a:pt x="5" y="1278"/>
                  <a:pt x="5" y="1278"/>
                  <a:pt x="5" y="1278"/>
                </a:cubicBezTo>
                <a:cubicBezTo>
                  <a:pt x="5" y="1202"/>
                  <a:pt x="66" y="1141"/>
                  <a:pt x="142" y="1141"/>
                </a:cubicBezTo>
                <a:cubicBezTo>
                  <a:pt x="1106" y="1141"/>
                  <a:pt x="1106" y="1141"/>
                  <a:pt x="1106" y="1141"/>
                </a:cubicBezTo>
                <a:cubicBezTo>
                  <a:pt x="1106" y="1141"/>
                  <a:pt x="1106" y="1141"/>
                  <a:pt x="1106" y="1141"/>
                </a:cubicBezTo>
                <a:cubicBezTo>
                  <a:pt x="2073" y="1141"/>
                  <a:pt x="2073" y="1141"/>
                  <a:pt x="2073" y="1141"/>
                </a:cubicBezTo>
                <a:cubicBezTo>
                  <a:pt x="2149" y="1141"/>
                  <a:pt x="2211" y="1079"/>
                  <a:pt x="2211" y="1004"/>
                </a:cubicBezTo>
                <a:cubicBezTo>
                  <a:pt x="2211" y="994"/>
                  <a:pt x="2211" y="994"/>
                  <a:pt x="2211" y="994"/>
                </a:cubicBezTo>
                <a:cubicBezTo>
                  <a:pt x="2211" y="918"/>
                  <a:pt x="2149" y="857"/>
                  <a:pt x="2073" y="857"/>
                </a:cubicBezTo>
                <a:cubicBezTo>
                  <a:pt x="1106" y="857"/>
                  <a:pt x="1106" y="857"/>
                  <a:pt x="1106" y="857"/>
                </a:cubicBezTo>
                <a:cubicBezTo>
                  <a:pt x="1106" y="857"/>
                  <a:pt x="1106" y="857"/>
                  <a:pt x="1106" y="857"/>
                </a:cubicBezTo>
                <a:cubicBezTo>
                  <a:pt x="142" y="857"/>
                  <a:pt x="142" y="857"/>
                  <a:pt x="142" y="857"/>
                </a:cubicBezTo>
                <a:cubicBezTo>
                  <a:pt x="66" y="857"/>
                  <a:pt x="5" y="795"/>
                  <a:pt x="5" y="720"/>
                </a:cubicBezTo>
                <a:cubicBezTo>
                  <a:pt x="5" y="720"/>
                  <a:pt x="5" y="720"/>
                  <a:pt x="5" y="720"/>
                </a:cubicBezTo>
                <a:cubicBezTo>
                  <a:pt x="5" y="644"/>
                  <a:pt x="66" y="582"/>
                  <a:pt x="142" y="582"/>
                </a:cubicBezTo>
                <a:cubicBezTo>
                  <a:pt x="1106" y="582"/>
                  <a:pt x="1106" y="582"/>
                  <a:pt x="1106" y="582"/>
                </a:cubicBezTo>
                <a:cubicBezTo>
                  <a:pt x="1106" y="583"/>
                  <a:pt x="1106" y="583"/>
                  <a:pt x="1106" y="583"/>
                </a:cubicBezTo>
                <a:lnTo>
                  <a:pt x="2073" y="583"/>
                </a:lnTo>
                <a:close/>
              </a:path>
            </a:pathLst>
          </a:cu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Rectangle 20"/>
          <p:cNvSpPr/>
          <p:nvPr/>
        </p:nvSpPr>
        <p:spPr>
          <a:xfrm>
            <a:off x="3248526" y="1664232"/>
            <a:ext cx="129191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018651" y="1536586"/>
            <a:ext cx="1521787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825" b="1" dirty="0">
                <a:solidFill>
                  <a:schemeClr val="accent2"/>
                </a:solidFill>
              </a:rPr>
              <a:t>TEXT PLACEHOLDER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200400" y="2776871"/>
            <a:ext cx="13400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018651" y="2649225"/>
            <a:ext cx="1521787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825" b="1" dirty="0">
                <a:solidFill>
                  <a:schemeClr val="accent4"/>
                </a:solidFill>
              </a:rPr>
              <a:t>TEXT PLACEHOLDER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200400" y="3889510"/>
            <a:ext cx="13400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18651" y="3761864"/>
            <a:ext cx="1521787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825" b="1" dirty="0">
                <a:solidFill>
                  <a:schemeClr val="accent6"/>
                </a:solidFill>
              </a:rPr>
              <a:t>TEXT PLACEHOLDER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317563" y="1108211"/>
            <a:ext cx="136410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317563" y="980565"/>
            <a:ext cx="1521787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25" b="1" dirty="0">
                <a:solidFill>
                  <a:schemeClr val="accent1"/>
                </a:solidFill>
              </a:rPr>
              <a:t>TEXT PLACEHOLDER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317563" y="2220850"/>
            <a:ext cx="12257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own text and description here.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317563" y="2093204"/>
            <a:ext cx="1521787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25" b="1" dirty="0">
                <a:solidFill>
                  <a:schemeClr val="accent3"/>
                </a:solidFill>
              </a:rPr>
              <a:t>TEXT PLACEHOLDER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317563" y="3333489"/>
            <a:ext cx="136410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317563" y="3205843"/>
            <a:ext cx="1521787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25" b="1" dirty="0">
                <a:solidFill>
                  <a:schemeClr val="accent5"/>
                </a:solidFill>
              </a:rPr>
              <a:t>TEXT PLACEHOLDER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944744" y="2168715"/>
            <a:ext cx="253626" cy="253623"/>
            <a:chOff x="6602413" y="2792413"/>
            <a:chExt cx="258763" cy="258763"/>
          </a:xfrm>
          <a:solidFill>
            <a:schemeClr val="accent3"/>
          </a:solidFill>
        </p:grpSpPr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602413" y="2792413"/>
              <a:ext cx="258763" cy="258763"/>
            </a:xfrm>
            <a:custGeom>
              <a:avLst/>
              <a:gdLst>
                <a:gd name="T0" fmla="*/ 54 w 108"/>
                <a:gd name="T1" fmla="*/ 0 h 108"/>
                <a:gd name="T2" fmla="*/ 108 w 108"/>
                <a:gd name="T3" fmla="*/ 54 h 108"/>
                <a:gd name="T4" fmla="*/ 54 w 108"/>
                <a:gd name="T5" fmla="*/ 108 h 108"/>
                <a:gd name="T6" fmla="*/ 0 w 108"/>
                <a:gd name="T7" fmla="*/ 54 h 108"/>
                <a:gd name="T8" fmla="*/ 54 w 108"/>
                <a:gd name="T9" fmla="*/ 0 h 108"/>
                <a:gd name="T10" fmla="*/ 101 w 108"/>
                <a:gd name="T11" fmla="*/ 54 h 108"/>
                <a:gd name="T12" fmla="*/ 54 w 108"/>
                <a:gd name="T13" fmla="*/ 7 h 108"/>
                <a:gd name="T14" fmla="*/ 53 w 108"/>
                <a:gd name="T15" fmla="*/ 7 h 108"/>
                <a:gd name="T16" fmla="*/ 7 w 108"/>
                <a:gd name="T17" fmla="*/ 54 h 108"/>
                <a:gd name="T18" fmla="*/ 54 w 108"/>
                <a:gd name="T19" fmla="*/ 101 h 108"/>
                <a:gd name="T20" fmla="*/ 54 w 108"/>
                <a:gd name="T21" fmla="*/ 101 h 108"/>
                <a:gd name="T22" fmla="*/ 101 w 108"/>
                <a:gd name="T23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" h="108">
                  <a:moveTo>
                    <a:pt x="54" y="0"/>
                  </a:moveTo>
                  <a:cubicBezTo>
                    <a:pt x="83" y="0"/>
                    <a:pt x="108" y="24"/>
                    <a:pt x="108" y="54"/>
                  </a:cubicBezTo>
                  <a:cubicBezTo>
                    <a:pt x="108" y="84"/>
                    <a:pt x="83" y="108"/>
                    <a:pt x="54" y="108"/>
                  </a:cubicBezTo>
                  <a:cubicBezTo>
                    <a:pt x="24" y="108"/>
                    <a:pt x="0" y="8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lose/>
                  <a:moveTo>
                    <a:pt x="101" y="54"/>
                  </a:moveTo>
                  <a:cubicBezTo>
                    <a:pt x="101" y="28"/>
                    <a:pt x="79" y="7"/>
                    <a:pt x="54" y="7"/>
                  </a:cubicBezTo>
                  <a:cubicBezTo>
                    <a:pt x="54" y="7"/>
                    <a:pt x="53" y="7"/>
                    <a:pt x="53" y="7"/>
                  </a:cubicBezTo>
                  <a:cubicBezTo>
                    <a:pt x="28" y="7"/>
                    <a:pt x="7" y="29"/>
                    <a:pt x="7" y="54"/>
                  </a:cubicBezTo>
                  <a:cubicBezTo>
                    <a:pt x="7" y="80"/>
                    <a:pt x="28" y="101"/>
                    <a:pt x="54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80" y="101"/>
                    <a:pt x="101" y="80"/>
                    <a:pt x="10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6688138" y="2822575"/>
              <a:ext cx="84138" cy="201613"/>
            </a:xfrm>
            <a:custGeom>
              <a:avLst/>
              <a:gdLst>
                <a:gd name="T0" fmla="*/ 35 w 35"/>
                <a:gd name="T1" fmla="*/ 24 h 85"/>
                <a:gd name="T2" fmla="*/ 31 w 35"/>
                <a:gd name="T3" fmla="*/ 28 h 85"/>
                <a:gd name="T4" fmla="*/ 28 w 35"/>
                <a:gd name="T5" fmla="*/ 24 h 85"/>
                <a:gd name="T6" fmla="*/ 17 w 35"/>
                <a:gd name="T7" fmla="*/ 14 h 85"/>
                <a:gd name="T8" fmla="*/ 7 w 35"/>
                <a:gd name="T9" fmla="*/ 24 h 85"/>
                <a:gd name="T10" fmla="*/ 20 w 35"/>
                <a:gd name="T11" fmla="*/ 39 h 85"/>
                <a:gd name="T12" fmla="*/ 35 w 35"/>
                <a:gd name="T13" fmla="*/ 60 h 85"/>
                <a:gd name="T14" fmla="*/ 21 w 35"/>
                <a:gd name="T15" fmla="*/ 77 h 85"/>
                <a:gd name="T16" fmla="*/ 21 w 35"/>
                <a:gd name="T17" fmla="*/ 81 h 85"/>
                <a:gd name="T18" fmla="*/ 18 w 35"/>
                <a:gd name="T19" fmla="*/ 85 h 85"/>
                <a:gd name="T20" fmla="*/ 15 w 35"/>
                <a:gd name="T21" fmla="*/ 81 h 85"/>
                <a:gd name="T22" fmla="*/ 15 w 35"/>
                <a:gd name="T23" fmla="*/ 77 h 85"/>
                <a:gd name="T24" fmla="*/ 0 w 35"/>
                <a:gd name="T25" fmla="*/ 60 h 85"/>
                <a:gd name="T26" fmla="*/ 4 w 35"/>
                <a:gd name="T27" fmla="*/ 57 h 85"/>
                <a:gd name="T28" fmla="*/ 7 w 35"/>
                <a:gd name="T29" fmla="*/ 60 h 85"/>
                <a:gd name="T30" fmla="*/ 18 w 35"/>
                <a:gd name="T31" fmla="*/ 71 h 85"/>
                <a:gd name="T32" fmla="*/ 28 w 35"/>
                <a:gd name="T33" fmla="*/ 60 h 85"/>
                <a:gd name="T34" fmla="*/ 16 w 35"/>
                <a:gd name="T35" fmla="*/ 45 h 85"/>
                <a:gd name="T36" fmla="*/ 0 w 35"/>
                <a:gd name="T37" fmla="*/ 24 h 85"/>
                <a:gd name="T38" fmla="*/ 14 w 35"/>
                <a:gd name="T39" fmla="*/ 7 h 85"/>
                <a:gd name="T40" fmla="*/ 14 w 35"/>
                <a:gd name="T41" fmla="*/ 3 h 85"/>
                <a:gd name="T42" fmla="*/ 17 w 35"/>
                <a:gd name="T43" fmla="*/ 0 h 85"/>
                <a:gd name="T44" fmla="*/ 21 w 35"/>
                <a:gd name="T45" fmla="*/ 3 h 85"/>
                <a:gd name="T46" fmla="*/ 21 w 35"/>
                <a:gd name="T47" fmla="*/ 7 h 85"/>
                <a:gd name="T48" fmla="*/ 35 w 35"/>
                <a:gd name="T4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85">
                  <a:moveTo>
                    <a:pt x="35" y="24"/>
                  </a:moveTo>
                  <a:cubicBezTo>
                    <a:pt x="35" y="26"/>
                    <a:pt x="34" y="28"/>
                    <a:pt x="31" y="28"/>
                  </a:cubicBezTo>
                  <a:cubicBezTo>
                    <a:pt x="30" y="28"/>
                    <a:pt x="28" y="26"/>
                    <a:pt x="28" y="24"/>
                  </a:cubicBezTo>
                  <a:cubicBezTo>
                    <a:pt x="28" y="18"/>
                    <a:pt x="23" y="14"/>
                    <a:pt x="17" y="14"/>
                  </a:cubicBezTo>
                  <a:cubicBezTo>
                    <a:pt x="12" y="14"/>
                    <a:pt x="7" y="18"/>
                    <a:pt x="7" y="24"/>
                  </a:cubicBezTo>
                  <a:cubicBezTo>
                    <a:pt x="7" y="30"/>
                    <a:pt x="13" y="34"/>
                    <a:pt x="20" y="39"/>
                  </a:cubicBezTo>
                  <a:cubicBezTo>
                    <a:pt x="27" y="45"/>
                    <a:pt x="35" y="50"/>
                    <a:pt x="35" y="60"/>
                  </a:cubicBezTo>
                  <a:cubicBezTo>
                    <a:pt x="35" y="68"/>
                    <a:pt x="29" y="75"/>
                    <a:pt x="21" y="77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1" y="83"/>
                    <a:pt x="19" y="85"/>
                    <a:pt x="18" y="85"/>
                  </a:cubicBezTo>
                  <a:cubicBezTo>
                    <a:pt x="16" y="85"/>
                    <a:pt x="15" y="83"/>
                    <a:pt x="15" y="8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6" y="76"/>
                    <a:pt x="0" y="68"/>
                    <a:pt x="0" y="60"/>
                  </a:cubicBezTo>
                  <a:cubicBezTo>
                    <a:pt x="0" y="58"/>
                    <a:pt x="2" y="57"/>
                    <a:pt x="4" y="57"/>
                  </a:cubicBezTo>
                  <a:cubicBezTo>
                    <a:pt x="6" y="57"/>
                    <a:pt x="7" y="58"/>
                    <a:pt x="7" y="60"/>
                  </a:cubicBezTo>
                  <a:cubicBezTo>
                    <a:pt x="7" y="66"/>
                    <a:pt x="12" y="71"/>
                    <a:pt x="18" y="71"/>
                  </a:cubicBezTo>
                  <a:cubicBezTo>
                    <a:pt x="24" y="71"/>
                    <a:pt x="28" y="65"/>
                    <a:pt x="28" y="60"/>
                  </a:cubicBezTo>
                  <a:cubicBezTo>
                    <a:pt x="28" y="54"/>
                    <a:pt x="22" y="50"/>
                    <a:pt x="16" y="45"/>
                  </a:cubicBezTo>
                  <a:cubicBezTo>
                    <a:pt x="8" y="40"/>
                    <a:pt x="0" y="34"/>
                    <a:pt x="0" y="24"/>
                  </a:cubicBezTo>
                  <a:cubicBezTo>
                    <a:pt x="0" y="16"/>
                    <a:pt x="6" y="9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9" y="9"/>
                    <a:pt x="35" y="16"/>
                    <a:pt x="3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686948" y="3837374"/>
            <a:ext cx="247403" cy="253625"/>
            <a:chOff x="6819900" y="4498975"/>
            <a:chExt cx="252413" cy="258763"/>
          </a:xfrm>
          <a:solidFill>
            <a:schemeClr val="accent6"/>
          </a:solidFill>
        </p:grpSpPr>
        <p:sp>
          <p:nvSpPr>
            <p:cNvPr id="48" name="Freeform 19"/>
            <p:cNvSpPr>
              <a:spLocks noEditPoints="1"/>
            </p:cNvSpPr>
            <p:nvPr/>
          </p:nvSpPr>
          <p:spPr bwMode="auto">
            <a:xfrm>
              <a:off x="6819900" y="4498975"/>
              <a:ext cx="252413" cy="258763"/>
            </a:xfrm>
            <a:custGeom>
              <a:avLst/>
              <a:gdLst>
                <a:gd name="T0" fmla="*/ 56 w 106"/>
                <a:gd name="T1" fmla="*/ 8 h 109"/>
                <a:gd name="T2" fmla="*/ 56 w 106"/>
                <a:gd name="T3" fmla="*/ 17 h 109"/>
                <a:gd name="T4" fmla="*/ 50 w 106"/>
                <a:gd name="T5" fmla="*/ 17 h 109"/>
                <a:gd name="T6" fmla="*/ 50 w 106"/>
                <a:gd name="T7" fmla="*/ 8 h 109"/>
                <a:gd name="T8" fmla="*/ 56 w 106"/>
                <a:gd name="T9" fmla="*/ 8 h 109"/>
                <a:gd name="T10" fmla="*/ 10 w 106"/>
                <a:gd name="T11" fmla="*/ 17 h 109"/>
                <a:gd name="T12" fmla="*/ 13 w 106"/>
                <a:gd name="T13" fmla="*/ 18 h 109"/>
                <a:gd name="T14" fmla="*/ 13 w 106"/>
                <a:gd name="T15" fmla="*/ 23 h 109"/>
                <a:gd name="T16" fmla="*/ 11 w 106"/>
                <a:gd name="T17" fmla="*/ 24 h 109"/>
                <a:gd name="T18" fmla="*/ 8 w 106"/>
                <a:gd name="T19" fmla="*/ 23 h 109"/>
                <a:gd name="T20" fmla="*/ 8 w 106"/>
                <a:gd name="T21" fmla="*/ 18 h 109"/>
                <a:gd name="T22" fmla="*/ 10 w 106"/>
                <a:gd name="T23" fmla="*/ 17 h 109"/>
                <a:gd name="T24" fmla="*/ 95 w 106"/>
                <a:gd name="T25" fmla="*/ 17 h 109"/>
                <a:gd name="T26" fmla="*/ 99 w 106"/>
                <a:gd name="T27" fmla="*/ 21 h 109"/>
                <a:gd name="T28" fmla="*/ 95 w 106"/>
                <a:gd name="T29" fmla="*/ 25 h 109"/>
                <a:gd name="T30" fmla="*/ 92 w 106"/>
                <a:gd name="T31" fmla="*/ 21 h 109"/>
                <a:gd name="T32" fmla="*/ 95 w 106"/>
                <a:gd name="T33" fmla="*/ 17 h 109"/>
                <a:gd name="T34" fmla="*/ 53 w 106"/>
                <a:gd name="T35" fmla="*/ 24 h 109"/>
                <a:gd name="T36" fmla="*/ 92 w 106"/>
                <a:gd name="T37" fmla="*/ 63 h 109"/>
                <a:gd name="T38" fmla="*/ 53 w 106"/>
                <a:gd name="T39" fmla="*/ 103 h 109"/>
                <a:gd name="T40" fmla="*/ 14 w 106"/>
                <a:gd name="T41" fmla="*/ 63 h 109"/>
                <a:gd name="T42" fmla="*/ 53 w 106"/>
                <a:gd name="T43" fmla="*/ 24 h 109"/>
                <a:gd name="T44" fmla="*/ 39 w 106"/>
                <a:gd name="T45" fmla="*/ 0 h 109"/>
                <a:gd name="T46" fmla="*/ 36 w 106"/>
                <a:gd name="T47" fmla="*/ 4 h 109"/>
                <a:gd name="T48" fmla="*/ 39 w 106"/>
                <a:gd name="T49" fmla="*/ 8 h 109"/>
                <a:gd name="T50" fmla="*/ 43 w 106"/>
                <a:gd name="T51" fmla="*/ 8 h 109"/>
                <a:gd name="T52" fmla="*/ 43 w 106"/>
                <a:gd name="T53" fmla="*/ 19 h 109"/>
                <a:gd name="T54" fmla="*/ 24 w 106"/>
                <a:gd name="T55" fmla="*/ 28 h 109"/>
                <a:gd name="T56" fmla="*/ 21 w 106"/>
                <a:gd name="T57" fmla="*/ 25 h 109"/>
                <a:gd name="T58" fmla="*/ 19 w 106"/>
                <a:gd name="T59" fmla="*/ 13 h 109"/>
                <a:gd name="T60" fmla="*/ 12 w 106"/>
                <a:gd name="T61" fmla="*/ 10 h 109"/>
                <a:gd name="T62" fmla="*/ 4 w 106"/>
                <a:gd name="T63" fmla="*/ 13 h 109"/>
                <a:gd name="T64" fmla="*/ 4 w 106"/>
                <a:gd name="T65" fmla="*/ 28 h 109"/>
                <a:gd name="T66" fmla="*/ 11 w 106"/>
                <a:gd name="T67" fmla="*/ 32 h 109"/>
                <a:gd name="T68" fmla="*/ 16 w 106"/>
                <a:gd name="T69" fmla="*/ 30 h 109"/>
                <a:gd name="T70" fmla="*/ 19 w 106"/>
                <a:gd name="T71" fmla="*/ 33 h 109"/>
                <a:gd name="T72" fmla="*/ 8 w 106"/>
                <a:gd name="T73" fmla="*/ 63 h 109"/>
                <a:gd name="T74" fmla="*/ 53 w 106"/>
                <a:gd name="T75" fmla="*/ 109 h 109"/>
                <a:gd name="T76" fmla="*/ 99 w 106"/>
                <a:gd name="T77" fmla="*/ 63 h 109"/>
                <a:gd name="T78" fmla="*/ 88 w 106"/>
                <a:gd name="T79" fmla="*/ 33 h 109"/>
                <a:gd name="T80" fmla="*/ 91 w 106"/>
                <a:gd name="T81" fmla="*/ 30 h 109"/>
                <a:gd name="T82" fmla="*/ 95 w 106"/>
                <a:gd name="T83" fmla="*/ 32 h 109"/>
                <a:gd name="T84" fmla="*/ 106 w 106"/>
                <a:gd name="T85" fmla="*/ 21 h 109"/>
                <a:gd name="T86" fmla="*/ 95 w 106"/>
                <a:gd name="T87" fmla="*/ 10 h 109"/>
                <a:gd name="T88" fmla="*/ 85 w 106"/>
                <a:gd name="T89" fmla="*/ 21 h 109"/>
                <a:gd name="T90" fmla="*/ 86 w 106"/>
                <a:gd name="T91" fmla="*/ 25 h 109"/>
                <a:gd name="T92" fmla="*/ 83 w 106"/>
                <a:gd name="T93" fmla="*/ 28 h 109"/>
                <a:gd name="T94" fmla="*/ 64 w 106"/>
                <a:gd name="T95" fmla="*/ 19 h 109"/>
                <a:gd name="T96" fmla="*/ 64 w 106"/>
                <a:gd name="T97" fmla="*/ 8 h 109"/>
                <a:gd name="T98" fmla="*/ 68 w 106"/>
                <a:gd name="T99" fmla="*/ 8 h 109"/>
                <a:gd name="T100" fmla="*/ 71 w 106"/>
                <a:gd name="T101" fmla="*/ 4 h 109"/>
                <a:gd name="T102" fmla="*/ 68 w 106"/>
                <a:gd name="T103" fmla="*/ 0 h 109"/>
                <a:gd name="T104" fmla="*/ 39 w 106"/>
                <a:gd name="T10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109">
                  <a:moveTo>
                    <a:pt x="56" y="8"/>
                  </a:moveTo>
                  <a:cubicBezTo>
                    <a:pt x="56" y="17"/>
                    <a:pt x="56" y="17"/>
                    <a:pt x="56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6" y="8"/>
                    <a:pt x="56" y="8"/>
                    <a:pt x="56" y="8"/>
                  </a:cubicBezTo>
                  <a:close/>
                  <a:moveTo>
                    <a:pt x="10" y="17"/>
                  </a:moveTo>
                  <a:cubicBezTo>
                    <a:pt x="11" y="17"/>
                    <a:pt x="12" y="17"/>
                    <a:pt x="13" y="18"/>
                  </a:cubicBezTo>
                  <a:cubicBezTo>
                    <a:pt x="14" y="20"/>
                    <a:pt x="14" y="22"/>
                    <a:pt x="13" y="23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0" y="24"/>
                    <a:pt x="9" y="24"/>
                    <a:pt x="8" y="23"/>
                  </a:cubicBezTo>
                  <a:cubicBezTo>
                    <a:pt x="7" y="22"/>
                    <a:pt x="7" y="20"/>
                    <a:pt x="8" y="18"/>
                  </a:cubicBezTo>
                  <a:cubicBezTo>
                    <a:pt x="9" y="17"/>
                    <a:pt x="10" y="17"/>
                    <a:pt x="10" y="17"/>
                  </a:cubicBezTo>
                  <a:close/>
                  <a:moveTo>
                    <a:pt x="95" y="17"/>
                  </a:moveTo>
                  <a:cubicBezTo>
                    <a:pt x="97" y="17"/>
                    <a:pt x="99" y="19"/>
                    <a:pt x="99" y="21"/>
                  </a:cubicBezTo>
                  <a:cubicBezTo>
                    <a:pt x="99" y="23"/>
                    <a:pt x="97" y="25"/>
                    <a:pt x="95" y="25"/>
                  </a:cubicBezTo>
                  <a:cubicBezTo>
                    <a:pt x="94" y="25"/>
                    <a:pt x="92" y="23"/>
                    <a:pt x="92" y="21"/>
                  </a:cubicBezTo>
                  <a:cubicBezTo>
                    <a:pt x="92" y="19"/>
                    <a:pt x="93" y="17"/>
                    <a:pt x="95" y="17"/>
                  </a:cubicBezTo>
                  <a:close/>
                  <a:moveTo>
                    <a:pt x="53" y="24"/>
                  </a:moveTo>
                  <a:cubicBezTo>
                    <a:pt x="74" y="24"/>
                    <a:pt x="92" y="42"/>
                    <a:pt x="92" y="63"/>
                  </a:cubicBezTo>
                  <a:cubicBezTo>
                    <a:pt x="92" y="85"/>
                    <a:pt x="74" y="103"/>
                    <a:pt x="53" y="103"/>
                  </a:cubicBezTo>
                  <a:cubicBezTo>
                    <a:pt x="32" y="103"/>
                    <a:pt x="14" y="85"/>
                    <a:pt x="14" y="63"/>
                  </a:cubicBezTo>
                  <a:cubicBezTo>
                    <a:pt x="14" y="42"/>
                    <a:pt x="32" y="24"/>
                    <a:pt x="53" y="24"/>
                  </a:cubicBezTo>
                  <a:close/>
                  <a:moveTo>
                    <a:pt x="39" y="0"/>
                  </a:moveTo>
                  <a:cubicBezTo>
                    <a:pt x="37" y="0"/>
                    <a:pt x="36" y="2"/>
                    <a:pt x="36" y="4"/>
                  </a:cubicBezTo>
                  <a:cubicBezTo>
                    <a:pt x="36" y="6"/>
                    <a:pt x="38" y="8"/>
                    <a:pt x="39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6" y="20"/>
                    <a:pt x="29" y="24"/>
                    <a:pt x="24" y="28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3" y="21"/>
                    <a:pt x="22" y="17"/>
                    <a:pt x="19" y="13"/>
                  </a:cubicBezTo>
                  <a:cubicBezTo>
                    <a:pt x="17" y="11"/>
                    <a:pt x="14" y="10"/>
                    <a:pt x="12" y="10"/>
                  </a:cubicBezTo>
                  <a:cubicBezTo>
                    <a:pt x="9" y="10"/>
                    <a:pt x="6" y="11"/>
                    <a:pt x="4" y="13"/>
                  </a:cubicBezTo>
                  <a:cubicBezTo>
                    <a:pt x="0" y="17"/>
                    <a:pt x="0" y="24"/>
                    <a:pt x="4" y="28"/>
                  </a:cubicBezTo>
                  <a:cubicBezTo>
                    <a:pt x="6" y="30"/>
                    <a:pt x="9" y="32"/>
                    <a:pt x="11" y="32"/>
                  </a:cubicBezTo>
                  <a:cubicBezTo>
                    <a:pt x="13" y="32"/>
                    <a:pt x="14" y="31"/>
                    <a:pt x="16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2" y="41"/>
                    <a:pt x="8" y="52"/>
                    <a:pt x="8" y="63"/>
                  </a:cubicBezTo>
                  <a:cubicBezTo>
                    <a:pt x="8" y="89"/>
                    <a:pt x="28" y="109"/>
                    <a:pt x="53" y="109"/>
                  </a:cubicBezTo>
                  <a:cubicBezTo>
                    <a:pt x="79" y="109"/>
                    <a:pt x="99" y="89"/>
                    <a:pt x="99" y="63"/>
                  </a:cubicBezTo>
                  <a:cubicBezTo>
                    <a:pt x="99" y="52"/>
                    <a:pt x="95" y="41"/>
                    <a:pt x="88" y="33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1"/>
                    <a:pt x="94" y="32"/>
                    <a:pt x="95" y="32"/>
                  </a:cubicBezTo>
                  <a:cubicBezTo>
                    <a:pt x="101" y="32"/>
                    <a:pt x="106" y="27"/>
                    <a:pt x="106" y="21"/>
                  </a:cubicBezTo>
                  <a:cubicBezTo>
                    <a:pt x="106" y="15"/>
                    <a:pt x="101" y="10"/>
                    <a:pt x="95" y="10"/>
                  </a:cubicBezTo>
                  <a:cubicBezTo>
                    <a:pt x="90" y="10"/>
                    <a:pt x="85" y="15"/>
                    <a:pt x="85" y="21"/>
                  </a:cubicBezTo>
                  <a:cubicBezTo>
                    <a:pt x="85" y="22"/>
                    <a:pt x="85" y="24"/>
                    <a:pt x="86" y="25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78" y="24"/>
                    <a:pt x="71" y="20"/>
                    <a:pt x="64" y="1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1" y="6"/>
                    <a:pt x="71" y="4"/>
                  </a:cubicBezTo>
                  <a:cubicBezTo>
                    <a:pt x="71" y="2"/>
                    <a:pt x="69" y="0"/>
                    <a:pt x="68" y="0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 noEditPoints="1"/>
            </p:cNvSpPr>
            <p:nvPr/>
          </p:nvSpPr>
          <p:spPr bwMode="auto">
            <a:xfrm>
              <a:off x="6870700" y="4572000"/>
              <a:ext cx="152400" cy="152400"/>
            </a:xfrm>
            <a:custGeom>
              <a:avLst/>
              <a:gdLst>
                <a:gd name="T0" fmla="*/ 28 w 64"/>
                <a:gd name="T1" fmla="*/ 7 h 64"/>
                <a:gd name="T2" fmla="*/ 28 w 64"/>
                <a:gd name="T3" fmla="*/ 32 h 64"/>
                <a:gd name="T4" fmla="*/ 32 w 64"/>
                <a:gd name="T5" fmla="*/ 36 h 64"/>
                <a:gd name="T6" fmla="*/ 57 w 64"/>
                <a:gd name="T7" fmla="*/ 36 h 64"/>
                <a:gd name="T8" fmla="*/ 32 w 64"/>
                <a:gd name="T9" fmla="*/ 57 h 64"/>
                <a:gd name="T10" fmla="*/ 7 w 64"/>
                <a:gd name="T11" fmla="*/ 32 h 64"/>
                <a:gd name="T12" fmla="*/ 28 w 64"/>
                <a:gd name="T13" fmla="*/ 7 h 64"/>
                <a:gd name="T14" fmla="*/ 32 w 64"/>
                <a:gd name="T15" fmla="*/ 0 h 64"/>
                <a:gd name="T16" fmla="*/ 0 w 64"/>
                <a:gd name="T17" fmla="*/ 32 h 64"/>
                <a:gd name="T18" fmla="*/ 32 w 64"/>
                <a:gd name="T19" fmla="*/ 64 h 64"/>
                <a:gd name="T20" fmla="*/ 64 w 64"/>
                <a:gd name="T21" fmla="*/ 32 h 64"/>
                <a:gd name="T22" fmla="*/ 60 w 64"/>
                <a:gd name="T23" fmla="*/ 28 h 64"/>
                <a:gd name="T24" fmla="*/ 35 w 64"/>
                <a:gd name="T25" fmla="*/ 28 h 64"/>
                <a:gd name="T26" fmla="*/ 35 w 64"/>
                <a:gd name="T27" fmla="*/ 4 h 64"/>
                <a:gd name="T28" fmla="*/ 32 w 64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4">
                  <a:moveTo>
                    <a:pt x="28" y="7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4"/>
                    <a:pt x="30" y="36"/>
                    <a:pt x="32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5" y="48"/>
                    <a:pt x="44" y="57"/>
                    <a:pt x="32" y="57"/>
                  </a:cubicBezTo>
                  <a:cubicBezTo>
                    <a:pt x="18" y="57"/>
                    <a:pt x="7" y="45"/>
                    <a:pt x="7" y="32"/>
                  </a:cubicBezTo>
                  <a:cubicBezTo>
                    <a:pt x="7" y="20"/>
                    <a:pt x="16" y="9"/>
                    <a:pt x="28" y="7"/>
                  </a:cubicBezTo>
                  <a:close/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30"/>
                    <a:pt x="62" y="28"/>
                    <a:pt x="60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4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0" name="Freeform 21"/>
          <p:cNvSpPr>
            <a:spLocks noEditPoints="1"/>
          </p:cNvSpPr>
          <p:nvPr/>
        </p:nvSpPr>
        <p:spPr bwMode="auto">
          <a:xfrm>
            <a:off x="1943189" y="3282131"/>
            <a:ext cx="256737" cy="252069"/>
          </a:xfrm>
          <a:custGeom>
            <a:avLst/>
            <a:gdLst>
              <a:gd name="T0" fmla="*/ 89 w 110"/>
              <a:gd name="T1" fmla="*/ 16 h 108"/>
              <a:gd name="T2" fmla="*/ 93 w 110"/>
              <a:gd name="T3" fmla="*/ 20 h 108"/>
              <a:gd name="T4" fmla="*/ 90 w 110"/>
              <a:gd name="T5" fmla="*/ 25 h 108"/>
              <a:gd name="T6" fmla="*/ 84 w 110"/>
              <a:gd name="T7" fmla="*/ 19 h 108"/>
              <a:gd name="T8" fmla="*/ 90 w 110"/>
              <a:gd name="T9" fmla="*/ 13 h 108"/>
              <a:gd name="T10" fmla="*/ 56 w 110"/>
              <a:gd name="T11" fmla="*/ 53 h 108"/>
              <a:gd name="T12" fmla="*/ 54 w 110"/>
              <a:gd name="T13" fmla="*/ 59 h 108"/>
              <a:gd name="T14" fmla="*/ 54 w 110"/>
              <a:gd name="T15" fmla="*/ 52 h 108"/>
              <a:gd name="T16" fmla="*/ 63 w 110"/>
              <a:gd name="T17" fmla="*/ 40 h 108"/>
              <a:gd name="T18" fmla="*/ 53 w 110"/>
              <a:gd name="T19" fmla="*/ 44 h 108"/>
              <a:gd name="T20" fmla="*/ 53 w 110"/>
              <a:gd name="T21" fmla="*/ 65 h 108"/>
              <a:gd name="T22" fmla="*/ 63 w 110"/>
              <a:gd name="T23" fmla="*/ 50 h 108"/>
              <a:gd name="T24" fmla="*/ 71 w 110"/>
              <a:gd name="T25" fmla="*/ 55 h 108"/>
              <a:gd name="T26" fmla="*/ 35 w 110"/>
              <a:gd name="T27" fmla="*/ 55 h 108"/>
              <a:gd name="T28" fmla="*/ 53 w 110"/>
              <a:gd name="T29" fmla="*/ 24 h 108"/>
              <a:gd name="T30" fmla="*/ 68 w 110"/>
              <a:gd name="T31" fmla="*/ 36 h 108"/>
              <a:gd name="T32" fmla="*/ 28 w 110"/>
              <a:gd name="T33" fmla="*/ 55 h 108"/>
              <a:gd name="T34" fmla="*/ 78 w 110"/>
              <a:gd name="T35" fmla="*/ 55 h 108"/>
              <a:gd name="T36" fmla="*/ 78 w 110"/>
              <a:gd name="T37" fmla="*/ 35 h 108"/>
              <a:gd name="T38" fmla="*/ 53 w 110"/>
              <a:gd name="T39" fmla="*/ 87 h 108"/>
              <a:gd name="T40" fmla="*/ 53 w 110"/>
              <a:gd name="T41" fmla="*/ 24 h 108"/>
              <a:gd name="T42" fmla="*/ 78 w 110"/>
              <a:gd name="T43" fmla="*/ 16 h 108"/>
              <a:gd name="T44" fmla="*/ 76 w 110"/>
              <a:gd name="T45" fmla="*/ 24 h 108"/>
              <a:gd name="T46" fmla="*/ 15 w 110"/>
              <a:gd name="T47" fmla="*/ 55 h 108"/>
              <a:gd name="T48" fmla="*/ 92 w 110"/>
              <a:gd name="T49" fmla="*/ 55 h 108"/>
              <a:gd name="T50" fmla="*/ 92 w 110"/>
              <a:gd name="T51" fmla="*/ 32 h 108"/>
              <a:gd name="T52" fmla="*/ 99 w 110"/>
              <a:gd name="T53" fmla="*/ 55 h 108"/>
              <a:gd name="T54" fmla="*/ 8 w 110"/>
              <a:gd name="T55" fmla="*/ 55 h 108"/>
              <a:gd name="T56" fmla="*/ 94 w 110"/>
              <a:gd name="T57" fmla="*/ 0 h 108"/>
              <a:gd name="T58" fmla="*/ 82 w 110"/>
              <a:gd name="T59" fmla="*/ 11 h 108"/>
              <a:gd name="T60" fmla="*/ 0 w 110"/>
              <a:gd name="T61" fmla="*/ 55 h 108"/>
              <a:gd name="T62" fmla="*/ 106 w 110"/>
              <a:gd name="T63" fmla="*/ 55 h 108"/>
              <a:gd name="T64" fmla="*/ 108 w 110"/>
              <a:gd name="T65" fmla="*/ 17 h 108"/>
              <a:gd name="T66" fmla="*/ 105 w 110"/>
              <a:gd name="T67" fmla="*/ 11 h 108"/>
              <a:gd name="T68" fmla="*/ 98 w 110"/>
              <a:gd name="T69" fmla="*/ 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0" h="108">
                <a:moveTo>
                  <a:pt x="90" y="13"/>
                </a:moveTo>
                <a:cubicBezTo>
                  <a:pt x="89" y="16"/>
                  <a:pt x="89" y="16"/>
                  <a:pt x="89" y="16"/>
                </a:cubicBezTo>
                <a:cubicBezTo>
                  <a:pt x="89" y="17"/>
                  <a:pt x="90" y="18"/>
                  <a:pt x="90" y="19"/>
                </a:cubicBezTo>
                <a:cubicBezTo>
                  <a:pt x="91" y="19"/>
                  <a:pt x="92" y="20"/>
                  <a:pt x="93" y="20"/>
                </a:cubicBezTo>
                <a:cubicBezTo>
                  <a:pt x="95" y="19"/>
                  <a:pt x="95" y="19"/>
                  <a:pt x="95" y="19"/>
                </a:cubicBezTo>
                <a:cubicBezTo>
                  <a:pt x="90" y="25"/>
                  <a:pt x="90" y="25"/>
                  <a:pt x="90" y="25"/>
                </a:cubicBezTo>
                <a:cubicBezTo>
                  <a:pt x="83" y="26"/>
                  <a:pt x="83" y="26"/>
                  <a:pt x="83" y="26"/>
                </a:cubicBezTo>
                <a:cubicBezTo>
                  <a:pt x="84" y="19"/>
                  <a:pt x="84" y="19"/>
                  <a:pt x="84" y="19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13"/>
                  <a:pt x="90" y="13"/>
                  <a:pt x="90" y="13"/>
                </a:cubicBezTo>
                <a:close/>
                <a:moveTo>
                  <a:pt x="54" y="52"/>
                </a:moveTo>
                <a:cubicBezTo>
                  <a:pt x="55" y="52"/>
                  <a:pt x="55" y="52"/>
                  <a:pt x="56" y="53"/>
                </a:cubicBezTo>
                <a:cubicBezTo>
                  <a:pt x="56" y="53"/>
                  <a:pt x="57" y="54"/>
                  <a:pt x="57" y="55"/>
                </a:cubicBezTo>
                <a:cubicBezTo>
                  <a:pt x="57" y="57"/>
                  <a:pt x="55" y="59"/>
                  <a:pt x="54" y="59"/>
                </a:cubicBezTo>
                <a:cubicBezTo>
                  <a:pt x="52" y="59"/>
                  <a:pt x="50" y="57"/>
                  <a:pt x="50" y="55"/>
                </a:cubicBezTo>
                <a:cubicBezTo>
                  <a:pt x="50" y="53"/>
                  <a:pt x="52" y="52"/>
                  <a:pt x="54" y="52"/>
                </a:cubicBezTo>
                <a:close/>
                <a:moveTo>
                  <a:pt x="53" y="37"/>
                </a:moveTo>
                <a:cubicBezTo>
                  <a:pt x="56" y="37"/>
                  <a:pt x="60" y="38"/>
                  <a:pt x="63" y="40"/>
                </a:cubicBezTo>
                <a:cubicBezTo>
                  <a:pt x="58" y="45"/>
                  <a:pt x="58" y="45"/>
                  <a:pt x="58" y="45"/>
                </a:cubicBezTo>
                <a:cubicBezTo>
                  <a:pt x="56" y="45"/>
                  <a:pt x="55" y="44"/>
                  <a:pt x="53" y="44"/>
                </a:cubicBezTo>
                <a:cubicBezTo>
                  <a:pt x="47" y="44"/>
                  <a:pt x="43" y="49"/>
                  <a:pt x="43" y="55"/>
                </a:cubicBezTo>
                <a:cubicBezTo>
                  <a:pt x="43" y="60"/>
                  <a:pt x="47" y="65"/>
                  <a:pt x="53" y="65"/>
                </a:cubicBezTo>
                <a:cubicBezTo>
                  <a:pt x="59" y="65"/>
                  <a:pt x="64" y="61"/>
                  <a:pt x="64" y="55"/>
                </a:cubicBezTo>
                <a:cubicBezTo>
                  <a:pt x="64" y="53"/>
                  <a:pt x="63" y="52"/>
                  <a:pt x="63" y="50"/>
                </a:cubicBezTo>
                <a:cubicBezTo>
                  <a:pt x="68" y="45"/>
                  <a:pt x="68" y="45"/>
                  <a:pt x="68" y="45"/>
                </a:cubicBezTo>
                <a:cubicBezTo>
                  <a:pt x="70" y="48"/>
                  <a:pt x="71" y="51"/>
                  <a:pt x="71" y="55"/>
                </a:cubicBezTo>
                <a:cubicBezTo>
                  <a:pt x="71" y="64"/>
                  <a:pt x="63" y="72"/>
                  <a:pt x="53" y="72"/>
                </a:cubicBezTo>
                <a:cubicBezTo>
                  <a:pt x="43" y="72"/>
                  <a:pt x="35" y="64"/>
                  <a:pt x="35" y="55"/>
                </a:cubicBezTo>
                <a:cubicBezTo>
                  <a:pt x="35" y="45"/>
                  <a:pt x="43" y="37"/>
                  <a:pt x="53" y="37"/>
                </a:cubicBezTo>
                <a:close/>
                <a:moveTo>
                  <a:pt x="53" y="24"/>
                </a:moveTo>
                <a:cubicBezTo>
                  <a:pt x="61" y="24"/>
                  <a:pt x="68" y="26"/>
                  <a:pt x="73" y="31"/>
                </a:cubicBezTo>
                <a:cubicBezTo>
                  <a:pt x="68" y="36"/>
                  <a:pt x="68" y="36"/>
                  <a:pt x="68" y="36"/>
                </a:cubicBezTo>
                <a:cubicBezTo>
                  <a:pt x="64" y="32"/>
                  <a:pt x="59" y="31"/>
                  <a:pt x="53" y="31"/>
                </a:cubicBezTo>
                <a:cubicBezTo>
                  <a:pt x="39" y="31"/>
                  <a:pt x="28" y="42"/>
                  <a:pt x="28" y="55"/>
                </a:cubicBezTo>
                <a:cubicBezTo>
                  <a:pt x="28" y="69"/>
                  <a:pt x="39" y="80"/>
                  <a:pt x="53" y="80"/>
                </a:cubicBezTo>
                <a:cubicBezTo>
                  <a:pt x="67" y="80"/>
                  <a:pt x="78" y="69"/>
                  <a:pt x="78" y="55"/>
                </a:cubicBezTo>
                <a:cubicBezTo>
                  <a:pt x="78" y="50"/>
                  <a:pt x="76" y="44"/>
                  <a:pt x="73" y="40"/>
                </a:cubicBezTo>
                <a:cubicBezTo>
                  <a:pt x="78" y="35"/>
                  <a:pt x="78" y="35"/>
                  <a:pt x="78" y="35"/>
                </a:cubicBezTo>
                <a:cubicBezTo>
                  <a:pt x="82" y="41"/>
                  <a:pt x="85" y="47"/>
                  <a:pt x="85" y="55"/>
                </a:cubicBezTo>
                <a:cubicBezTo>
                  <a:pt x="85" y="72"/>
                  <a:pt x="71" y="87"/>
                  <a:pt x="53" y="87"/>
                </a:cubicBezTo>
                <a:cubicBezTo>
                  <a:pt x="36" y="87"/>
                  <a:pt x="21" y="73"/>
                  <a:pt x="21" y="55"/>
                </a:cubicBezTo>
                <a:cubicBezTo>
                  <a:pt x="21" y="38"/>
                  <a:pt x="35" y="24"/>
                  <a:pt x="53" y="24"/>
                </a:cubicBezTo>
                <a:close/>
                <a:moveTo>
                  <a:pt x="54" y="9"/>
                </a:moveTo>
                <a:cubicBezTo>
                  <a:pt x="62" y="9"/>
                  <a:pt x="70" y="12"/>
                  <a:pt x="78" y="16"/>
                </a:cubicBezTo>
                <a:cubicBezTo>
                  <a:pt x="78" y="16"/>
                  <a:pt x="77" y="17"/>
                  <a:pt x="77" y="17"/>
                </a:cubicBezTo>
                <a:cubicBezTo>
                  <a:pt x="76" y="24"/>
                  <a:pt x="76" y="24"/>
                  <a:pt x="76" y="24"/>
                </a:cubicBezTo>
                <a:cubicBezTo>
                  <a:pt x="70" y="19"/>
                  <a:pt x="62" y="17"/>
                  <a:pt x="54" y="17"/>
                </a:cubicBezTo>
                <a:cubicBezTo>
                  <a:pt x="32" y="17"/>
                  <a:pt x="15" y="34"/>
                  <a:pt x="15" y="55"/>
                </a:cubicBezTo>
                <a:cubicBezTo>
                  <a:pt x="15" y="76"/>
                  <a:pt x="32" y="94"/>
                  <a:pt x="54" y="94"/>
                </a:cubicBezTo>
                <a:cubicBezTo>
                  <a:pt x="75" y="94"/>
                  <a:pt x="92" y="76"/>
                  <a:pt x="92" y="55"/>
                </a:cubicBezTo>
                <a:cubicBezTo>
                  <a:pt x="92" y="47"/>
                  <a:pt x="90" y="39"/>
                  <a:pt x="85" y="33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32"/>
                  <a:pt x="92" y="32"/>
                  <a:pt x="93" y="31"/>
                </a:cubicBezTo>
                <a:cubicBezTo>
                  <a:pt x="97" y="38"/>
                  <a:pt x="99" y="46"/>
                  <a:pt x="99" y="55"/>
                </a:cubicBezTo>
                <a:cubicBezTo>
                  <a:pt x="99" y="80"/>
                  <a:pt x="79" y="101"/>
                  <a:pt x="54" y="101"/>
                </a:cubicBezTo>
                <a:cubicBezTo>
                  <a:pt x="28" y="101"/>
                  <a:pt x="8" y="80"/>
                  <a:pt x="8" y="55"/>
                </a:cubicBezTo>
                <a:cubicBezTo>
                  <a:pt x="8" y="30"/>
                  <a:pt x="28" y="9"/>
                  <a:pt x="54" y="9"/>
                </a:cubicBezTo>
                <a:close/>
                <a:moveTo>
                  <a:pt x="94" y="0"/>
                </a:moveTo>
                <a:cubicBezTo>
                  <a:pt x="93" y="0"/>
                  <a:pt x="93" y="0"/>
                  <a:pt x="92" y="1"/>
                </a:cubicBezTo>
                <a:cubicBezTo>
                  <a:pt x="82" y="11"/>
                  <a:pt x="82" y="11"/>
                  <a:pt x="82" y="11"/>
                </a:cubicBezTo>
                <a:cubicBezTo>
                  <a:pt x="73" y="5"/>
                  <a:pt x="64" y="2"/>
                  <a:pt x="53" y="2"/>
                </a:cubicBezTo>
                <a:cubicBezTo>
                  <a:pt x="24" y="2"/>
                  <a:pt x="0" y="26"/>
                  <a:pt x="0" y="55"/>
                </a:cubicBezTo>
                <a:cubicBezTo>
                  <a:pt x="0" y="84"/>
                  <a:pt x="24" y="108"/>
                  <a:pt x="53" y="108"/>
                </a:cubicBezTo>
                <a:cubicBezTo>
                  <a:pt x="82" y="108"/>
                  <a:pt x="106" y="84"/>
                  <a:pt x="106" y="55"/>
                </a:cubicBezTo>
                <a:cubicBezTo>
                  <a:pt x="106" y="45"/>
                  <a:pt x="103" y="35"/>
                  <a:pt x="98" y="26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10" y="14"/>
                  <a:pt x="108" y="11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97" y="12"/>
                  <a:pt x="97" y="12"/>
                  <a:pt x="97" y="12"/>
                </a:cubicBezTo>
                <a:cubicBezTo>
                  <a:pt x="98" y="4"/>
                  <a:pt x="98" y="4"/>
                  <a:pt x="98" y="4"/>
                </a:cubicBezTo>
                <a:cubicBezTo>
                  <a:pt x="98" y="2"/>
                  <a:pt x="96" y="0"/>
                  <a:pt x="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51" name="Group 50"/>
          <p:cNvGrpSpPr/>
          <p:nvPr/>
        </p:nvGrpSpPr>
        <p:grpSpPr>
          <a:xfrm>
            <a:off x="4683058" y="2725984"/>
            <a:ext cx="255182" cy="252068"/>
            <a:chOff x="6645275" y="3370263"/>
            <a:chExt cx="260350" cy="257175"/>
          </a:xfrm>
          <a:solidFill>
            <a:schemeClr val="accent4"/>
          </a:solidFill>
        </p:grpSpPr>
        <p:sp>
          <p:nvSpPr>
            <p:cNvPr id="52" name="Freeform 22"/>
            <p:cNvSpPr>
              <a:spLocks noEditPoints="1"/>
            </p:cNvSpPr>
            <p:nvPr/>
          </p:nvSpPr>
          <p:spPr bwMode="auto">
            <a:xfrm>
              <a:off x="6645275" y="3370263"/>
              <a:ext cx="260350" cy="257175"/>
            </a:xfrm>
            <a:custGeom>
              <a:avLst/>
              <a:gdLst>
                <a:gd name="T0" fmla="*/ 101 w 109"/>
                <a:gd name="T1" fmla="*/ 9 h 108"/>
                <a:gd name="T2" fmla="*/ 95 w 109"/>
                <a:gd name="T3" fmla="*/ 38 h 108"/>
                <a:gd name="T4" fmla="*/ 98 w 109"/>
                <a:gd name="T5" fmla="*/ 8 h 108"/>
                <a:gd name="T6" fmla="*/ 32 w 109"/>
                <a:gd name="T7" fmla="*/ 39 h 108"/>
                <a:gd name="T8" fmla="*/ 22 w 109"/>
                <a:gd name="T9" fmla="*/ 51 h 108"/>
                <a:gd name="T10" fmla="*/ 15 w 109"/>
                <a:gd name="T11" fmla="*/ 49 h 108"/>
                <a:gd name="T12" fmla="*/ 65 w 109"/>
                <a:gd name="T13" fmla="*/ 18 h 108"/>
                <a:gd name="T14" fmla="*/ 46 w 109"/>
                <a:gd name="T15" fmla="*/ 80 h 108"/>
                <a:gd name="T16" fmla="*/ 65 w 109"/>
                <a:gd name="T17" fmla="*/ 18 h 108"/>
                <a:gd name="T18" fmla="*/ 41 w 109"/>
                <a:gd name="T19" fmla="*/ 85 h 108"/>
                <a:gd name="T20" fmla="*/ 18 w 109"/>
                <a:gd name="T21" fmla="*/ 73 h 108"/>
                <a:gd name="T22" fmla="*/ 25 w 109"/>
                <a:gd name="T23" fmla="*/ 69 h 108"/>
                <a:gd name="T24" fmla="*/ 25 w 109"/>
                <a:gd name="T25" fmla="*/ 89 h 108"/>
                <a:gd name="T26" fmla="*/ 14 w 109"/>
                <a:gd name="T27" fmla="*/ 96 h 108"/>
                <a:gd name="T28" fmla="*/ 20 w 109"/>
                <a:gd name="T29" fmla="*/ 85 h 108"/>
                <a:gd name="T30" fmla="*/ 70 w 109"/>
                <a:gd name="T31" fmla="*/ 77 h 108"/>
                <a:gd name="T32" fmla="*/ 58 w 109"/>
                <a:gd name="T33" fmla="*/ 84 h 108"/>
                <a:gd name="T34" fmla="*/ 98 w 109"/>
                <a:gd name="T35" fmla="*/ 0 h 108"/>
                <a:gd name="T36" fmla="*/ 72 w 109"/>
                <a:gd name="T37" fmla="*/ 7 h 108"/>
                <a:gd name="T38" fmla="*/ 38 w 109"/>
                <a:gd name="T39" fmla="*/ 31 h 108"/>
                <a:gd name="T40" fmla="*/ 1 w 109"/>
                <a:gd name="T41" fmla="*/ 57 h 108"/>
                <a:gd name="T42" fmla="*/ 4 w 109"/>
                <a:gd name="T43" fmla="*/ 62 h 108"/>
                <a:gd name="T44" fmla="*/ 21 w 109"/>
                <a:gd name="T45" fmla="*/ 58 h 108"/>
                <a:gd name="T46" fmla="*/ 22 w 109"/>
                <a:gd name="T47" fmla="*/ 62 h 108"/>
                <a:gd name="T48" fmla="*/ 10 w 109"/>
                <a:gd name="T49" fmla="*/ 74 h 108"/>
                <a:gd name="T50" fmla="*/ 10 w 109"/>
                <a:gd name="T51" fmla="*/ 87 h 108"/>
                <a:gd name="T52" fmla="*/ 7 w 109"/>
                <a:gd name="T53" fmla="*/ 101 h 108"/>
                <a:gd name="T54" fmla="*/ 15 w 109"/>
                <a:gd name="T55" fmla="*/ 102 h 108"/>
                <a:gd name="T56" fmla="*/ 29 w 109"/>
                <a:gd name="T57" fmla="*/ 93 h 108"/>
                <a:gd name="T58" fmla="*/ 37 w 109"/>
                <a:gd name="T59" fmla="*/ 100 h 108"/>
                <a:gd name="T60" fmla="*/ 47 w 109"/>
                <a:gd name="T61" fmla="*/ 86 h 108"/>
                <a:gd name="T62" fmla="*/ 50 w 109"/>
                <a:gd name="T63" fmla="*/ 85 h 108"/>
                <a:gd name="T64" fmla="*/ 48 w 109"/>
                <a:gd name="T65" fmla="*/ 107 h 108"/>
                <a:gd name="T66" fmla="*/ 52 w 109"/>
                <a:gd name="T67" fmla="*/ 108 h 108"/>
                <a:gd name="T68" fmla="*/ 78 w 109"/>
                <a:gd name="T69" fmla="*/ 70 h 108"/>
                <a:gd name="T70" fmla="*/ 102 w 109"/>
                <a:gd name="T71" fmla="*/ 37 h 108"/>
                <a:gd name="T72" fmla="*/ 106 w 109"/>
                <a:gd name="T73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108">
                  <a:moveTo>
                    <a:pt x="98" y="8"/>
                  </a:moveTo>
                  <a:cubicBezTo>
                    <a:pt x="99" y="8"/>
                    <a:pt x="100" y="8"/>
                    <a:pt x="101" y="9"/>
                  </a:cubicBezTo>
                  <a:cubicBezTo>
                    <a:pt x="102" y="10"/>
                    <a:pt x="102" y="11"/>
                    <a:pt x="102" y="12"/>
                  </a:cubicBezTo>
                  <a:cubicBezTo>
                    <a:pt x="101" y="21"/>
                    <a:pt x="99" y="30"/>
                    <a:pt x="95" y="38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9" y="11"/>
                    <a:pt x="88" y="9"/>
                    <a:pt x="98" y="8"/>
                  </a:cubicBezTo>
                  <a:close/>
                  <a:moveTo>
                    <a:pt x="32" y="39"/>
                  </a:moveTo>
                  <a:cubicBezTo>
                    <a:pt x="32" y="39"/>
                    <a:pt x="32" y="39"/>
                    <a:pt x="32" y="39"/>
                  </a:cubicBezTo>
                  <a:cubicBezTo>
                    <a:pt x="30" y="43"/>
                    <a:pt x="28" y="47"/>
                    <a:pt x="26" y="51"/>
                  </a:cubicBezTo>
                  <a:cubicBezTo>
                    <a:pt x="25" y="51"/>
                    <a:pt x="23" y="51"/>
                    <a:pt x="22" y="51"/>
                  </a:cubicBezTo>
                  <a:cubicBezTo>
                    <a:pt x="19" y="51"/>
                    <a:pt x="16" y="51"/>
                    <a:pt x="13" y="52"/>
                  </a:cubicBezTo>
                  <a:cubicBezTo>
                    <a:pt x="13" y="51"/>
                    <a:pt x="14" y="50"/>
                    <a:pt x="15" y="49"/>
                  </a:cubicBezTo>
                  <a:cubicBezTo>
                    <a:pt x="20" y="44"/>
                    <a:pt x="26" y="41"/>
                    <a:pt x="32" y="39"/>
                  </a:cubicBezTo>
                  <a:close/>
                  <a:moveTo>
                    <a:pt x="65" y="18"/>
                  </a:moveTo>
                  <a:cubicBezTo>
                    <a:pt x="91" y="44"/>
                    <a:pt x="91" y="44"/>
                    <a:pt x="91" y="44"/>
                  </a:cubicBezTo>
                  <a:cubicBezTo>
                    <a:pt x="82" y="62"/>
                    <a:pt x="66" y="75"/>
                    <a:pt x="46" y="80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5" y="44"/>
                    <a:pt x="48" y="28"/>
                    <a:pt x="65" y="18"/>
                  </a:cubicBezTo>
                  <a:close/>
                  <a:moveTo>
                    <a:pt x="25" y="69"/>
                  </a:moveTo>
                  <a:cubicBezTo>
                    <a:pt x="41" y="85"/>
                    <a:pt x="41" y="85"/>
                    <a:pt x="41" y="85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9"/>
                    <a:pt x="25" y="69"/>
                    <a:pt x="25" y="69"/>
                  </a:cubicBezTo>
                  <a:close/>
                  <a:moveTo>
                    <a:pt x="20" y="85"/>
                  </a:moveTo>
                  <a:cubicBezTo>
                    <a:pt x="25" y="89"/>
                    <a:pt x="25" y="89"/>
                    <a:pt x="25" y="89"/>
                  </a:cubicBezTo>
                  <a:cubicBezTo>
                    <a:pt x="24" y="90"/>
                    <a:pt x="22" y="91"/>
                    <a:pt x="20" y="93"/>
                  </a:cubicBezTo>
                  <a:cubicBezTo>
                    <a:pt x="17" y="94"/>
                    <a:pt x="15" y="95"/>
                    <a:pt x="14" y="96"/>
                  </a:cubicBezTo>
                  <a:cubicBezTo>
                    <a:pt x="15" y="94"/>
                    <a:pt x="16" y="93"/>
                    <a:pt x="17" y="90"/>
                  </a:cubicBezTo>
                  <a:cubicBezTo>
                    <a:pt x="18" y="88"/>
                    <a:pt x="20" y="86"/>
                    <a:pt x="20" y="85"/>
                  </a:cubicBezTo>
                  <a:close/>
                  <a:moveTo>
                    <a:pt x="70" y="77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68" y="85"/>
                    <a:pt x="64" y="92"/>
                    <a:pt x="57" y="97"/>
                  </a:cubicBezTo>
                  <a:cubicBezTo>
                    <a:pt x="59" y="92"/>
                    <a:pt x="59" y="88"/>
                    <a:pt x="58" y="84"/>
                  </a:cubicBezTo>
                  <a:cubicBezTo>
                    <a:pt x="63" y="82"/>
                    <a:pt x="67" y="80"/>
                    <a:pt x="70" y="77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7" y="0"/>
                  </a:cubicBezTo>
                  <a:cubicBezTo>
                    <a:pt x="89" y="1"/>
                    <a:pt x="80" y="3"/>
                    <a:pt x="72" y="7"/>
                  </a:cubicBezTo>
                  <a:cubicBezTo>
                    <a:pt x="64" y="10"/>
                    <a:pt x="57" y="14"/>
                    <a:pt x="50" y="20"/>
                  </a:cubicBezTo>
                  <a:cubicBezTo>
                    <a:pt x="46" y="23"/>
                    <a:pt x="42" y="27"/>
                    <a:pt x="38" y="31"/>
                  </a:cubicBezTo>
                  <a:cubicBezTo>
                    <a:pt x="28" y="31"/>
                    <a:pt x="18" y="36"/>
                    <a:pt x="10" y="44"/>
                  </a:cubicBezTo>
                  <a:cubicBezTo>
                    <a:pt x="6" y="48"/>
                    <a:pt x="3" y="52"/>
                    <a:pt x="1" y="57"/>
                  </a:cubicBezTo>
                  <a:cubicBezTo>
                    <a:pt x="0" y="58"/>
                    <a:pt x="1" y="60"/>
                    <a:pt x="2" y="61"/>
                  </a:cubicBezTo>
                  <a:cubicBezTo>
                    <a:pt x="2" y="62"/>
                    <a:pt x="3" y="62"/>
                    <a:pt x="4" y="62"/>
                  </a:cubicBezTo>
                  <a:cubicBezTo>
                    <a:pt x="5" y="62"/>
                    <a:pt x="5" y="62"/>
                    <a:pt x="6" y="62"/>
                  </a:cubicBezTo>
                  <a:cubicBezTo>
                    <a:pt x="10" y="59"/>
                    <a:pt x="16" y="58"/>
                    <a:pt x="21" y="58"/>
                  </a:cubicBezTo>
                  <a:cubicBezTo>
                    <a:pt x="22" y="58"/>
                    <a:pt x="22" y="58"/>
                    <a:pt x="23" y="58"/>
                  </a:cubicBezTo>
                  <a:cubicBezTo>
                    <a:pt x="23" y="59"/>
                    <a:pt x="23" y="61"/>
                    <a:pt x="22" y="62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9" y="70"/>
                    <a:pt x="8" y="73"/>
                    <a:pt x="10" y="74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3" y="81"/>
                    <a:pt x="11" y="84"/>
                    <a:pt x="10" y="87"/>
                  </a:cubicBezTo>
                  <a:cubicBezTo>
                    <a:pt x="8" y="90"/>
                    <a:pt x="7" y="92"/>
                    <a:pt x="6" y="94"/>
                  </a:cubicBezTo>
                  <a:cubicBezTo>
                    <a:pt x="5" y="97"/>
                    <a:pt x="6" y="100"/>
                    <a:pt x="7" y="101"/>
                  </a:cubicBezTo>
                  <a:cubicBezTo>
                    <a:pt x="9" y="102"/>
                    <a:pt x="10" y="103"/>
                    <a:pt x="11" y="103"/>
                  </a:cubicBezTo>
                  <a:cubicBezTo>
                    <a:pt x="13" y="103"/>
                    <a:pt x="14" y="102"/>
                    <a:pt x="15" y="102"/>
                  </a:cubicBezTo>
                  <a:cubicBezTo>
                    <a:pt x="17" y="101"/>
                    <a:pt x="19" y="100"/>
                    <a:pt x="21" y="99"/>
                  </a:cubicBezTo>
                  <a:cubicBezTo>
                    <a:pt x="24" y="97"/>
                    <a:pt x="27" y="95"/>
                    <a:pt x="29" y="93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9"/>
                    <a:pt x="36" y="100"/>
                    <a:pt x="37" y="100"/>
                  </a:cubicBezTo>
                  <a:cubicBezTo>
                    <a:pt x="38" y="100"/>
                    <a:pt x="39" y="99"/>
                    <a:pt x="40" y="98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9" y="86"/>
                    <a:pt x="50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1" y="91"/>
                    <a:pt x="50" y="97"/>
                    <a:pt x="47" y="103"/>
                  </a:cubicBezTo>
                  <a:cubicBezTo>
                    <a:pt x="46" y="104"/>
                    <a:pt x="47" y="106"/>
                    <a:pt x="48" y="107"/>
                  </a:cubicBezTo>
                  <a:cubicBezTo>
                    <a:pt x="48" y="108"/>
                    <a:pt x="49" y="108"/>
                    <a:pt x="50" y="108"/>
                  </a:cubicBezTo>
                  <a:cubicBezTo>
                    <a:pt x="51" y="108"/>
                    <a:pt x="51" y="108"/>
                    <a:pt x="52" y="108"/>
                  </a:cubicBezTo>
                  <a:cubicBezTo>
                    <a:pt x="56" y="105"/>
                    <a:pt x="61" y="102"/>
                    <a:pt x="64" y="98"/>
                  </a:cubicBezTo>
                  <a:cubicBezTo>
                    <a:pt x="72" y="91"/>
                    <a:pt x="77" y="81"/>
                    <a:pt x="78" y="70"/>
                  </a:cubicBezTo>
                  <a:cubicBezTo>
                    <a:pt x="82" y="67"/>
                    <a:pt x="85" y="63"/>
                    <a:pt x="89" y="59"/>
                  </a:cubicBezTo>
                  <a:cubicBezTo>
                    <a:pt x="94" y="52"/>
                    <a:pt x="99" y="44"/>
                    <a:pt x="102" y="37"/>
                  </a:cubicBezTo>
                  <a:cubicBezTo>
                    <a:pt x="106" y="28"/>
                    <a:pt x="107" y="20"/>
                    <a:pt x="108" y="11"/>
                  </a:cubicBezTo>
                  <a:cubicBezTo>
                    <a:pt x="109" y="9"/>
                    <a:pt x="108" y="6"/>
                    <a:pt x="106" y="4"/>
                  </a:cubicBezTo>
                  <a:cubicBezTo>
                    <a:pt x="104" y="2"/>
                    <a:pt x="101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757988" y="3449638"/>
              <a:ext cx="74613" cy="66675"/>
            </a:xfrm>
            <a:custGeom>
              <a:avLst/>
              <a:gdLst>
                <a:gd name="T0" fmla="*/ 16 w 31"/>
                <a:gd name="T1" fmla="*/ 7 h 28"/>
                <a:gd name="T2" fmla="*/ 21 w 31"/>
                <a:gd name="T3" fmla="*/ 9 h 28"/>
                <a:gd name="T4" fmla="*/ 21 w 31"/>
                <a:gd name="T5" fmla="*/ 19 h 28"/>
                <a:gd name="T6" fmla="*/ 16 w 31"/>
                <a:gd name="T7" fmla="*/ 21 h 28"/>
                <a:gd name="T8" fmla="*/ 11 w 31"/>
                <a:gd name="T9" fmla="*/ 19 h 28"/>
                <a:gd name="T10" fmla="*/ 11 w 31"/>
                <a:gd name="T11" fmla="*/ 9 h 28"/>
                <a:gd name="T12" fmla="*/ 16 w 31"/>
                <a:gd name="T13" fmla="*/ 7 h 28"/>
                <a:gd name="T14" fmla="*/ 16 w 31"/>
                <a:gd name="T15" fmla="*/ 0 h 28"/>
                <a:gd name="T16" fmla="*/ 5 w 31"/>
                <a:gd name="T17" fmla="*/ 4 h 28"/>
                <a:gd name="T18" fmla="*/ 5 w 31"/>
                <a:gd name="T19" fmla="*/ 24 h 28"/>
                <a:gd name="T20" fmla="*/ 16 w 31"/>
                <a:gd name="T21" fmla="*/ 28 h 28"/>
                <a:gd name="T22" fmla="*/ 26 w 31"/>
                <a:gd name="T23" fmla="*/ 24 h 28"/>
                <a:gd name="T24" fmla="*/ 26 w 31"/>
                <a:gd name="T25" fmla="*/ 4 h 28"/>
                <a:gd name="T26" fmla="*/ 16 w 31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8">
                  <a:moveTo>
                    <a:pt x="16" y="7"/>
                  </a:moveTo>
                  <a:cubicBezTo>
                    <a:pt x="18" y="7"/>
                    <a:pt x="20" y="8"/>
                    <a:pt x="21" y="9"/>
                  </a:cubicBezTo>
                  <a:cubicBezTo>
                    <a:pt x="24" y="12"/>
                    <a:pt x="24" y="16"/>
                    <a:pt x="21" y="19"/>
                  </a:cubicBezTo>
                  <a:cubicBezTo>
                    <a:pt x="20" y="20"/>
                    <a:pt x="18" y="21"/>
                    <a:pt x="16" y="21"/>
                  </a:cubicBezTo>
                  <a:cubicBezTo>
                    <a:pt x="14" y="21"/>
                    <a:pt x="12" y="20"/>
                    <a:pt x="11" y="19"/>
                  </a:cubicBezTo>
                  <a:cubicBezTo>
                    <a:pt x="8" y="16"/>
                    <a:pt x="8" y="12"/>
                    <a:pt x="11" y="9"/>
                  </a:cubicBezTo>
                  <a:cubicBezTo>
                    <a:pt x="12" y="8"/>
                    <a:pt x="14" y="7"/>
                    <a:pt x="16" y="7"/>
                  </a:cubicBezTo>
                  <a:close/>
                  <a:moveTo>
                    <a:pt x="16" y="0"/>
                  </a:moveTo>
                  <a:cubicBezTo>
                    <a:pt x="12" y="0"/>
                    <a:pt x="8" y="1"/>
                    <a:pt x="5" y="4"/>
                  </a:cubicBezTo>
                  <a:cubicBezTo>
                    <a:pt x="0" y="9"/>
                    <a:pt x="0" y="19"/>
                    <a:pt x="5" y="24"/>
                  </a:cubicBezTo>
                  <a:cubicBezTo>
                    <a:pt x="8" y="27"/>
                    <a:pt x="12" y="28"/>
                    <a:pt x="16" y="28"/>
                  </a:cubicBezTo>
                  <a:cubicBezTo>
                    <a:pt x="19" y="28"/>
                    <a:pt x="23" y="27"/>
                    <a:pt x="26" y="24"/>
                  </a:cubicBezTo>
                  <a:cubicBezTo>
                    <a:pt x="31" y="19"/>
                    <a:pt x="31" y="9"/>
                    <a:pt x="26" y="4"/>
                  </a:cubicBezTo>
                  <a:cubicBezTo>
                    <a:pt x="23" y="1"/>
                    <a:pt x="19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683836" y="1611317"/>
            <a:ext cx="253626" cy="255182"/>
            <a:chOff x="6545263" y="2212975"/>
            <a:chExt cx="258763" cy="260350"/>
          </a:xfrm>
          <a:solidFill>
            <a:schemeClr val="accent2"/>
          </a:solidFill>
        </p:grpSpPr>
        <p:sp>
          <p:nvSpPr>
            <p:cNvPr id="55" name="Freeform 24"/>
            <p:cNvSpPr>
              <a:spLocks noEditPoints="1"/>
            </p:cNvSpPr>
            <p:nvPr/>
          </p:nvSpPr>
          <p:spPr bwMode="auto">
            <a:xfrm>
              <a:off x="6545263" y="2212975"/>
              <a:ext cx="258763" cy="260350"/>
            </a:xfrm>
            <a:custGeom>
              <a:avLst/>
              <a:gdLst>
                <a:gd name="T0" fmla="*/ 97 w 108"/>
                <a:gd name="T1" fmla="*/ 7 h 109"/>
                <a:gd name="T2" fmla="*/ 101 w 108"/>
                <a:gd name="T3" fmla="*/ 10 h 109"/>
                <a:gd name="T4" fmla="*/ 97 w 108"/>
                <a:gd name="T5" fmla="*/ 14 h 109"/>
                <a:gd name="T6" fmla="*/ 10 w 108"/>
                <a:gd name="T7" fmla="*/ 14 h 109"/>
                <a:gd name="T8" fmla="*/ 6 w 108"/>
                <a:gd name="T9" fmla="*/ 10 h 109"/>
                <a:gd name="T10" fmla="*/ 10 w 108"/>
                <a:gd name="T11" fmla="*/ 7 h 109"/>
                <a:gd name="T12" fmla="*/ 97 w 108"/>
                <a:gd name="T13" fmla="*/ 7 h 109"/>
                <a:gd name="T14" fmla="*/ 94 w 108"/>
                <a:gd name="T15" fmla="*/ 21 h 109"/>
                <a:gd name="T16" fmla="*/ 94 w 108"/>
                <a:gd name="T17" fmla="*/ 71 h 109"/>
                <a:gd name="T18" fmla="*/ 13 w 108"/>
                <a:gd name="T19" fmla="*/ 71 h 109"/>
                <a:gd name="T20" fmla="*/ 13 w 108"/>
                <a:gd name="T21" fmla="*/ 21 h 109"/>
                <a:gd name="T22" fmla="*/ 94 w 108"/>
                <a:gd name="T23" fmla="*/ 21 h 109"/>
                <a:gd name="T24" fmla="*/ 53 w 108"/>
                <a:gd name="T25" fmla="*/ 94 h 109"/>
                <a:gd name="T26" fmla="*/ 57 w 108"/>
                <a:gd name="T27" fmla="*/ 98 h 109"/>
                <a:gd name="T28" fmla="*/ 53 w 108"/>
                <a:gd name="T29" fmla="*/ 101 h 109"/>
                <a:gd name="T30" fmla="*/ 50 w 108"/>
                <a:gd name="T31" fmla="*/ 98 h 109"/>
                <a:gd name="T32" fmla="*/ 53 w 108"/>
                <a:gd name="T33" fmla="*/ 94 h 109"/>
                <a:gd name="T34" fmla="*/ 10 w 108"/>
                <a:gd name="T35" fmla="*/ 0 h 109"/>
                <a:gd name="T36" fmla="*/ 0 w 108"/>
                <a:gd name="T37" fmla="*/ 10 h 109"/>
                <a:gd name="T38" fmla="*/ 7 w 108"/>
                <a:gd name="T39" fmla="*/ 20 h 109"/>
                <a:gd name="T40" fmla="*/ 7 w 108"/>
                <a:gd name="T41" fmla="*/ 71 h 109"/>
                <a:gd name="T42" fmla="*/ 3 w 108"/>
                <a:gd name="T43" fmla="*/ 71 h 109"/>
                <a:gd name="T44" fmla="*/ 0 w 108"/>
                <a:gd name="T45" fmla="*/ 74 h 109"/>
                <a:gd name="T46" fmla="*/ 3 w 108"/>
                <a:gd name="T47" fmla="*/ 78 h 109"/>
                <a:gd name="T48" fmla="*/ 50 w 108"/>
                <a:gd name="T49" fmla="*/ 78 h 109"/>
                <a:gd name="T50" fmla="*/ 50 w 108"/>
                <a:gd name="T51" fmla="*/ 88 h 109"/>
                <a:gd name="T52" fmla="*/ 43 w 108"/>
                <a:gd name="T53" fmla="*/ 98 h 109"/>
                <a:gd name="T54" fmla="*/ 54 w 108"/>
                <a:gd name="T55" fmla="*/ 109 h 109"/>
                <a:gd name="T56" fmla="*/ 64 w 108"/>
                <a:gd name="T57" fmla="*/ 98 h 109"/>
                <a:gd name="T58" fmla="*/ 57 w 108"/>
                <a:gd name="T59" fmla="*/ 88 h 109"/>
                <a:gd name="T60" fmla="*/ 57 w 108"/>
                <a:gd name="T61" fmla="*/ 78 h 109"/>
                <a:gd name="T62" fmla="*/ 105 w 108"/>
                <a:gd name="T63" fmla="*/ 78 h 109"/>
                <a:gd name="T64" fmla="*/ 108 w 108"/>
                <a:gd name="T65" fmla="*/ 74 h 109"/>
                <a:gd name="T66" fmla="*/ 105 w 108"/>
                <a:gd name="T67" fmla="*/ 71 h 109"/>
                <a:gd name="T68" fmla="*/ 101 w 108"/>
                <a:gd name="T69" fmla="*/ 71 h 109"/>
                <a:gd name="T70" fmla="*/ 101 w 108"/>
                <a:gd name="T71" fmla="*/ 20 h 109"/>
                <a:gd name="T72" fmla="*/ 107 w 108"/>
                <a:gd name="T73" fmla="*/ 10 h 109"/>
                <a:gd name="T74" fmla="*/ 97 w 108"/>
                <a:gd name="T75" fmla="*/ 0 h 109"/>
                <a:gd name="T76" fmla="*/ 10 w 108"/>
                <a:gd name="T7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8" h="109">
                  <a:moveTo>
                    <a:pt x="97" y="7"/>
                  </a:moveTo>
                  <a:cubicBezTo>
                    <a:pt x="99" y="7"/>
                    <a:pt x="101" y="8"/>
                    <a:pt x="101" y="10"/>
                  </a:cubicBezTo>
                  <a:cubicBezTo>
                    <a:pt x="101" y="12"/>
                    <a:pt x="99" y="14"/>
                    <a:pt x="9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2"/>
                    <a:pt x="6" y="10"/>
                  </a:cubicBezTo>
                  <a:cubicBezTo>
                    <a:pt x="6" y="8"/>
                    <a:pt x="8" y="7"/>
                    <a:pt x="10" y="7"/>
                  </a:cubicBezTo>
                  <a:lnTo>
                    <a:pt x="97" y="7"/>
                  </a:lnTo>
                  <a:close/>
                  <a:moveTo>
                    <a:pt x="94" y="21"/>
                  </a:moveTo>
                  <a:cubicBezTo>
                    <a:pt x="94" y="71"/>
                    <a:pt x="94" y="71"/>
                    <a:pt x="94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4" y="21"/>
                    <a:pt x="94" y="21"/>
                    <a:pt x="94" y="21"/>
                  </a:cubicBezTo>
                  <a:close/>
                  <a:moveTo>
                    <a:pt x="53" y="94"/>
                  </a:moveTo>
                  <a:cubicBezTo>
                    <a:pt x="56" y="94"/>
                    <a:pt x="57" y="96"/>
                    <a:pt x="57" y="98"/>
                  </a:cubicBezTo>
                  <a:cubicBezTo>
                    <a:pt x="57" y="100"/>
                    <a:pt x="55" y="101"/>
                    <a:pt x="53" y="101"/>
                  </a:cubicBezTo>
                  <a:cubicBezTo>
                    <a:pt x="51" y="101"/>
                    <a:pt x="50" y="100"/>
                    <a:pt x="50" y="98"/>
                  </a:cubicBezTo>
                  <a:cubicBezTo>
                    <a:pt x="50" y="96"/>
                    <a:pt x="52" y="94"/>
                    <a:pt x="53" y="94"/>
                  </a:cubicBezTo>
                  <a:close/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3" y="19"/>
                    <a:pt x="7" y="20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1"/>
                    <a:pt x="0" y="72"/>
                    <a:pt x="0" y="74"/>
                  </a:cubicBezTo>
                  <a:cubicBezTo>
                    <a:pt x="0" y="77"/>
                    <a:pt x="1" y="78"/>
                    <a:pt x="3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6" y="89"/>
                    <a:pt x="43" y="94"/>
                    <a:pt x="43" y="98"/>
                  </a:cubicBezTo>
                  <a:cubicBezTo>
                    <a:pt x="43" y="104"/>
                    <a:pt x="48" y="109"/>
                    <a:pt x="54" y="109"/>
                  </a:cubicBezTo>
                  <a:cubicBezTo>
                    <a:pt x="59" y="109"/>
                    <a:pt x="64" y="104"/>
                    <a:pt x="64" y="98"/>
                  </a:cubicBezTo>
                  <a:cubicBezTo>
                    <a:pt x="64" y="94"/>
                    <a:pt x="61" y="90"/>
                    <a:pt x="57" y="88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6" y="78"/>
                    <a:pt x="108" y="77"/>
                    <a:pt x="108" y="74"/>
                  </a:cubicBezTo>
                  <a:cubicBezTo>
                    <a:pt x="108" y="72"/>
                    <a:pt x="106" y="71"/>
                    <a:pt x="105" y="71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5" y="19"/>
                    <a:pt x="107" y="15"/>
                    <a:pt x="107" y="10"/>
                  </a:cubicBezTo>
                  <a:cubicBezTo>
                    <a:pt x="107" y="4"/>
                    <a:pt x="103" y="0"/>
                    <a:pt x="97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6615113" y="2282825"/>
              <a:ext cx="117475" cy="84138"/>
            </a:xfrm>
            <a:custGeom>
              <a:avLst/>
              <a:gdLst>
                <a:gd name="T0" fmla="*/ 31 w 49"/>
                <a:gd name="T1" fmla="*/ 0 h 35"/>
                <a:gd name="T2" fmla="*/ 28 w 49"/>
                <a:gd name="T3" fmla="*/ 3 h 35"/>
                <a:gd name="T4" fmla="*/ 31 w 49"/>
                <a:gd name="T5" fmla="*/ 7 h 35"/>
                <a:gd name="T6" fmla="*/ 37 w 49"/>
                <a:gd name="T7" fmla="*/ 7 h 35"/>
                <a:gd name="T8" fmla="*/ 24 w 49"/>
                <a:gd name="T9" fmla="*/ 20 h 35"/>
                <a:gd name="T10" fmla="*/ 20 w 49"/>
                <a:gd name="T11" fmla="*/ 15 h 35"/>
                <a:gd name="T12" fmla="*/ 17 w 49"/>
                <a:gd name="T13" fmla="*/ 14 h 35"/>
                <a:gd name="T14" fmla="*/ 15 w 49"/>
                <a:gd name="T15" fmla="*/ 15 h 35"/>
                <a:gd name="T16" fmla="*/ 1 w 49"/>
                <a:gd name="T17" fmla="*/ 29 h 35"/>
                <a:gd name="T18" fmla="*/ 1 w 49"/>
                <a:gd name="T19" fmla="*/ 34 h 35"/>
                <a:gd name="T20" fmla="*/ 3 w 49"/>
                <a:gd name="T21" fmla="*/ 35 h 35"/>
                <a:gd name="T22" fmla="*/ 6 w 49"/>
                <a:gd name="T23" fmla="*/ 34 h 35"/>
                <a:gd name="T24" fmla="*/ 17 w 49"/>
                <a:gd name="T25" fmla="*/ 22 h 35"/>
                <a:gd name="T26" fmla="*/ 22 w 49"/>
                <a:gd name="T27" fmla="*/ 27 h 35"/>
                <a:gd name="T28" fmla="*/ 24 w 49"/>
                <a:gd name="T29" fmla="*/ 28 h 35"/>
                <a:gd name="T30" fmla="*/ 27 w 49"/>
                <a:gd name="T31" fmla="*/ 27 h 35"/>
                <a:gd name="T32" fmla="*/ 42 w 49"/>
                <a:gd name="T33" fmla="*/ 11 h 35"/>
                <a:gd name="T34" fmla="*/ 42 w 49"/>
                <a:gd name="T35" fmla="*/ 17 h 35"/>
                <a:gd name="T36" fmla="*/ 46 w 49"/>
                <a:gd name="T37" fmla="*/ 21 h 35"/>
                <a:gd name="T38" fmla="*/ 49 w 49"/>
                <a:gd name="T39" fmla="*/ 17 h 35"/>
                <a:gd name="T40" fmla="*/ 49 w 49"/>
                <a:gd name="T41" fmla="*/ 3 h 35"/>
                <a:gd name="T42" fmla="*/ 45 w 49"/>
                <a:gd name="T43" fmla="*/ 0 h 35"/>
                <a:gd name="T44" fmla="*/ 31 w 49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35">
                  <a:moveTo>
                    <a:pt x="31" y="0"/>
                  </a:moveTo>
                  <a:cubicBezTo>
                    <a:pt x="29" y="0"/>
                    <a:pt x="28" y="1"/>
                    <a:pt x="28" y="3"/>
                  </a:cubicBezTo>
                  <a:cubicBezTo>
                    <a:pt x="28" y="5"/>
                    <a:pt x="30" y="7"/>
                    <a:pt x="31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3"/>
                    <a:pt x="1" y="34"/>
                  </a:cubicBezTo>
                  <a:cubicBezTo>
                    <a:pt x="1" y="34"/>
                    <a:pt x="2" y="35"/>
                    <a:pt x="3" y="35"/>
                  </a:cubicBezTo>
                  <a:cubicBezTo>
                    <a:pt x="4" y="35"/>
                    <a:pt x="5" y="34"/>
                    <a:pt x="6" y="3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4" y="28"/>
                    <a:pt x="24" y="28"/>
                  </a:cubicBezTo>
                  <a:cubicBezTo>
                    <a:pt x="25" y="28"/>
                    <a:pt x="26" y="27"/>
                    <a:pt x="27" y="27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9"/>
                    <a:pt x="44" y="21"/>
                    <a:pt x="46" y="21"/>
                  </a:cubicBezTo>
                  <a:cubicBezTo>
                    <a:pt x="48" y="21"/>
                    <a:pt x="49" y="19"/>
                    <a:pt x="49" y="17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47" y="0"/>
                    <a:pt x="45" y="0"/>
                  </a:cubicBez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961861" y="1056853"/>
            <a:ext cx="219393" cy="252068"/>
            <a:chOff x="6510338" y="1679575"/>
            <a:chExt cx="223837" cy="257175"/>
          </a:xfrm>
          <a:solidFill>
            <a:schemeClr val="accent1"/>
          </a:solidFill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6597650" y="1679575"/>
              <a:ext cx="136525" cy="184150"/>
            </a:xfrm>
            <a:custGeom>
              <a:avLst/>
              <a:gdLst>
                <a:gd name="T0" fmla="*/ 0 w 57"/>
                <a:gd name="T1" fmla="*/ 7 h 77"/>
                <a:gd name="T2" fmla="*/ 0 w 57"/>
                <a:gd name="T3" fmla="*/ 0 h 77"/>
                <a:gd name="T4" fmla="*/ 10 w 57"/>
                <a:gd name="T5" fmla="*/ 5 h 77"/>
                <a:gd name="T6" fmla="*/ 20 w 57"/>
                <a:gd name="T7" fmla="*/ 0 h 77"/>
                <a:gd name="T8" fmla="*/ 32 w 57"/>
                <a:gd name="T9" fmla="*/ 7 h 77"/>
                <a:gd name="T10" fmla="*/ 35 w 57"/>
                <a:gd name="T11" fmla="*/ 7 h 77"/>
                <a:gd name="T12" fmla="*/ 49 w 57"/>
                <a:gd name="T13" fmla="*/ 21 h 77"/>
                <a:gd name="T14" fmla="*/ 49 w 57"/>
                <a:gd name="T15" fmla="*/ 23 h 77"/>
                <a:gd name="T16" fmla="*/ 52 w 57"/>
                <a:gd name="T17" fmla="*/ 25 h 77"/>
                <a:gd name="T18" fmla="*/ 54 w 57"/>
                <a:gd name="T19" fmla="*/ 42 h 77"/>
                <a:gd name="T20" fmla="*/ 56 w 57"/>
                <a:gd name="T21" fmla="*/ 49 h 77"/>
                <a:gd name="T22" fmla="*/ 49 w 57"/>
                <a:gd name="T23" fmla="*/ 61 h 77"/>
                <a:gd name="T24" fmla="*/ 35 w 57"/>
                <a:gd name="T25" fmla="*/ 77 h 77"/>
                <a:gd name="T26" fmla="*/ 34 w 57"/>
                <a:gd name="T27" fmla="*/ 77 h 77"/>
                <a:gd name="T28" fmla="*/ 34 w 57"/>
                <a:gd name="T29" fmla="*/ 71 h 77"/>
                <a:gd name="T30" fmla="*/ 34 w 57"/>
                <a:gd name="T31" fmla="*/ 57 h 77"/>
                <a:gd name="T32" fmla="*/ 31 w 57"/>
                <a:gd name="T33" fmla="*/ 53 h 77"/>
                <a:gd name="T34" fmla="*/ 34 w 57"/>
                <a:gd name="T35" fmla="*/ 49 h 77"/>
                <a:gd name="T36" fmla="*/ 46 w 57"/>
                <a:gd name="T37" fmla="*/ 55 h 77"/>
                <a:gd name="T38" fmla="*/ 48 w 57"/>
                <a:gd name="T39" fmla="*/ 49 h 77"/>
                <a:gd name="T40" fmla="*/ 46 w 57"/>
                <a:gd name="T41" fmla="*/ 45 h 77"/>
                <a:gd name="T42" fmla="*/ 46 w 57"/>
                <a:gd name="T43" fmla="*/ 41 h 77"/>
                <a:gd name="T44" fmla="*/ 41 w 57"/>
                <a:gd name="T45" fmla="*/ 29 h 77"/>
                <a:gd name="T46" fmla="*/ 36 w 57"/>
                <a:gd name="T47" fmla="*/ 31 h 77"/>
                <a:gd name="T48" fmla="*/ 33 w 57"/>
                <a:gd name="T49" fmla="*/ 32 h 77"/>
                <a:gd name="T50" fmla="*/ 31 w 57"/>
                <a:gd name="T51" fmla="*/ 31 h 77"/>
                <a:gd name="T52" fmla="*/ 31 w 57"/>
                <a:gd name="T53" fmla="*/ 26 h 77"/>
                <a:gd name="T54" fmla="*/ 41 w 57"/>
                <a:gd name="T55" fmla="*/ 22 h 77"/>
                <a:gd name="T56" fmla="*/ 34 w 57"/>
                <a:gd name="T57" fmla="*/ 15 h 77"/>
                <a:gd name="T58" fmla="*/ 31 w 57"/>
                <a:gd name="T59" fmla="*/ 15 h 77"/>
                <a:gd name="T60" fmla="*/ 30 w 57"/>
                <a:gd name="T61" fmla="*/ 16 h 77"/>
                <a:gd name="T62" fmla="*/ 27 w 57"/>
                <a:gd name="T63" fmla="*/ 13 h 77"/>
                <a:gd name="T64" fmla="*/ 20 w 57"/>
                <a:gd name="T65" fmla="*/ 8 h 77"/>
                <a:gd name="T66" fmla="*/ 13 w 57"/>
                <a:gd name="T67" fmla="*/ 15 h 77"/>
                <a:gd name="T68" fmla="*/ 13 w 57"/>
                <a:gd name="T69" fmla="*/ 35 h 77"/>
                <a:gd name="T70" fmla="*/ 6 w 57"/>
                <a:gd name="T71" fmla="*/ 35 h 77"/>
                <a:gd name="T72" fmla="*/ 6 w 57"/>
                <a:gd name="T73" fmla="*/ 14 h 77"/>
                <a:gd name="T74" fmla="*/ 0 w 57"/>
                <a:gd name="T75" fmla="*/ 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" h="77">
                  <a:moveTo>
                    <a:pt x="0" y="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7" y="2"/>
                    <a:pt x="10" y="5"/>
                  </a:cubicBezTo>
                  <a:cubicBezTo>
                    <a:pt x="12" y="2"/>
                    <a:pt x="16" y="0"/>
                    <a:pt x="20" y="0"/>
                  </a:cubicBezTo>
                  <a:cubicBezTo>
                    <a:pt x="25" y="0"/>
                    <a:pt x="30" y="3"/>
                    <a:pt x="32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9" y="13"/>
                    <a:pt x="49" y="21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4"/>
                    <a:pt x="52" y="25"/>
                  </a:cubicBezTo>
                  <a:cubicBezTo>
                    <a:pt x="56" y="30"/>
                    <a:pt x="57" y="37"/>
                    <a:pt x="54" y="42"/>
                  </a:cubicBezTo>
                  <a:cubicBezTo>
                    <a:pt x="55" y="44"/>
                    <a:pt x="56" y="47"/>
                    <a:pt x="56" y="49"/>
                  </a:cubicBezTo>
                  <a:cubicBezTo>
                    <a:pt x="56" y="54"/>
                    <a:pt x="53" y="59"/>
                    <a:pt x="49" y="61"/>
                  </a:cubicBezTo>
                  <a:cubicBezTo>
                    <a:pt x="50" y="69"/>
                    <a:pt x="43" y="77"/>
                    <a:pt x="35" y="77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44" y="71"/>
                    <a:pt x="44" y="57"/>
                    <a:pt x="34" y="57"/>
                  </a:cubicBezTo>
                  <a:cubicBezTo>
                    <a:pt x="32" y="57"/>
                    <a:pt x="31" y="55"/>
                    <a:pt x="31" y="53"/>
                  </a:cubicBezTo>
                  <a:cubicBezTo>
                    <a:pt x="31" y="51"/>
                    <a:pt x="32" y="49"/>
                    <a:pt x="34" y="49"/>
                  </a:cubicBezTo>
                  <a:cubicBezTo>
                    <a:pt x="39" y="49"/>
                    <a:pt x="43" y="52"/>
                    <a:pt x="46" y="55"/>
                  </a:cubicBezTo>
                  <a:cubicBezTo>
                    <a:pt x="47" y="54"/>
                    <a:pt x="48" y="52"/>
                    <a:pt x="48" y="49"/>
                  </a:cubicBezTo>
                  <a:cubicBezTo>
                    <a:pt x="48" y="47"/>
                    <a:pt x="48" y="46"/>
                    <a:pt x="46" y="45"/>
                  </a:cubicBezTo>
                  <a:cubicBezTo>
                    <a:pt x="46" y="43"/>
                    <a:pt x="46" y="41"/>
                    <a:pt x="46" y="41"/>
                  </a:cubicBezTo>
                  <a:cubicBezTo>
                    <a:pt x="50" y="36"/>
                    <a:pt x="47" y="29"/>
                    <a:pt x="41" y="29"/>
                  </a:cubicBezTo>
                  <a:cubicBezTo>
                    <a:pt x="39" y="29"/>
                    <a:pt x="37" y="30"/>
                    <a:pt x="36" y="31"/>
                  </a:cubicBezTo>
                  <a:cubicBezTo>
                    <a:pt x="35" y="32"/>
                    <a:pt x="34" y="32"/>
                    <a:pt x="33" y="32"/>
                  </a:cubicBezTo>
                  <a:cubicBezTo>
                    <a:pt x="32" y="32"/>
                    <a:pt x="32" y="32"/>
                    <a:pt x="31" y="31"/>
                  </a:cubicBezTo>
                  <a:cubicBezTo>
                    <a:pt x="30" y="30"/>
                    <a:pt x="30" y="27"/>
                    <a:pt x="31" y="26"/>
                  </a:cubicBezTo>
                  <a:cubicBezTo>
                    <a:pt x="34" y="23"/>
                    <a:pt x="37" y="22"/>
                    <a:pt x="41" y="22"/>
                  </a:cubicBezTo>
                  <a:cubicBezTo>
                    <a:pt x="41" y="18"/>
                    <a:pt x="38" y="15"/>
                    <a:pt x="34" y="15"/>
                  </a:cubicBezTo>
                  <a:cubicBezTo>
                    <a:pt x="33" y="15"/>
                    <a:pt x="32" y="15"/>
                    <a:pt x="31" y="15"/>
                  </a:cubicBezTo>
                  <a:cubicBezTo>
                    <a:pt x="31" y="15"/>
                    <a:pt x="30" y="16"/>
                    <a:pt x="30" y="16"/>
                  </a:cubicBezTo>
                  <a:cubicBezTo>
                    <a:pt x="28" y="16"/>
                    <a:pt x="27" y="15"/>
                    <a:pt x="27" y="13"/>
                  </a:cubicBezTo>
                  <a:cubicBezTo>
                    <a:pt x="26" y="10"/>
                    <a:pt x="23" y="8"/>
                    <a:pt x="20" y="8"/>
                  </a:cubicBezTo>
                  <a:cubicBezTo>
                    <a:pt x="16" y="8"/>
                    <a:pt x="13" y="11"/>
                    <a:pt x="13" y="1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0"/>
                    <a:pt x="4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7"/>
            <p:cNvSpPr>
              <a:spLocks noEditPoints="1"/>
            </p:cNvSpPr>
            <p:nvPr/>
          </p:nvSpPr>
          <p:spPr bwMode="auto">
            <a:xfrm>
              <a:off x="6510338" y="1679575"/>
              <a:ext cx="168275" cy="257175"/>
            </a:xfrm>
            <a:custGeom>
              <a:avLst/>
              <a:gdLst>
                <a:gd name="T0" fmla="*/ 36 w 71"/>
                <a:gd name="T1" fmla="*/ 85 h 108"/>
                <a:gd name="T2" fmla="*/ 57 w 71"/>
                <a:gd name="T3" fmla="*/ 87 h 108"/>
                <a:gd name="T4" fmla="*/ 47 w 71"/>
                <a:gd name="T5" fmla="*/ 80 h 108"/>
                <a:gd name="T6" fmla="*/ 47 w 71"/>
                <a:gd name="T7" fmla="*/ 101 h 108"/>
                <a:gd name="T8" fmla="*/ 36 w 71"/>
                <a:gd name="T9" fmla="*/ 94 h 108"/>
                <a:gd name="T10" fmla="*/ 15 w 71"/>
                <a:gd name="T11" fmla="*/ 21 h 108"/>
                <a:gd name="T12" fmla="*/ 25 w 71"/>
                <a:gd name="T13" fmla="*/ 30 h 108"/>
                <a:gd name="T14" fmla="*/ 20 w 71"/>
                <a:gd name="T15" fmla="*/ 30 h 108"/>
                <a:gd name="T16" fmla="*/ 10 w 71"/>
                <a:gd name="T17" fmla="*/ 40 h 108"/>
                <a:gd name="T18" fmla="*/ 8 w 71"/>
                <a:gd name="T19" fmla="*/ 49 h 108"/>
                <a:gd name="T20" fmla="*/ 22 w 71"/>
                <a:gd name="T21" fmla="*/ 49 h 108"/>
                <a:gd name="T22" fmla="*/ 22 w 71"/>
                <a:gd name="T23" fmla="*/ 56 h 108"/>
                <a:gd name="T24" fmla="*/ 26 w 71"/>
                <a:gd name="T25" fmla="*/ 70 h 108"/>
                <a:gd name="T26" fmla="*/ 36 w 71"/>
                <a:gd name="T27" fmla="*/ 77 h 108"/>
                <a:gd name="T28" fmla="*/ 43 w 71"/>
                <a:gd name="T29" fmla="*/ 42 h 108"/>
                <a:gd name="T30" fmla="*/ 33 w 71"/>
                <a:gd name="T31" fmla="*/ 56 h 108"/>
                <a:gd name="T32" fmla="*/ 43 w 71"/>
                <a:gd name="T33" fmla="*/ 35 h 108"/>
                <a:gd name="T34" fmla="*/ 50 w 71"/>
                <a:gd name="T35" fmla="*/ 36 h 108"/>
                <a:gd name="T36" fmla="*/ 64 w 71"/>
                <a:gd name="T37" fmla="*/ 54 h 108"/>
                <a:gd name="T38" fmla="*/ 57 w 71"/>
                <a:gd name="T39" fmla="*/ 54 h 108"/>
                <a:gd name="T40" fmla="*/ 50 w 71"/>
                <a:gd name="T41" fmla="*/ 71 h 108"/>
                <a:gd name="T42" fmla="*/ 64 w 71"/>
                <a:gd name="T43" fmla="*/ 73 h 108"/>
                <a:gd name="T44" fmla="*/ 68 w 71"/>
                <a:gd name="T45" fmla="*/ 70 h 108"/>
                <a:gd name="T46" fmla="*/ 71 w 71"/>
                <a:gd name="T47" fmla="*/ 77 h 108"/>
                <a:gd name="T48" fmla="*/ 64 w 71"/>
                <a:gd name="T49" fmla="*/ 83 h 108"/>
                <a:gd name="T50" fmla="*/ 47 w 71"/>
                <a:gd name="T51" fmla="*/ 108 h 108"/>
                <a:gd name="T52" fmla="*/ 29 w 71"/>
                <a:gd name="T53" fmla="*/ 83 h 108"/>
                <a:gd name="T54" fmla="*/ 22 w 71"/>
                <a:gd name="T55" fmla="*/ 77 h 108"/>
                <a:gd name="T56" fmla="*/ 1 w 71"/>
                <a:gd name="T57" fmla="*/ 49 h 108"/>
                <a:gd name="T58" fmla="*/ 5 w 71"/>
                <a:gd name="T59" fmla="*/ 25 h 108"/>
                <a:gd name="T60" fmla="*/ 8 w 71"/>
                <a:gd name="T61" fmla="*/ 21 h 108"/>
                <a:gd name="T62" fmla="*/ 24 w 71"/>
                <a:gd name="T63" fmla="*/ 7 h 108"/>
                <a:gd name="T64" fmla="*/ 37 w 71"/>
                <a:gd name="T65" fmla="*/ 0 h 108"/>
                <a:gd name="T66" fmla="*/ 36 w 71"/>
                <a:gd name="T67" fmla="*/ 7 h 108"/>
                <a:gd name="T68" fmla="*/ 26 w 71"/>
                <a:gd name="T69" fmla="*/ 15 h 108"/>
                <a:gd name="T70" fmla="*/ 22 w 71"/>
                <a:gd name="T71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1" h="108">
                  <a:moveTo>
                    <a:pt x="47" y="80"/>
                  </a:moveTo>
                  <a:cubicBezTo>
                    <a:pt x="44" y="83"/>
                    <a:pt x="40" y="85"/>
                    <a:pt x="36" y="85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3" y="85"/>
                    <a:pt x="49" y="83"/>
                    <a:pt x="47" y="80"/>
                  </a:cubicBezTo>
                  <a:close/>
                  <a:moveTo>
                    <a:pt x="36" y="94"/>
                  </a:moveTo>
                  <a:cubicBezTo>
                    <a:pt x="38" y="98"/>
                    <a:pt x="42" y="101"/>
                    <a:pt x="47" y="101"/>
                  </a:cubicBezTo>
                  <a:cubicBezTo>
                    <a:pt x="51" y="101"/>
                    <a:pt x="55" y="98"/>
                    <a:pt x="56" y="94"/>
                  </a:cubicBezTo>
                  <a:lnTo>
                    <a:pt x="36" y="94"/>
                  </a:lnTo>
                  <a:close/>
                  <a:moveTo>
                    <a:pt x="22" y="14"/>
                  </a:moveTo>
                  <a:cubicBezTo>
                    <a:pt x="18" y="14"/>
                    <a:pt x="15" y="17"/>
                    <a:pt x="15" y="21"/>
                  </a:cubicBezTo>
                  <a:cubicBezTo>
                    <a:pt x="19" y="21"/>
                    <a:pt x="22" y="22"/>
                    <a:pt x="25" y="25"/>
                  </a:cubicBezTo>
                  <a:cubicBezTo>
                    <a:pt x="26" y="26"/>
                    <a:pt x="26" y="28"/>
                    <a:pt x="25" y="30"/>
                  </a:cubicBezTo>
                  <a:cubicBezTo>
                    <a:pt x="24" y="31"/>
                    <a:pt x="24" y="31"/>
                    <a:pt x="23" y="31"/>
                  </a:cubicBezTo>
                  <a:cubicBezTo>
                    <a:pt x="22" y="31"/>
                    <a:pt x="21" y="31"/>
                    <a:pt x="20" y="30"/>
                  </a:cubicBezTo>
                  <a:cubicBezTo>
                    <a:pt x="19" y="28"/>
                    <a:pt x="17" y="28"/>
                    <a:pt x="15" y="28"/>
                  </a:cubicBezTo>
                  <a:cubicBezTo>
                    <a:pt x="9" y="28"/>
                    <a:pt x="5" y="35"/>
                    <a:pt x="10" y="40"/>
                  </a:cubicBezTo>
                  <a:cubicBezTo>
                    <a:pt x="11" y="41"/>
                    <a:pt x="11" y="43"/>
                    <a:pt x="10" y="44"/>
                  </a:cubicBezTo>
                  <a:cubicBezTo>
                    <a:pt x="9" y="45"/>
                    <a:pt x="8" y="47"/>
                    <a:pt x="8" y="49"/>
                  </a:cubicBezTo>
                  <a:cubicBezTo>
                    <a:pt x="8" y="51"/>
                    <a:pt x="9" y="54"/>
                    <a:pt x="11" y="55"/>
                  </a:cubicBezTo>
                  <a:cubicBezTo>
                    <a:pt x="13" y="51"/>
                    <a:pt x="17" y="49"/>
                    <a:pt x="22" y="49"/>
                  </a:cubicBezTo>
                  <a:cubicBezTo>
                    <a:pt x="24" y="49"/>
                    <a:pt x="25" y="51"/>
                    <a:pt x="25" y="53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13" y="56"/>
                    <a:pt x="13" y="70"/>
                    <a:pt x="22" y="70"/>
                  </a:cubicBezTo>
                  <a:cubicBezTo>
                    <a:pt x="24" y="70"/>
                    <a:pt x="25" y="70"/>
                    <a:pt x="26" y="70"/>
                  </a:cubicBezTo>
                  <a:cubicBezTo>
                    <a:pt x="28" y="70"/>
                    <a:pt x="29" y="71"/>
                    <a:pt x="29" y="72"/>
                  </a:cubicBezTo>
                  <a:cubicBezTo>
                    <a:pt x="30" y="75"/>
                    <a:pt x="33" y="77"/>
                    <a:pt x="36" y="77"/>
                  </a:cubicBezTo>
                  <a:cubicBezTo>
                    <a:pt x="40" y="77"/>
                    <a:pt x="43" y="74"/>
                    <a:pt x="43" y="70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9" y="44"/>
                    <a:pt x="36" y="48"/>
                    <a:pt x="36" y="52"/>
                  </a:cubicBezTo>
                  <a:cubicBezTo>
                    <a:pt x="36" y="54"/>
                    <a:pt x="35" y="56"/>
                    <a:pt x="33" y="56"/>
                  </a:cubicBezTo>
                  <a:cubicBezTo>
                    <a:pt x="31" y="56"/>
                    <a:pt x="29" y="54"/>
                    <a:pt x="29" y="52"/>
                  </a:cubicBezTo>
                  <a:cubicBezTo>
                    <a:pt x="29" y="44"/>
                    <a:pt x="35" y="37"/>
                    <a:pt x="43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8" y="38"/>
                    <a:pt x="64" y="45"/>
                    <a:pt x="64" y="53"/>
                  </a:cubicBezTo>
                  <a:cubicBezTo>
                    <a:pt x="64" y="53"/>
                    <a:pt x="64" y="53"/>
                    <a:pt x="64" y="54"/>
                  </a:cubicBezTo>
                  <a:cubicBezTo>
                    <a:pt x="64" y="55"/>
                    <a:pt x="62" y="57"/>
                    <a:pt x="60" y="57"/>
                  </a:cubicBezTo>
                  <a:cubicBezTo>
                    <a:pt x="59" y="57"/>
                    <a:pt x="57" y="55"/>
                    <a:pt x="57" y="54"/>
                  </a:cubicBezTo>
                  <a:cubicBezTo>
                    <a:pt x="57" y="49"/>
                    <a:pt x="54" y="45"/>
                    <a:pt x="50" y="4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5"/>
                    <a:pt x="53" y="78"/>
                    <a:pt x="57" y="78"/>
                  </a:cubicBezTo>
                  <a:cubicBezTo>
                    <a:pt x="60" y="78"/>
                    <a:pt x="63" y="76"/>
                    <a:pt x="64" y="73"/>
                  </a:cubicBezTo>
                  <a:cubicBezTo>
                    <a:pt x="64" y="71"/>
                    <a:pt x="66" y="70"/>
                    <a:pt x="67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9" y="70"/>
                    <a:pt x="70" y="71"/>
                    <a:pt x="71" y="71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8" y="80"/>
                    <a:pt x="67" y="81"/>
                    <a:pt x="64" y="83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64" y="100"/>
                    <a:pt x="56" y="108"/>
                    <a:pt x="47" y="108"/>
                  </a:cubicBezTo>
                  <a:cubicBezTo>
                    <a:pt x="37" y="108"/>
                    <a:pt x="29" y="100"/>
                    <a:pt x="29" y="9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7" y="81"/>
                    <a:pt x="25" y="80"/>
                    <a:pt x="24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13" y="77"/>
                    <a:pt x="7" y="70"/>
                    <a:pt x="8" y="61"/>
                  </a:cubicBezTo>
                  <a:cubicBezTo>
                    <a:pt x="3" y="59"/>
                    <a:pt x="1" y="54"/>
                    <a:pt x="1" y="49"/>
                  </a:cubicBezTo>
                  <a:cubicBezTo>
                    <a:pt x="1" y="47"/>
                    <a:pt x="1" y="44"/>
                    <a:pt x="3" y="42"/>
                  </a:cubicBezTo>
                  <a:cubicBezTo>
                    <a:pt x="0" y="37"/>
                    <a:pt x="0" y="30"/>
                    <a:pt x="5" y="25"/>
                  </a:cubicBezTo>
                  <a:cubicBezTo>
                    <a:pt x="6" y="24"/>
                    <a:pt x="7" y="23"/>
                    <a:pt x="8" y="23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3"/>
                    <a:pt x="15" y="7"/>
                    <a:pt x="22" y="7"/>
                  </a:cubicBezTo>
                  <a:cubicBezTo>
                    <a:pt x="23" y="7"/>
                    <a:pt x="23" y="7"/>
                    <a:pt x="24" y="7"/>
                  </a:cubicBezTo>
                  <a:cubicBezTo>
                    <a:pt x="26" y="3"/>
                    <a:pt x="31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3" y="7"/>
                    <a:pt x="30" y="9"/>
                    <a:pt x="29" y="12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4" y="14"/>
                    <a:pt x="23" y="14"/>
                    <a:pt x="2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1185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136985" y="3509179"/>
            <a:ext cx="0" cy="175022"/>
          </a:xfrm>
          <a:prstGeom prst="straightConnector1">
            <a:avLst/>
          </a:prstGeom>
          <a:ln w="9525">
            <a:solidFill>
              <a:schemeClr val="bg1">
                <a:lumMod val="6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2125266" y="2341014"/>
            <a:ext cx="1081088" cy="10834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04800" dist="152400" dir="5400000" algn="t" rotWithShape="0">
              <a:prstClr val="black">
                <a:alpha val="13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3648076" y="2341014"/>
            <a:ext cx="1079897" cy="10834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04800" dist="152400" dir="5400000" algn="t" rotWithShape="0">
              <a:prstClr val="black">
                <a:alpha val="13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5169694" y="2341014"/>
            <a:ext cx="1081088" cy="10834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04800" dist="152400" dir="5400000" algn="t" rotWithShape="0">
              <a:prstClr val="black">
                <a:alpha val="13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603648" y="2341014"/>
            <a:ext cx="1079897" cy="10834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04800" dist="152400" dir="5400000" algn="t" rotWithShape="0">
              <a:prstClr val="black">
                <a:alpha val="13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294085" y="2111223"/>
            <a:ext cx="6265069" cy="1541860"/>
          </a:xfrm>
          <a:custGeom>
            <a:avLst/>
            <a:gdLst>
              <a:gd name="T0" fmla="*/ 3120 w 3120"/>
              <a:gd name="T1" fmla="*/ 383 h 766"/>
              <a:gd name="T2" fmla="*/ 3076 w 3120"/>
              <a:gd name="T3" fmla="*/ 340 h 766"/>
              <a:gd name="T4" fmla="*/ 3033 w 3120"/>
              <a:gd name="T5" fmla="*/ 383 h 766"/>
              <a:gd name="T6" fmla="*/ 3069 w 3120"/>
              <a:gd name="T7" fmla="*/ 426 h 766"/>
              <a:gd name="T8" fmla="*/ 2697 w 3120"/>
              <a:gd name="T9" fmla="*/ 758 h 766"/>
              <a:gd name="T10" fmla="*/ 2322 w 3120"/>
              <a:gd name="T11" fmla="*/ 383 h 766"/>
              <a:gd name="T12" fmla="*/ 2318 w 3120"/>
              <a:gd name="T13" fmla="*/ 325 h 766"/>
              <a:gd name="T14" fmla="*/ 2210 w 3120"/>
              <a:gd name="T15" fmla="*/ 112 h 766"/>
              <a:gd name="T16" fmla="*/ 1939 w 3120"/>
              <a:gd name="T17" fmla="*/ 0 h 766"/>
              <a:gd name="T18" fmla="*/ 1668 w 3120"/>
              <a:gd name="T19" fmla="*/ 112 h 766"/>
              <a:gd name="T20" fmla="*/ 1560 w 3120"/>
              <a:gd name="T21" fmla="*/ 325 h 766"/>
              <a:gd name="T22" fmla="*/ 1556 w 3120"/>
              <a:gd name="T23" fmla="*/ 383 h 766"/>
              <a:gd name="T24" fmla="*/ 1181 w 3120"/>
              <a:gd name="T25" fmla="*/ 758 h 766"/>
              <a:gd name="T26" fmla="*/ 806 w 3120"/>
              <a:gd name="T27" fmla="*/ 383 h 766"/>
              <a:gd name="T28" fmla="*/ 802 w 3120"/>
              <a:gd name="T29" fmla="*/ 325 h 766"/>
              <a:gd name="T30" fmla="*/ 694 w 3120"/>
              <a:gd name="T31" fmla="*/ 112 h 766"/>
              <a:gd name="T32" fmla="*/ 423 w 3120"/>
              <a:gd name="T33" fmla="*/ 0 h 766"/>
              <a:gd name="T34" fmla="*/ 152 w 3120"/>
              <a:gd name="T35" fmla="*/ 112 h 766"/>
              <a:gd name="T36" fmla="*/ 42 w 3120"/>
              <a:gd name="T37" fmla="*/ 340 h 766"/>
              <a:gd name="T38" fmla="*/ 0 w 3120"/>
              <a:gd name="T39" fmla="*/ 383 h 766"/>
              <a:gd name="T40" fmla="*/ 44 w 3120"/>
              <a:gd name="T41" fmla="*/ 427 h 766"/>
              <a:gd name="T42" fmla="*/ 87 w 3120"/>
              <a:gd name="T43" fmla="*/ 383 h 766"/>
              <a:gd name="T44" fmla="*/ 51 w 3120"/>
              <a:gd name="T45" fmla="*/ 340 h 766"/>
              <a:gd name="T46" fmla="*/ 423 w 3120"/>
              <a:gd name="T47" fmla="*/ 8 h 766"/>
              <a:gd name="T48" fmla="*/ 798 w 3120"/>
              <a:gd name="T49" fmla="*/ 383 h 766"/>
              <a:gd name="T50" fmla="*/ 802 w 3120"/>
              <a:gd name="T51" fmla="*/ 441 h 766"/>
              <a:gd name="T52" fmla="*/ 910 w 3120"/>
              <a:gd name="T53" fmla="*/ 654 h 766"/>
              <a:gd name="T54" fmla="*/ 1181 w 3120"/>
              <a:gd name="T55" fmla="*/ 766 h 766"/>
              <a:gd name="T56" fmla="*/ 1452 w 3120"/>
              <a:gd name="T57" fmla="*/ 654 h 766"/>
              <a:gd name="T58" fmla="*/ 1560 w 3120"/>
              <a:gd name="T59" fmla="*/ 441 h 766"/>
              <a:gd name="T60" fmla="*/ 1564 w 3120"/>
              <a:gd name="T61" fmla="*/ 383 h 766"/>
              <a:gd name="T62" fmla="*/ 1939 w 3120"/>
              <a:gd name="T63" fmla="*/ 8 h 766"/>
              <a:gd name="T64" fmla="*/ 2314 w 3120"/>
              <a:gd name="T65" fmla="*/ 383 h 766"/>
              <a:gd name="T66" fmla="*/ 2318 w 3120"/>
              <a:gd name="T67" fmla="*/ 441 h 766"/>
              <a:gd name="T68" fmla="*/ 2426 w 3120"/>
              <a:gd name="T69" fmla="*/ 654 h 766"/>
              <a:gd name="T70" fmla="*/ 2697 w 3120"/>
              <a:gd name="T71" fmla="*/ 766 h 766"/>
              <a:gd name="T72" fmla="*/ 2968 w 3120"/>
              <a:gd name="T73" fmla="*/ 654 h 766"/>
              <a:gd name="T74" fmla="*/ 3078 w 3120"/>
              <a:gd name="T75" fmla="*/ 427 h 766"/>
              <a:gd name="T76" fmla="*/ 3120 w 3120"/>
              <a:gd name="T77" fmla="*/ 383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120" h="766">
                <a:moveTo>
                  <a:pt x="3120" y="383"/>
                </a:moveTo>
                <a:cubicBezTo>
                  <a:pt x="3120" y="359"/>
                  <a:pt x="3101" y="340"/>
                  <a:pt x="3076" y="340"/>
                </a:cubicBezTo>
                <a:cubicBezTo>
                  <a:pt x="3052" y="340"/>
                  <a:pt x="3033" y="359"/>
                  <a:pt x="3033" y="383"/>
                </a:cubicBezTo>
                <a:cubicBezTo>
                  <a:pt x="3033" y="405"/>
                  <a:pt x="3049" y="423"/>
                  <a:pt x="3069" y="426"/>
                </a:cubicBezTo>
                <a:cubicBezTo>
                  <a:pt x="3048" y="613"/>
                  <a:pt x="2889" y="758"/>
                  <a:pt x="2697" y="758"/>
                </a:cubicBezTo>
                <a:cubicBezTo>
                  <a:pt x="2491" y="758"/>
                  <a:pt x="2322" y="590"/>
                  <a:pt x="2322" y="383"/>
                </a:cubicBezTo>
                <a:cubicBezTo>
                  <a:pt x="2322" y="364"/>
                  <a:pt x="2321" y="344"/>
                  <a:pt x="2318" y="325"/>
                </a:cubicBezTo>
                <a:cubicBezTo>
                  <a:pt x="2306" y="245"/>
                  <a:pt x="2269" y="171"/>
                  <a:pt x="2210" y="112"/>
                </a:cubicBezTo>
                <a:cubicBezTo>
                  <a:pt x="2138" y="40"/>
                  <a:pt x="2042" y="0"/>
                  <a:pt x="1939" y="0"/>
                </a:cubicBezTo>
                <a:cubicBezTo>
                  <a:pt x="1837" y="0"/>
                  <a:pt x="1740" y="40"/>
                  <a:pt x="1668" y="112"/>
                </a:cubicBezTo>
                <a:cubicBezTo>
                  <a:pt x="1610" y="171"/>
                  <a:pt x="1572" y="245"/>
                  <a:pt x="1560" y="325"/>
                </a:cubicBezTo>
                <a:cubicBezTo>
                  <a:pt x="1557" y="344"/>
                  <a:pt x="1556" y="364"/>
                  <a:pt x="1556" y="383"/>
                </a:cubicBezTo>
                <a:cubicBezTo>
                  <a:pt x="1556" y="590"/>
                  <a:pt x="1388" y="758"/>
                  <a:pt x="1181" y="758"/>
                </a:cubicBezTo>
                <a:cubicBezTo>
                  <a:pt x="974" y="758"/>
                  <a:pt x="806" y="590"/>
                  <a:pt x="806" y="383"/>
                </a:cubicBezTo>
                <a:cubicBezTo>
                  <a:pt x="806" y="364"/>
                  <a:pt x="805" y="344"/>
                  <a:pt x="802" y="325"/>
                </a:cubicBezTo>
                <a:cubicBezTo>
                  <a:pt x="790" y="245"/>
                  <a:pt x="753" y="171"/>
                  <a:pt x="694" y="112"/>
                </a:cubicBezTo>
                <a:cubicBezTo>
                  <a:pt x="622" y="40"/>
                  <a:pt x="525" y="0"/>
                  <a:pt x="423" y="0"/>
                </a:cubicBezTo>
                <a:cubicBezTo>
                  <a:pt x="321" y="0"/>
                  <a:pt x="224" y="40"/>
                  <a:pt x="152" y="112"/>
                </a:cubicBezTo>
                <a:cubicBezTo>
                  <a:pt x="90" y="174"/>
                  <a:pt x="52" y="254"/>
                  <a:pt x="42" y="340"/>
                </a:cubicBezTo>
                <a:cubicBezTo>
                  <a:pt x="19" y="340"/>
                  <a:pt x="0" y="360"/>
                  <a:pt x="0" y="383"/>
                </a:cubicBezTo>
                <a:cubicBezTo>
                  <a:pt x="0" y="407"/>
                  <a:pt x="20" y="427"/>
                  <a:pt x="44" y="427"/>
                </a:cubicBezTo>
                <a:cubicBezTo>
                  <a:pt x="68" y="427"/>
                  <a:pt x="87" y="407"/>
                  <a:pt x="87" y="383"/>
                </a:cubicBezTo>
                <a:cubicBezTo>
                  <a:pt x="87" y="361"/>
                  <a:pt x="72" y="343"/>
                  <a:pt x="51" y="340"/>
                </a:cubicBezTo>
                <a:cubicBezTo>
                  <a:pt x="72" y="154"/>
                  <a:pt x="231" y="8"/>
                  <a:pt x="423" y="8"/>
                </a:cubicBezTo>
                <a:cubicBezTo>
                  <a:pt x="630" y="8"/>
                  <a:pt x="798" y="177"/>
                  <a:pt x="798" y="383"/>
                </a:cubicBezTo>
                <a:cubicBezTo>
                  <a:pt x="798" y="403"/>
                  <a:pt x="799" y="422"/>
                  <a:pt x="802" y="441"/>
                </a:cubicBezTo>
                <a:cubicBezTo>
                  <a:pt x="814" y="521"/>
                  <a:pt x="851" y="596"/>
                  <a:pt x="910" y="654"/>
                </a:cubicBezTo>
                <a:cubicBezTo>
                  <a:pt x="982" y="727"/>
                  <a:pt x="1079" y="766"/>
                  <a:pt x="1181" y="766"/>
                </a:cubicBezTo>
                <a:cubicBezTo>
                  <a:pt x="1283" y="766"/>
                  <a:pt x="1380" y="727"/>
                  <a:pt x="1452" y="654"/>
                </a:cubicBezTo>
                <a:cubicBezTo>
                  <a:pt x="1511" y="596"/>
                  <a:pt x="1548" y="521"/>
                  <a:pt x="1560" y="441"/>
                </a:cubicBezTo>
                <a:cubicBezTo>
                  <a:pt x="1563" y="422"/>
                  <a:pt x="1564" y="403"/>
                  <a:pt x="1564" y="383"/>
                </a:cubicBezTo>
                <a:cubicBezTo>
                  <a:pt x="1564" y="177"/>
                  <a:pt x="1733" y="8"/>
                  <a:pt x="1939" y="8"/>
                </a:cubicBezTo>
                <a:cubicBezTo>
                  <a:pt x="2146" y="8"/>
                  <a:pt x="2314" y="177"/>
                  <a:pt x="2314" y="383"/>
                </a:cubicBezTo>
                <a:cubicBezTo>
                  <a:pt x="2314" y="403"/>
                  <a:pt x="2315" y="422"/>
                  <a:pt x="2318" y="441"/>
                </a:cubicBezTo>
                <a:cubicBezTo>
                  <a:pt x="2330" y="521"/>
                  <a:pt x="2368" y="596"/>
                  <a:pt x="2426" y="654"/>
                </a:cubicBezTo>
                <a:cubicBezTo>
                  <a:pt x="2499" y="727"/>
                  <a:pt x="2595" y="766"/>
                  <a:pt x="2697" y="766"/>
                </a:cubicBezTo>
                <a:cubicBezTo>
                  <a:pt x="2800" y="766"/>
                  <a:pt x="2896" y="727"/>
                  <a:pt x="2968" y="654"/>
                </a:cubicBezTo>
                <a:cubicBezTo>
                  <a:pt x="3030" y="592"/>
                  <a:pt x="3068" y="513"/>
                  <a:pt x="3078" y="427"/>
                </a:cubicBezTo>
                <a:cubicBezTo>
                  <a:pt x="3101" y="426"/>
                  <a:pt x="3120" y="407"/>
                  <a:pt x="3120" y="383"/>
                </a:cubicBezTo>
                <a:close/>
              </a:path>
            </a:pathLst>
          </a:cu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2" name="Group 31"/>
          <p:cNvGrpSpPr/>
          <p:nvPr/>
        </p:nvGrpSpPr>
        <p:grpSpPr>
          <a:xfrm>
            <a:off x="5488782" y="2649386"/>
            <a:ext cx="466725" cy="466725"/>
            <a:chOff x="7318376" y="2778126"/>
            <a:chExt cx="622300" cy="622300"/>
          </a:xfrm>
          <a:solidFill>
            <a:schemeClr val="accent4"/>
          </a:solidFill>
        </p:grpSpPr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7318376" y="2992438"/>
              <a:ext cx="66675" cy="42863"/>
            </a:xfrm>
            <a:custGeom>
              <a:avLst/>
              <a:gdLst>
                <a:gd name="T0" fmla="*/ 7 w 25"/>
                <a:gd name="T1" fmla="*/ 0 h 16"/>
                <a:gd name="T2" fmla="*/ 0 w 25"/>
                <a:gd name="T3" fmla="*/ 7 h 16"/>
                <a:gd name="T4" fmla="*/ 7 w 25"/>
                <a:gd name="T5" fmla="*/ 16 h 16"/>
                <a:gd name="T6" fmla="*/ 17 w 25"/>
                <a:gd name="T7" fmla="*/ 16 h 16"/>
                <a:gd name="T8" fmla="*/ 25 w 25"/>
                <a:gd name="T9" fmla="*/ 7 h 16"/>
                <a:gd name="T10" fmla="*/ 17 w 25"/>
                <a:gd name="T11" fmla="*/ 0 h 16"/>
                <a:gd name="T12" fmla="*/ 7 w 2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6">
                  <a:moveTo>
                    <a:pt x="7" y="0"/>
                  </a:moveTo>
                  <a:cubicBezTo>
                    <a:pt x="3" y="0"/>
                    <a:pt x="0" y="4"/>
                    <a:pt x="0" y="7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21" y="16"/>
                    <a:pt x="25" y="12"/>
                    <a:pt x="25" y="7"/>
                  </a:cubicBezTo>
                  <a:cubicBezTo>
                    <a:pt x="25" y="4"/>
                    <a:pt x="21" y="0"/>
                    <a:pt x="17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7391401" y="2778126"/>
              <a:ext cx="460375" cy="622300"/>
            </a:xfrm>
            <a:custGeom>
              <a:avLst/>
              <a:gdLst>
                <a:gd name="T0" fmla="*/ 89 w 172"/>
                <a:gd name="T1" fmla="*/ 15 h 232"/>
                <a:gd name="T2" fmla="*/ 158 w 172"/>
                <a:gd name="T3" fmla="*/ 83 h 232"/>
                <a:gd name="T4" fmla="*/ 116 w 172"/>
                <a:gd name="T5" fmla="*/ 146 h 232"/>
                <a:gd name="T6" fmla="*/ 112 w 172"/>
                <a:gd name="T7" fmla="*/ 153 h 232"/>
                <a:gd name="T8" fmla="*/ 112 w 172"/>
                <a:gd name="T9" fmla="*/ 157 h 232"/>
                <a:gd name="T10" fmla="*/ 66 w 172"/>
                <a:gd name="T11" fmla="*/ 157 h 232"/>
                <a:gd name="T12" fmla="*/ 66 w 172"/>
                <a:gd name="T13" fmla="*/ 153 h 232"/>
                <a:gd name="T14" fmla="*/ 62 w 172"/>
                <a:gd name="T15" fmla="*/ 146 h 232"/>
                <a:gd name="T16" fmla="*/ 22 w 172"/>
                <a:gd name="T17" fmla="*/ 71 h 232"/>
                <a:gd name="T18" fmla="*/ 75 w 172"/>
                <a:gd name="T19" fmla="*/ 17 h 232"/>
                <a:gd name="T20" fmla="*/ 89 w 172"/>
                <a:gd name="T21" fmla="*/ 15 h 232"/>
                <a:gd name="T22" fmla="*/ 111 w 172"/>
                <a:gd name="T23" fmla="*/ 172 h 232"/>
                <a:gd name="T24" fmla="*/ 111 w 172"/>
                <a:gd name="T25" fmla="*/ 187 h 232"/>
                <a:gd name="T26" fmla="*/ 65 w 172"/>
                <a:gd name="T27" fmla="*/ 187 h 232"/>
                <a:gd name="T28" fmla="*/ 65 w 172"/>
                <a:gd name="T29" fmla="*/ 172 h 232"/>
                <a:gd name="T30" fmla="*/ 111 w 172"/>
                <a:gd name="T31" fmla="*/ 172 h 232"/>
                <a:gd name="T32" fmla="*/ 109 w 172"/>
                <a:gd name="T33" fmla="*/ 202 h 232"/>
                <a:gd name="T34" fmla="*/ 89 w 172"/>
                <a:gd name="T35" fmla="*/ 217 h 232"/>
                <a:gd name="T36" fmla="*/ 67 w 172"/>
                <a:gd name="T37" fmla="*/ 202 h 232"/>
                <a:gd name="T38" fmla="*/ 109 w 172"/>
                <a:gd name="T39" fmla="*/ 202 h 232"/>
                <a:gd name="T40" fmla="*/ 88 w 172"/>
                <a:gd name="T41" fmla="*/ 0 h 232"/>
                <a:gd name="T42" fmla="*/ 71 w 172"/>
                <a:gd name="T43" fmla="*/ 2 h 232"/>
                <a:gd name="T44" fmla="*/ 7 w 172"/>
                <a:gd name="T45" fmla="*/ 68 h 232"/>
                <a:gd name="T46" fmla="*/ 50 w 172"/>
                <a:gd name="T47" fmla="*/ 157 h 232"/>
                <a:gd name="T48" fmla="*/ 50 w 172"/>
                <a:gd name="T49" fmla="*/ 194 h 232"/>
                <a:gd name="T50" fmla="*/ 89 w 172"/>
                <a:gd name="T51" fmla="*/ 232 h 232"/>
                <a:gd name="T52" fmla="*/ 127 w 172"/>
                <a:gd name="T53" fmla="*/ 194 h 232"/>
                <a:gd name="T54" fmla="*/ 127 w 172"/>
                <a:gd name="T55" fmla="*/ 157 h 232"/>
                <a:gd name="T56" fmla="*/ 172 w 172"/>
                <a:gd name="T57" fmla="*/ 83 h 232"/>
                <a:gd name="T58" fmla="*/ 88 w 172"/>
                <a:gd name="T5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2" h="232">
                  <a:moveTo>
                    <a:pt x="89" y="15"/>
                  </a:moveTo>
                  <a:cubicBezTo>
                    <a:pt x="128" y="15"/>
                    <a:pt x="158" y="45"/>
                    <a:pt x="158" y="83"/>
                  </a:cubicBezTo>
                  <a:cubicBezTo>
                    <a:pt x="157" y="110"/>
                    <a:pt x="141" y="135"/>
                    <a:pt x="116" y="146"/>
                  </a:cubicBezTo>
                  <a:cubicBezTo>
                    <a:pt x="113" y="147"/>
                    <a:pt x="112" y="150"/>
                    <a:pt x="112" y="153"/>
                  </a:cubicBezTo>
                  <a:cubicBezTo>
                    <a:pt x="112" y="157"/>
                    <a:pt x="112" y="157"/>
                    <a:pt x="112" y="157"/>
                  </a:cubicBezTo>
                  <a:cubicBezTo>
                    <a:pt x="66" y="157"/>
                    <a:pt x="66" y="157"/>
                    <a:pt x="66" y="157"/>
                  </a:cubicBezTo>
                  <a:cubicBezTo>
                    <a:pt x="66" y="153"/>
                    <a:pt x="66" y="153"/>
                    <a:pt x="66" y="153"/>
                  </a:cubicBezTo>
                  <a:cubicBezTo>
                    <a:pt x="66" y="150"/>
                    <a:pt x="65" y="147"/>
                    <a:pt x="62" y="146"/>
                  </a:cubicBezTo>
                  <a:cubicBezTo>
                    <a:pt x="33" y="133"/>
                    <a:pt x="16" y="102"/>
                    <a:pt x="22" y="71"/>
                  </a:cubicBezTo>
                  <a:cubicBezTo>
                    <a:pt x="27" y="45"/>
                    <a:pt x="48" y="22"/>
                    <a:pt x="75" y="17"/>
                  </a:cubicBezTo>
                  <a:cubicBezTo>
                    <a:pt x="80" y="16"/>
                    <a:pt x="85" y="15"/>
                    <a:pt x="89" y="15"/>
                  </a:cubicBezTo>
                  <a:close/>
                  <a:moveTo>
                    <a:pt x="111" y="172"/>
                  </a:moveTo>
                  <a:cubicBezTo>
                    <a:pt x="111" y="187"/>
                    <a:pt x="111" y="187"/>
                    <a:pt x="111" y="187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72"/>
                    <a:pt x="65" y="172"/>
                    <a:pt x="65" y="172"/>
                  </a:cubicBezTo>
                  <a:cubicBezTo>
                    <a:pt x="111" y="172"/>
                    <a:pt x="111" y="172"/>
                    <a:pt x="111" y="172"/>
                  </a:cubicBezTo>
                  <a:close/>
                  <a:moveTo>
                    <a:pt x="109" y="202"/>
                  </a:moveTo>
                  <a:cubicBezTo>
                    <a:pt x="106" y="211"/>
                    <a:pt x="99" y="217"/>
                    <a:pt x="89" y="217"/>
                  </a:cubicBezTo>
                  <a:cubicBezTo>
                    <a:pt x="79" y="217"/>
                    <a:pt x="71" y="211"/>
                    <a:pt x="67" y="202"/>
                  </a:cubicBezTo>
                  <a:lnTo>
                    <a:pt x="109" y="202"/>
                  </a:lnTo>
                  <a:close/>
                  <a:moveTo>
                    <a:pt x="88" y="0"/>
                  </a:moveTo>
                  <a:cubicBezTo>
                    <a:pt x="83" y="0"/>
                    <a:pt x="77" y="1"/>
                    <a:pt x="71" y="2"/>
                  </a:cubicBezTo>
                  <a:cubicBezTo>
                    <a:pt x="38" y="10"/>
                    <a:pt x="12" y="36"/>
                    <a:pt x="7" y="68"/>
                  </a:cubicBezTo>
                  <a:cubicBezTo>
                    <a:pt x="0" y="107"/>
                    <a:pt x="19" y="142"/>
                    <a:pt x="50" y="157"/>
                  </a:cubicBezTo>
                  <a:cubicBezTo>
                    <a:pt x="50" y="194"/>
                    <a:pt x="50" y="194"/>
                    <a:pt x="50" y="194"/>
                  </a:cubicBezTo>
                  <a:cubicBezTo>
                    <a:pt x="50" y="215"/>
                    <a:pt x="68" y="232"/>
                    <a:pt x="89" y="232"/>
                  </a:cubicBezTo>
                  <a:cubicBezTo>
                    <a:pt x="109" y="232"/>
                    <a:pt x="127" y="215"/>
                    <a:pt x="127" y="194"/>
                  </a:cubicBezTo>
                  <a:cubicBezTo>
                    <a:pt x="127" y="157"/>
                    <a:pt x="127" y="157"/>
                    <a:pt x="127" y="157"/>
                  </a:cubicBezTo>
                  <a:cubicBezTo>
                    <a:pt x="154" y="143"/>
                    <a:pt x="172" y="114"/>
                    <a:pt x="172" y="83"/>
                  </a:cubicBezTo>
                  <a:cubicBezTo>
                    <a:pt x="172" y="37"/>
                    <a:pt x="134" y="0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567613" y="2860676"/>
              <a:ext cx="123825" cy="287338"/>
            </a:xfrm>
            <a:custGeom>
              <a:avLst/>
              <a:gdLst>
                <a:gd name="T0" fmla="*/ 23 w 46"/>
                <a:gd name="T1" fmla="*/ 0 h 107"/>
                <a:gd name="T2" fmla="*/ 16 w 46"/>
                <a:gd name="T3" fmla="*/ 7 h 107"/>
                <a:gd name="T4" fmla="*/ 16 w 46"/>
                <a:gd name="T5" fmla="*/ 12 h 107"/>
                <a:gd name="T6" fmla="*/ 0 w 46"/>
                <a:gd name="T7" fmla="*/ 34 h 107"/>
                <a:gd name="T8" fmla="*/ 19 w 46"/>
                <a:gd name="T9" fmla="*/ 59 h 107"/>
                <a:gd name="T10" fmla="*/ 31 w 46"/>
                <a:gd name="T11" fmla="*/ 72 h 107"/>
                <a:gd name="T12" fmla="*/ 23 w 46"/>
                <a:gd name="T13" fmla="*/ 80 h 107"/>
                <a:gd name="T14" fmla="*/ 16 w 46"/>
                <a:gd name="T15" fmla="*/ 72 h 107"/>
                <a:gd name="T16" fmla="*/ 8 w 46"/>
                <a:gd name="T17" fmla="*/ 64 h 107"/>
                <a:gd name="T18" fmla="*/ 0 w 46"/>
                <a:gd name="T19" fmla="*/ 72 h 107"/>
                <a:gd name="T20" fmla="*/ 16 w 46"/>
                <a:gd name="T21" fmla="*/ 93 h 107"/>
                <a:gd name="T22" fmla="*/ 16 w 46"/>
                <a:gd name="T23" fmla="*/ 99 h 107"/>
                <a:gd name="T24" fmla="*/ 23 w 46"/>
                <a:gd name="T25" fmla="*/ 107 h 107"/>
                <a:gd name="T26" fmla="*/ 31 w 46"/>
                <a:gd name="T27" fmla="*/ 99 h 107"/>
                <a:gd name="T28" fmla="*/ 31 w 46"/>
                <a:gd name="T29" fmla="*/ 93 h 107"/>
                <a:gd name="T30" fmla="*/ 46 w 46"/>
                <a:gd name="T31" fmla="*/ 72 h 107"/>
                <a:gd name="T32" fmla="*/ 28 w 46"/>
                <a:gd name="T33" fmla="*/ 47 h 107"/>
                <a:gd name="T34" fmla="*/ 16 w 46"/>
                <a:gd name="T35" fmla="*/ 34 h 107"/>
                <a:gd name="T36" fmla="*/ 23 w 46"/>
                <a:gd name="T37" fmla="*/ 26 h 107"/>
                <a:gd name="T38" fmla="*/ 31 w 46"/>
                <a:gd name="T39" fmla="*/ 34 h 107"/>
                <a:gd name="T40" fmla="*/ 38 w 46"/>
                <a:gd name="T41" fmla="*/ 42 h 107"/>
                <a:gd name="T42" fmla="*/ 46 w 46"/>
                <a:gd name="T43" fmla="*/ 34 h 107"/>
                <a:gd name="T44" fmla="*/ 31 w 46"/>
                <a:gd name="T45" fmla="*/ 12 h 107"/>
                <a:gd name="T46" fmla="*/ 31 w 46"/>
                <a:gd name="T47" fmla="*/ 7 h 107"/>
                <a:gd name="T48" fmla="*/ 23 w 46"/>
                <a:gd name="T4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107">
                  <a:moveTo>
                    <a:pt x="23" y="0"/>
                  </a:moveTo>
                  <a:cubicBezTo>
                    <a:pt x="19" y="0"/>
                    <a:pt x="16" y="4"/>
                    <a:pt x="16" y="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7" y="15"/>
                    <a:pt x="0" y="24"/>
                    <a:pt x="0" y="34"/>
                  </a:cubicBezTo>
                  <a:cubicBezTo>
                    <a:pt x="0" y="46"/>
                    <a:pt x="10" y="53"/>
                    <a:pt x="19" y="59"/>
                  </a:cubicBezTo>
                  <a:cubicBezTo>
                    <a:pt x="24" y="63"/>
                    <a:pt x="31" y="67"/>
                    <a:pt x="31" y="72"/>
                  </a:cubicBezTo>
                  <a:cubicBezTo>
                    <a:pt x="31" y="76"/>
                    <a:pt x="27" y="80"/>
                    <a:pt x="23" y="80"/>
                  </a:cubicBezTo>
                  <a:cubicBezTo>
                    <a:pt x="19" y="80"/>
                    <a:pt x="16" y="76"/>
                    <a:pt x="16" y="72"/>
                  </a:cubicBezTo>
                  <a:cubicBezTo>
                    <a:pt x="16" y="67"/>
                    <a:pt x="12" y="64"/>
                    <a:pt x="8" y="64"/>
                  </a:cubicBezTo>
                  <a:cubicBezTo>
                    <a:pt x="4" y="64"/>
                    <a:pt x="0" y="67"/>
                    <a:pt x="0" y="72"/>
                  </a:cubicBezTo>
                  <a:cubicBezTo>
                    <a:pt x="0" y="82"/>
                    <a:pt x="7" y="90"/>
                    <a:pt x="16" y="93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103"/>
                    <a:pt x="19" y="107"/>
                    <a:pt x="23" y="107"/>
                  </a:cubicBezTo>
                  <a:cubicBezTo>
                    <a:pt x="27" y="107"/>
                    <a:pt x="31" y="103"/>
                    <a:pt x="31" y="99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9" y="90"/>
                    <a:pt x="46" y="82"/>
                    <a:pt x="46" y="72"/>
                  </a:cubicBezTo>
                  <a:cubicBezTo>
                    <a:pt x="46" y="59"/>
                    <a:pt x="36" y="53"/>
                    <a:pt x="28" y="47"/>
                  </a:cubicBezTo>
                  <a:cubicBezTo>
                    <a:pt x="22" y="42"/>
                    <a:pt x="16" y="38"/>
                    <a:pt x="16" y="34"/>
                  </a:cubicBezTo>
                  <a:cubicBezTo>
                    <a:pt x="15" y="30"/>
                    <a:pt x="19" y="26"/>
                    <a:pt x="23" y="26"/>
                  </a:cubicBezTo>
                  <a:cubicBezTo>
                    <a:pt x="27" y="26"/>
                    <a:pt x="31" y="30"/>
                    <a:pt x="31" y="34"/>
                  </a:cubicBezTo>
                  <a:cubicBezTo>
                    <a:pt x="31" y="38"/>
                    <a:pt x="34" y="42"/>
                    <a:pt x="38" y="42"/>
                  </a:cubicBezTo>
                  <a:cubicBezTo>
                    <a:pt x="42" y="42"/>
                    <a:pt x="46" y="38"/>
                    <a:pt x="46" y="34"/>
                  </a:cubicBezTo>
                  <a:cubicBezTo>
                    <a:pt x="46" y="24"/>
                    <a:pt x="39" y="16"/>
                    <a:pt x="31" y="12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3"/>
                    <a:pt x="27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7402513" y="3182938"/>
              <a:ext cx="63500" cy="58738"/>
            </a:xfrm>
            <a:custGeom>
              <a:avLst/>
              <a:gdLst>
                <a:gd name="T0" fmla="*/ 15 w 24"/>
                <a:gd name="T1" fmla="*/ 0 h 22"/>
                <a:gd name="T2" fmla="*/ 10 w 24"/>
                <a:gd name="T3" fmla="*/ 2 h 22"/>
                <a:gd name="T4" fmla="*/ 3 w 24"/>
                <a:gd name="T5" fmla="*/ 9 h 22"/>
                <a:gd name="T6" fmla="*/ 3 w 24"/>
                <a:gd name="T7" fmla="*/ 20 h 22"/>
                <a:gd name="T8" fmla="*/ 8 w 24"/>
                <a:gd name="T9" fmla="*/ 22 h 22"/>
                <a:gd name="T10" fmla="*/ 13 w 24"/>
                <a:gd name="T11" fmla="*/ 20 h 22"/>
                <a:gd name="T12" fmla="*/ 21 w 24"/>
                <a:gd name="T13" fmla="*/ 13 h 22"/>
                <a:gd name="T14" fmla="*/ 21 w 24"/>
                <a:gd name="T15" fmla="*/ 2 h 22"/>
                <a:gd name="T16" fmla="*/ 15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15" y="0"/>
                  </a:moveTo>
                  <a:cubicBezTo>
                    <a:pt x="13" y="0"/>
                    <a:pt x="11" y="1"/>
                    <a:pt x="10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12"/>
                    <a:pt x="0" y="16"/>
                    <a:pt x="3" y="20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0" y="22"/>
                    <a:pt x="12" y="21"/>
                    <a:pt x="13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10"/>
                    <a:pt x="24" y="5"/>
                    <a:pt x="21" y="2"/>
                  </a:cubicBezTo>
                  <a:cubicBezTo>
                    <a:pt x="19" y="1"/>
                    <a:pt x="1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7793038" y="2790826"/>
              <a:ext cx="63500" cy="58738"/>
            </a:xfrm>
            <a:custGeom>
              <a:avLst/>
              <a:gdLst>
                <a:gd name="T0" fmla="*/ 15 w 24"/>
                <a:gd name="T1" fmla="*/ 0 h 22"/>
                <a:gd name="T2" fmla="*/ 10 w 24"/>
                <a:gd name="T3" fmla="*/ 2 h 22"/>
                <a:gd name="T4" fmla="*/ 3 w 24"/>
                <a:gd name="T5" fmla="*/ 9 h 22"/>
                <a:gd name="T6" fmla="*/ 3 w 24"/>
                <a:gd name="T7" fmla="*/ 20 h 22"/>
                <a:gd name="T8" fmla="*/ 8 w 24"/>
                <a:gd name="T9" fmla="*/ 22 h 22"/>
                <a:gd name="T10" fmla="*/ 13 w 24"/>
                <a:gd name="T11" fmla="*/ 20 h 22"/>
                <a:gd name="T12" fmla="*/ 21 w 24"/>
                <a:gd name="T13" fmla="*/ 13 h 22"/>
                <a:gd name="T14" fmla="*/ 21 w 24"/>
                <a:gd name="T15" fmla="*/ 2 h 22"/>
                <a:gd name="T16" fmla="*/ 15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15" y="0"/>
                  </a:moveTo>
                  <a:cubicBezTo>
                    <a:pt x="13" y="0"/>
                    <a:pt x="11" y="0"/>
                    <a:pt x="10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12"/>
                    <a:pt x="0" y="17"/>
                    <a:pt x="3" y="20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0" y="22"/>
                    <a:pt x="12" y="21"/>
                    <a:pt x="13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10"/>
                    <a:pt x="24" y="5"/>
                    <a:pt x="21" y="2"/>
                  </a:cubicBezTo>
                  <a:cubicBezTo>
                    <a:pt x="20" y="0"/>
                    <a:pt x="1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7793038" y="3182938"/>
              <a:ext cx="63500" cy="58738"/>
            </a:xfrm>
            <a:custGeom>
              <a:avLst/>
              <a:gdLst>
                <a:gd name="T0" fmla="*/ 8 w 24"/>
                <a:gd name="T1" fmla="*/ 0 h 22"/>
                <a:gd name="T2" fmla="*/ 3 w 24"/>
                <a:gd name="T3" fmla="*/ 2 h 22"/>
                <a:gd name="T4" fmla="*/ 3 w 24"/>
                <a:gd name="T5" fmla="*/ 13 h 22"/>
                <a:gd name="T6" fmla="*/ 10 w 24"/>
                <a:gd name="T7" fmla="*/ 20 h 22"/>
                <a:gd name="T8" fmla="*/ 15 w 24"/>
                <a:gd name="T9" fmla="*/ 22 h 22"/>
                <a:gd name="T10" fmla="*/ 21 w 24"/>
                <a:gd name="T11" fmla="*/ 20 h 22"/>
                <a:gd name="T12" fmla="*/ 21 w 24"/>
                <a:gd name="T13" fmla="*/ 9 h 22"/>
                <a:gd name="T14" fmla="*/ 13 w 24"/>
                <a:gd name="T15" fmla="*/ 2 h 22"/>
                <a:gd name="T16" fmla="*/ 8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8" y="0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3" y="22"/>
                    <a:pt x="15" y="22"/>
                  </a:cubicBezTo>
                  <a:cubicBezTo>
                    <a:pt x="17" y="22"/>
                    <a:pt x="20" y="21"/>
                    <a:pt x="21" y="20"/>
                  </a:cubicBezTo>
                  <a:cubicBezTo>
                    <a:pt x="24" y="17"/>
                    <a:pt x="24" y="12"/>
                    <a:pt x="21" y="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7402513" y="2790826"/>
              <a:ext cx="63500" cy="58738"/>
            </a:xfrm>
            <a:custGeom>
              <a:avLst/>
              <a:gdLst>
                <a:gd name="T0" fmla="*/ 8 w 24"/>
                <a:gd name="T1" fmla="*/ 0 h 22"/>
                <a:gd name="T2" fmla="*/ 3 w 24"/>
                <a:gd name="T3" fmla="*/ 2 h 22"/>
                <a:gd name="T4" fmla="*/ 3 w 24"/>
                <a:gd name="T5" fmla="*/ 13 h 22"/>
                <a:gd name="T6" fmla="*/ 10 w 24"/>
                <a:gd name="T7" fmla="*/ 20 h 22"/>
                <a:gd name="T8" fmla="*/ 15 w 24"/>
                <a:gd name="T9" fmla="*/ 22 h 22"/>
                <a:gd name="T10" fmla="*/ 21 w 24"/>
                <a:gd name="T11" fmla="*/ 20 h 22"/>
                <a:gd name="T12" fmla="*/ 21 w 24"/>
                <a:gd name="T13" fmla="*/ 9 h 22"/>
                <a:gd name="T14" fmla="*/ 13 w 24"/>
                <a:gd name="T15" fmla="*/ 2 h 22"/>
                <a:gd name="T16" fmla="*/ 8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8" y="0"/>
                  </a:moveTo>
                  <a:cubicBezTo>
                    <a:pt x="6" y="0"/>
                    <a:pt x="4" y="0"/>
                    <a:pt x="3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3" y="22"/>
                    <a:pt x="15" y="22"/>
                  </a:cubicBezTo>
                  <a:cubicBezTo>
                    <a:pt x="17" y="22"/>
                    <a:pt x="19" y="21"/>
                    <a:pt x="21" y="20"/>
                  </a:cubicBezTo>
                  <a:cubicBezTo>
                    <a:pt x="24" y="17"/>
                    <a:pt x="24" y="12"/>
                    <a:pt x="21" y="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0"/>
                    <a:pt x="10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7867651" y="2995613"/>
              <a:ext cx="73025" cy="39688"/>
            </a:xfrm>
            <a:custGeom>
              <a:avLst/>
              <a:gdLst>
                <a:gd name="T0" fmla="*/ 9 w 27"/>
                <a:gd name="T1" fmla="*/ 0 h 15"/>
                <a:gd name="T2" fmla="*/ 0 w 27"/>
                <a:gd name="T3" fmla="*/ 7 h 15"/>
                <a:gd name="T4" fmla="*/ 9 w 27"/>
                <a:gd name="T5" fmla="*/ 15 h 15"/>
                <a:gd name="T6" fmla="*/ 19 w 27"/>
                <a:gd name="T7" fmla="*/ 15 h 15"/>
                <a:gd name="T8" fmla="*/ 26 w 27"/>
                <a:gd name="T9" fmla="*/ 7 h 15"/>
                <a:gd name="T10" fmla="*/ 19 w 27"/>
                <a:gd name="T11" fmla="*/ 0 h 15"/>
                <a:gd name="T12" fmla="*/ 9 w 2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5">
                  <a:moveTo>
                    <a:pt x="9" y="0"/>
                  </a:moveTo>
                  <a:cubicBezTo>
                    <a:pt x="4" y="0"/>
                    <a:pt x="0" y="4"/>
                    <a:pt x="0" y="7"/>
                  </a:cubicBezTo>
                  <a:cubicBezTo>
                    <a:pt x="0" y="12"/>
                    <a:pt x="4" y="15"/>
                    <a:pt x="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3" y="15"/>
                    <a:pt x="26" y="12"/>
                    <a:pt x="26" y="7"/>
                  </a:cubicBezTo>
                  <a:cubicBezTo>
                    <a:pt x="27" y="4"/>
                    <a:pt x="23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469358" y="2649386"/>
            <a:ext cx="392906" cy="469106"/>
            <a:chOff x="3292476" y="2778126"/>
            <a:chExt cx="523875" cy="625475"/>
          </a:xfrm>
          <a:solidFill>
            <a:schemeClr val="accent2"/>
          </a:solidFill>
        </p:grpSpPr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311526" y="3113088"/>
              <a:ext cx="122238" cy="290513"/>
            </a:xfrm>
            <a:custGeom>
              <a:avLst/>
              <a:gdLst>
                <a:gd name="T0" fmla="*/ 23 w 46"/>
                <a:gd name="T1" fmla="*/ 0 h 108"/>
                <a:gd name="T2" fmla="*/ 16 w 46"/>
                <a:gd name="T3" fmla="*/ 8 h 108"/>
                <a:gd name="T4" fmla="*/ 16 w 46"/>
                <a:gd name="T5" fmla="*/ 13 h 108"/>
                <a:gd name="T6" fmla="*/ 0 w 46"/>
                <a:gd name="T7" fmla="*/ 35 h 108"/>
                <a:gd name="T8" fmla="*/ 19 w 46"/>
                <a:gd name="T9" fmla="*/ 60 h 108"/>
                <a:gd name="T10" fmla="*/ 31 w 46"/>
                <a:gd name="T11" fmla="*/ 73 h 108"/>
                <a:gd name="T12" fmla="*/ 23 w 46"/>
                <a:gd name="T13" fmla="*/ 80 h 108"/>
                <a:gd name="T14" fmla="*/ 16 w 46"/>
                <a:gd name="T15" fmla="*/ 73 h 108"/>
                <a:gd name="T16" fmla="*/ 8 w 46"/>
                <a:gd name="T17" fmla="*/ 65 h 108"/>
                <a:gd name="T18" fmla="*/ 1 w 46"/>
                <a:gd name="T19" fmla="*/ 73 h 108"/>
                <a:gd name="T20" fmla="*/ 16 w 46"/>
                <a:gd name="T21" fmla="*/ 94 h 108"/>
                <a:gd name="T22" fmla="*/ 16 w 46"/>
                <a:gd name="T23" fmla="*/ 100 h 108"/>
                <a:gd name="T24" fmla="*/ 24 w 46"/>
                <a:gd name="T25" fmla="*/ 108 h 108"/>
                <a:gd name="T26" fmla="*/ 31 w 46"/>
                <a:gd name="T27" fmla="*/ 100 h 108"/>
                <a:gd name="T28" fmla="*/ 31 w 46"/>
                <a:gd name="T29" fmla="*/ 94 h 108"/>
                <a:gd name="T30" fmla="*/ 46 w 46"/>
                <a:gd name="T31" fmla="*/ 73 h 108"/>
                <a:gd name="T32" fmla="*/ 28 w 46"/>
                <a:gd name="T33" fmla="*/ 48 h 108"/>
                <a:gd name="T34" fmla="*/ 16 w 46"/>
                <a:gd name="T35" fmla="*/ 35 h 108"/>
                <a:gd name="T36" fmla="*/ 23 w 46"/>
                <a:gd name="T37" fmla="*/ 27 h 108"/>
                <a:gd name="T38" fmla="*/ 31 w 46"/>
                <a:gd name="T39" fmla="*/ 35 h 108"/>
                <a:gd name="T40" fmla="*/ 39 w 46"/>
                <a:gd name="T41" fmla="*/ 42 h 108"/>
                <a:gd name="T42" fmla="*/ 46 w 46"/>
                <a:gd name="T43" fmla="*/ 35 h 108"/>
                <a:gd name="T44" fmla="*/ 31 w 46"/>
                <a:gd name="T45" fmla="*/ 13 h 108"/>
                <a:gd name="T46" fmla="*/ 31 w 46"/>
                <a:gd name="T47" fmla="*/ 8 h 108"/>
                <a:gd name="T48" fmla="*/ 23 w 46"/>
                <a:gd name="T4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108">
                  <a:moveTo>
                    <a:pt x="23" y="0"/>
                  </a:moveTo>
                  <a:cubicBezTo>
                    <a:pt x="19" y="0"/>
                    <a:pt x="16" y="4"/>
                    <a:pt x="16" y="8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7" y="16"/>
                    <a:pt x="0" y="24"/>
                    <a:pt x="0" y="35"/>
                  </a:cubicBezTo>
                  <a:cubicBezTo>
                    <a:pt x="0" y="47"/>
                    <a:pt x="11" y="54"/>
                    <a:pt x="19" y="60"/>
                  </a:cubicBezTo>
                  <a:cubicBezTo>
                    <a:pt x="24" y="64"/>
                    <a:pt x="31" y="68"/>
                    <a:pt x="31" y="73"/>
                  </a:cubicBezTo>
                  <a:cubicBezTo>
                    <a:pt x="31" y="77"/>
                    <a:pt x="27" y="80"/>
                    <a:pt x="23" y="80"/>
                  </a:cubicBezTo>
                  <a:cubicBezTo>
                    <a:pt x="20" y="80"/>
                    <a:pt x="16" y="76"/>
                    <a:pt x="16" y="73"/>
                  </a:cubicBezTo>
                  <a:cubicBezTo>
                    <a:pt x="16" y="68"/>
                    <a:pt x="12" y="65"/>
                    <a:pt x="8" y="65"/>
                  </a:cubicBezTo>
                  <a:cubicBezTo>
                    <a:pt x="5" y="65"/>
                    <a:pt x="1" y="68"/>
                    <a:pt x="1" y="73"/>
                  </a:cubicBezTo>
                  <a:cubicBezTo>
                    <a:pt x="1" y="83"/>
                    <a:pt x="8" y="91"/>
                    <a:pt x="16" y="94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104"/>
                    <a:pt x="20" y="108"/>
                    <a:pt x="24" y="108"/>
                  </a:cubicBezTo>
                  <a:cubicBezTo>
                    <a:pt x="28" y="108"/>
                    <a:pt x="31" y="104"/>
                    <a:pt x="31" y="100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40" y="92"/>
                    <a:pt x="46" y="83"/>
                    <a:pt x="46" y="73"/>
                  </a:cubicBezTo>
                  <a:cubicBezTo>
                    <a:pt x="46" y="61"/>
                    <a:pt x="36" y="53"/>
                    <a:pt x="28" y="48"/>
                  </a:cubicBezTo>
                  <a:cubicBezTo>
                    <a:pt x="23" y="43"/>
                    <a:pt x="16" y="39"/>
                    <a:pt x="16" y="35"/>
                  </a:cubicBezTo>
                  <a:cubicBezTo>
                    <a:pt x="16" y="30"/>
                    <a:pt x="20" y="27"/>
                    <a:pt x="23" y="27"/>
                  </a:cubicBezTo>
                  <a:cubicBezTo>
                    <a:pt x="28" y="27"/>
                    <a:pt x="31" y="30"/>
                    <a:pt x="31" y="35"/>
                  </a:cubicBezTo>
                  <a:cubicBezTo>
                    <a:pt x="31" y="39"/>
                    <a:pt x="34" y="42"/>
                    <a:pt x="39" y="42"/>
                  </a:cubicBezTo>
                  <a:cubicBezTo>
                    <a:pt x="43" y="42"/>
                    <a:pt x="46" y="38"/>
                    <a:pt x="46" y="35"/>
                  </a:cubicBezTo>
                  <a:cubicBezTo>
                    <a:pt x="46" y="24"/>
                    <a:pt x="39" y="16"/>
                    <a:pt x="31" y="1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4"/>
                    <a:pt x="27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3292476" y="2778126"/>
              <a:ext cx="523875" cy="625475"/>
            </a:xfrm>
            <a:custGeom>
              <a:avLst/>
              <a:gdLst>
                <a:gd name="T0" fmla="*/ 99 w 196"/>
                <a:gd name="T1" fmla="*/ 31 h 233"/>
                <a:gd name="T2" fmla="*/ 180 w 196"/>
                <a:gd name="T3" fmla="*/ 94 h 233"/>
                <a:gd name="T4" fmla="*/ 167 w 196"/>
                <a:gd name="T5" fmla="*/ 91 h 233"/>
                <a:gd name="T6" fmla="*/ 144 w 196"/>
                <a:gd name="T7" fmla="*/ 101 h 233"/>
                <a:gd name="T8" fmla="*/ 122 w 196"/>
                <a:gd name="T9" fmla="*/ 91 h 233"/>
                <a:gd name="T10" fmla="*/ 99 w 196"/>
                <a:gd name="T11" fmla="*/ 101 h 233"/>
                <a:gd name="T12" fmla="*/ 77 w 196"/>
                <a:gd name="T13" fmla="*/ 91 h 233"/>
                <a:gd name="T14" fmla="*/ 55 w 196"/>
                <a:gd name="T15" fmla="*/ 101 h 233"/>
                <a:gd name="T16" fmla="*/ 32 w 196"/>
                <a:gd name="T17" fmla="*/ 91 h 233"/>
                <a:gd name="T18" fmla="*/ 19 w 196"/>
                <a:gd name="T19" fmla="*/ 94 h 233"/>
                <a:gd name="T20" fmla="*/ 99 w 196"/>
                <a:gd name="T21" fmla="*/ 31 h 233"/>
                <a:gd name="T22" fmla="*/ 98 w 196"/>
                <a:gd name="T23" fmla="*/ 0 h 233"/>
                <a:gd name="T24" fmla="*/ 90 w 196"/>
                <a:gd name="T25" fmla="*/ 8 h 233"/>
                <a:gd name="T26" fmla="*/ 90 w 196"/>
                <a:gd name="T27" fmla="*/ 15 h 233"/>
                <a:gd name="T28" fmla="*/ 0 w 196"/>
                <a:gd name="T29" fmla="*/ 113 h 233"/>
                <a:gd name="T30" fmla="*/ 0 w 196"/>
                <a:gd name="T31" fmla="*/ 121 h 233"/>
                <a:gd name="T32" fmla="*/ 1 w 196"/>
                <a:gd name="T33" fmla="*/ 121 h 233"/>
                <a:gd name="T34" fmla="*/ 9 w 196"/>
                <a:gd name="T35" fmla="*/ 129 h 233"/>
                <a:gd name="T36" fmla="*/ 15 w 196"/>
                <a:gd name="T37" fmla="*/ 121 h 233"/>
                <a:gd name="T38" fmla="*/ 31 w 196"/>
                <a:gd name="T39" fmla="*/ 106 h 233"/>
                <a:gd name="T40" fmla="*/ 46 w 196"/>
                <a:gd name="T41" fmla="*/ 121 h 233"/>
                <a:gd name="T42" fmla="*/ 53 w 196"/>
                <a:gd name="T43" fmla="*/ 129 h 233"/>
                <a:gd name="T44" fmla="*/ 60 w 196"/>
                <a:gd name="T45" fmla="*/ 121 h 233"/>
                <a:gd name="T46" fmla="*/ 75 w 196"/>
                <a:gd name="T47" fmla="*/ 106 h 233"/>
                <a:gd name="T48" fmla="*/ 90 w 196"/>
                <a:gd name="T49" fmla="*/ 121 h 233"/>
                <a:gd name="T50" fmla="*/ 90 w 196"/>
                <a:gd name="T51" fmla="*/ 210 h 233"/>
                <a:gd name="T52" fmla="*/ 113 w 196"/>
                <a:gd name="T53" fmla="*/ 233 h 233"/>
                <a:gd name="T54" fmla="*/ 135 w 196"/>
                <a:gd name="T55" fmla="*/ 210 h 233"/>
                <a:gd name="T56" fmla="*/ 135 w 196"/>
                <a:gd name="T57" fmla="*/ 195 h 233"/>
                <a:gd name="T58" fmla="*/ 128 w 196"/>
                <a:gd name="T59" fmla="*/ 187 h 233"/>
                <a:gd name="T60" fmla="*/ 121 w 196"/>
                <a:gd name="T61" fmla="*/ 195 h 233"/>
                <a:gd name="T62" fmla="*/ 121 w 196"/>
                <a:gd name="T63" fmla="*/ 210 h 233"/>
                <a:gd name="T64" fmla="*/ 113 w 196"/>
                <a:gd name="T65" fmla="*/ 218 h 233"/>
                <a:gd name="T66" fmla="*/ 106 w 196"/>
                <a:gd name="T67" fmla="*/ 210 h 233"/>
                <a:gd name="T68" fmla="*/ 106 w 196"/>
                <a:gd name="T69" fmla="*/ 121 h 233"/>
                <a:gd name="T70" fmla="*/ 121 w 196"/>
                <a:gd name="T71" fmla="*/ 106 h 233"/>
                <a:gd name="T72" fmla="*/ 136 w 196"/>
                <a:gd name="T73" fmla="*/ 121 h 233"/>
                <a:gd name="T74" fmla="*/ 144 w 196"/>
                <a:gd name="T75" fmla="*/ 129 h 233"/>
                <a:gd name="T76" fmla="*/ 151 w 196"/>
                <a:gd name="T77" fmla="*/ 121 h 233"/>
                <a:gd name="T78" fmla="*/ 166 w 196"/>
                <a:gd name="T79" fmla="*/ 106 h 233"/>
                <a:gd name="T80" fmla="*/ 181 w 196"/>
                <a:gd name="T81" fmla="*/ 121 h 233"/>
                <a:gd name="T82" fmla="*/ 188 w 196"/>
                <a:gd name="T83" fmla="*/ 129 h 233"/>
                <a:gd name="T84" fmla="*/ 196 w 196"/>
                <a:gd name="T85" fmla="*/ 121 h 233"/>
                <a:gd name="T86" fmla="*/ 196 w 196"/>
                <a:gd name="T87" fmla="*/ 113 h 233"/>
                <a:gd name="T88" fmla="*/ 106 w 196"/>
                <a:gd name="T89" fmla="*/ 15 h 233"/>
                <a:gd name="T90" fmla="*/ 106 w 196"/>
                <a:gd name="T91" fmla="*/ 8 h 233"/>
                <a:gd name="T92" fmla="*/ 98 w 196"/>
                <a:gd name="T9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6" h="233">
                  <a:moveTo>
                    <a:pt x="99" y="31"/>
                  </a:moveTo>
                  <a:cubicBezTo>
                    <a:pt x="138" y="31"/>
                    <a:pt x="171" y="57"/>
                    <a:pt x="180" y="94"/>
                  </a:cubicBezTo>
                  <a:cubicBezTo>
                    <a:pt x="176" y="92"/>
                    <a:pt x="172" y="91"/>
                    <a:pt x="167" y="91"/>
                  </a:cubicBezTo>
                  <a:cubicBezTo>
                    <a:pt x="157" y="91"/>
                    <a:pt x="150" y="95"/>
                    <a:pt x="144" y="101"/>
                  </a:cubicBezTo>
                  <a:cubicBezTo>
                    <a:pt x="139" y="95"/>
                    <a:pt x="131" y="91"/>
                    <a:pt x="122" y="91"/>
                  </a:cubicBezTo>
                  <a:cubicBezTo>
                    <a:pt x="113" y="91"/>
                    <a:pt x="105" y="95"/>
                    <a:pt x="99" y="101"/>
                  </a:cubicBezTo>
                  <a:cubicBezTo>
                    <a:pt x="93" y="95"/>
                    <a:pt x="85" y="91"/>
                    <a:pt x="77" y="91"/>
                  </a:cubicBezTo>
                  <a:cubicBezTo>
                    <a:pt x="67" y="91"/>
                    <a:pt x="59" y="95"/>
                    <a:pt x="55" y="101"/>
                  </a:cubicBezTo>
                  <a:cubicBezTo>
                    <a:pt x="49" y="95"/>
                    <a:pt x="41" y="91"/>
                    <a:pt x="32" y="91"/>
                  </a:cubicBezTo>
                  <a:cubicBezTo>
                    <a:pt x="28" y="91"/>
                    <a:pt x="24" y="92"/>
                    <a:pt x="19" y="94"/>
                  </a:cubicBezTo>
                  <a:cubicBezTo>
                    <a:pt x="27" y="57"/>
                    <a:pt x="60" y="31"/>
                    <a:pt x="99" y="31"/>
                  </a:cubicBezTo>
                  <a:close/>
                  <a:moveTo>
                    <a:pt x="98" y="0"/>
                  </a:moveTo>
                  <a:cubicBezTo>
                    <a:pt x="93" y="0"/>
                    <a:pt x="90" y="3"/>
                    <a:pt x="90" y="8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40" y="19"/>
                    <a:pt x="0" y="61"/>
                    <a:pt x="0" y="113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1" y="126"/>
                    <a:pt x="4" y="129"/>
                    <a:pt x="9" y="129"/>
                  </a:cubicBezTo>
                  <a:cubicBezTo>
                    <a:pt x="13" y="129"/>
                    <a:pt x="15" y="126"/>
                    <a:pt x="15" y="121"/>
                  </a:cubicBezTo>
                  <a:cubicBezTo>
                    <a:pt x="15" y="113"/>
                    <a:pt x="22" y="106"/>
                    <a:pt x="31" y="106"/>
                  </a:cubicBezTo>
                  <a:cubicBezTo>
                    <a:pt x="39" y="106"/>
                    <a:pt x="46" y="113"/>
                    <a:pt x="46" y="121"/>
                  </a:cubicBezTo>
                  <a:cubicBezTo>
                    <a:pt x="46" y="126"/>
                    <a:pt x="49" y="129"/>
                    <a:pt x="53" y="129"/>
                  </a:cubicBezTo>
                  <a:cubicBezTo>
                    <a:pt x="57" y="129"/>
                    <a:pt x="60" y="126"/>
                    <a:pt x="60" y="121"/>
                  </a:cubicBezTo>
                  <a:cubicBezTo>
                    <a:pt x="60" y="113"/>
                    <a:pt x="67" y="106"/>
                    <a:pt x="75" y="106"/>
                  </a:cubicBezTo>
                  <a:cubicBezTo>
                    <a:pt x="84" y="106"/>
                    <a:pt x="90" y="113"/>
                    <a:pt x="90" y="121"/>
                  </a:cubicBezTo>
                  <a:cubicBezTo>
                    <a:pt x="90" y="210"/>
                    <a:pt x="90" y="210"/>
                    <a:pt x="90" y="210"/>
                  </a:cubicBezTo>
                  <a:cubicBezTo>
                    <a:pt x="90" y="222"/>
                    <a:pt x="101" y="233"/>
                    <a:pt x="113" y="233"/>
                  </a:cubicBezTo>
                  <a:cubicBezTo>
                    <a:pt x="125" y="233"/>
                    <a:pt x="135" y="222"/>
                    <a:pt x="135" y="210"/>
                  </a:cubicBezTo>
                  <a:cubicBezTo>
                    <a:pt x="135" y="195"/>
                    <a:pt x="135" y="195"/>
                    <a:pt x="135" y="195"/>
                  </a:cubicBezTo>
                  <a:cubicBezTo>
                    <a:pt x="135" y="191"/>
                    <a:pt x="132" y="187"/>
                    <a:pt x="128" y="187"/>
                  </a:cubicBezTo>
                  <a:cubicBezTo>
                    <a:pt x="124" y="187"/>
                    <a:pt x="121" y="191"/>
                    <a:pt x="121" y="195"/>
                  </a:cubicBezTo>
                  <a:cubicBezTo>
                    <a:pt x="121" y="210"/>
                    <a:pt x="121" y="210"/>
                    <a:pt x="121" y="210"/>
                  </a:cubicBezTo>
                  <a:cubicBezTo>
                    <a:pt x="121" y="214"/>
                    <a:pt x="117" y="218"/>
                    <a:pt x="113" y="218"/>
                  </a:cubicBezTo>
                  <a:cubicBezTo>
                    <a:pt x="109" y="218"/>
                    <a:pt x="106" y="214"/>
                    <a:pt x="106" y="210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6" y="113"/>
                    <a:pt x="112" y="106"/>
                    <a:pt x="121" y="106"/>
                  </a:cubicBezTo>
                  <a:cubicBezTo>
                    <a:pt x="129" y="106"/>
                    <a:pt x="136" y="113"/>
                    <a:pt x="136" y="121"/>
                  </a:cubicBezTo>
                  <a:cubicBezTo>
                    <a:pt x="136" y="126"/>
                    <a:pt x="139" y="129"/>
                    <a:pt x="144" y="129"/>
                  </a:cubicBezTo>
                  <a:cubicBezTo>
                    <a:pt x="148" y="129"/>
                    <a:pt x="151" y="126"/>
                    <a:pt x="151" y="121"/>
                  </a:cubicBezTo>
                  <a:cubicBezTo>
                    <a:pt x="151" y="113"/>
                    <a:pt x="158" y="106"/>
                    <a:pt x="166" y="106"/>
                  </a:cubicBezTo>
                  <a:cubicBezTo>
                    <a:pt x="175" y="106"/>
                    <a:pt x="181" y="113"/>
                    <a:pt x="181" y="121"/>
                  </a:cubicBezTo>
                  <a:cubicBezTo>
                    <a:pt x="181" y="126"/>
                    <a:pt x="185" y="129"/>
                    <a:pt x="188" y="129"/>
                  </a:cubicBezTo>
                  <a:cubicBezTo>
                    <a:pt x="193" y="129"/>
                    <a:pt x="196" y="126"/>
                    <a:pt x="196" y="121"/>
                  </a:cubicBezTo>
                  <a:cubicBezTo>
                    <a:pt x="196" y="113"/>
                    <a:pt x="196" y="113"/>
                    <a:pt x="196" y="113"/>
                  </a:cubicBezTo>
                  <a:cubicBezTo>
                    <a:pt x="196" y="61"/>
                    <a:pt x="156" y="19"/>
                    <a:pt x="106" y="15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3"/>
                    <a:pt x="10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3" name="Freeform 20"/>
          <p:cNvSpPr>
            <a:spLocks noEditPoints="1"/>
          </p:cNvSpPr>
          <p:nvPr/>
        </p:nvSpPr>
        <p:spPr bwMode="auto">
          <a:xfrm>
            <a:off x="908448" y="2699392"/>
            <a:ext cx="470297" cy="366713"/>
          </a:xfrm>
          <a:custGeom>
            <a:avLst/>
            <a:gdLst>
              <a:gd name="T0" fmla="*/ 17 w 234"/>
              <a:gd name="T1" fmla="*/ 67 h 182"/>
              <a:gd name="T2" fmla="*/ 18 w 234"/>
              <a:gd name="T3" fmla="*/ 67 h 182"/>
              <a:gd name="T4" fmla="*/ 30 w 234"/>
              <a:gd name="T5" fmla="*/ 73 h 182"/>
              <a:gd name="T6" fmla="*/ 30 w 234"/>
              <a:gd name="T7" fmla="*/ 109 h 182"/>
              <a:gd name="T8" fmla="*/ 18 w 234"/>
              <a:gd name="T9" fmla="*/ 114 h 182"/>
              <a:gd name="T10" fmla="*/ 17 w 234"/>
              <a:gd name="T11" fmla="*/ 115 h 182"/>
              <a:gd name="T12" fmla="*/ 15 w 234"/>
              <a:gd name="T13" fmla="*/ 113 h 182"/>
              <a:gd name="T14" fmla="*/ 15 w 234"/>
              <a:gd name="T15" fmla="*/ 70 h 182"/>
              <a:gd name="T16" fmla="*/ 17 w 234"/>
              <a:gd name="T17" fmla="*/ 67 h 182"/>
              <a:gd name="T18" fmla="*/ 187 w 234"/>
              <a:gd name="T19" fmla="*/ 33 h 182"/>
              <a:gd name="T20" fmla="*/ 187 w 234"/>
              <a:gd name="T21" fmla="*/ 149 h 182"/>
              <a:gd name="T22" fmla="*/ 45 w 234"/>
              <a:gd name="T23" fmla="*/ 108 h 182"/>
              <a:gd name="T24" fmla="*/ 45 w 234"/>
              <a:gd name="T25" fmla="*/ 74 h 182"/>
              <a:gd name="T26" fmla="*/ 187 w 234"/>
              <a:gd name="T27" fmla="*/ 33 h 182"/>
              <a:gd name="T28" fmla="*/ 187 w 234"/>
              <a:gd name="T29" fmla="*/ 33 h 182"/>
              <a:gd name="T30" fmla="*/ 76 w 234"/>
              <a:gd name="T31" fmla="*/ 133 h 182"/>
              <a:gd name="T32" fmla="*/ 128 w 234"/>
              <a:gd name="T33" fmla="*/ 148 h 182"/>
              <a:gd name="T34" fmla="*/ 104 w 234"/>
              <a:gd name="T35" fmla="*/ 162 h 182"/>
              <a:gd name="T36" fmla="*/ 76 w 234"/>
              <a:gd name="T37" fmla="*/ 133 h 182"/>
              <a:gd name="T38" fmla="*/ 209 w 234"/>
              <a:gd name="T39" fmla="*/ 15 h 182"/>
              <a:gd name="T40" fmla="*/ 217 w 234"/>
              <a:gd name="T41" fmla="*/ 23 h 182"/>
              <a:gd name="T42" fmla="*/ 217 w 234"/>
              <a:gd name="T43" fmla="*/ 159 h 182"/>
              <a:gd name="T44" fmla="*/ 209 w 234"/>
              <a:gd name="T45" fmla="*/ 168 h 182"/>
              <a:gd name="T46" fmla="*/ 202 w 234"/>
              <a:gd name="T47" fmla="*/ 159 h 182"/>
              <a:gd name="T48" fmla="*/ 202 w 234"/>
              <a:gd name="T49" fmla="*/ 23 h 182"/>
              <a:gd name="T50" fmla="*/ 209 w 234"/>
              <a:gd name="T51" fmla="*/ 15 h 182"/>
              <a:gd name="T52" fmla="*/ 210 w 234"/>
              <a:gd name="T53" fmla="*/ 0 h 182"/>
              <a:gd name="T54" fmla="*/ 188 w 234"/>
              <a:gd name="T55" fmla="*/ 16 h 182"/>
              <a:gd name="T56" fmla="*/ 39 w 234"/>
              <a:gd name="T57" fmla="*/ 60 h 182"/>
              <a:gd name="T58" fmla="*/ 26 w 234"/>
              <a:gd name="T59" fmla="*/ 53 h 182"/>
              <a:gd name="T60" fmla="*/ 18 w 234"/>
              <a:gd name="T61" fmla="*/ 52 h 182"/>
              <a:gd name="T62" fmla="*/ 0 w 234"/>
              <a:gd name="T63" fmla="*/ 70 h 182"/>
              <a:gd name="T64" fmla="*/ 0 w 234"/>
              <a:gd name="T65" fmla="*/ 113 h 182"/>
              <a:gd name="T66" fmla="*/ 18 w 234"/>
              <a:gd name="T67" fmla="*/ 130 h 182"/>
              <a:gd name="T68" fmla="*/ 26 w 234"/>
              <a:gd name="T69" fmla="*/ 128 h 182"/>
              <a:gd name="T70" fmla="*/ 40 w 234"/>
              <a:gd name="T71" fmla="*/ 122 h 182"/>
              <a:gd name="T72" fmla="*/ 62 w 234"/>
              <a:gd name="T73" fmla="*/ 128 h 182"/>
              <a:gd name="T74" fmla="*/ 104 w 234"/>
              <a:gd name="T75" fmla="*/ 177 h 182"/>
              <a:gd name="T76" fmla="*/ 144 w 234"/>
              <a:gd name="T77" fmla="*/ 152 h 182"/>
              <a:gd name="T78" fmla="*/ 189 w 234"/>
              <a:gd name="T79" fmla="*/ 165 h 182"/>
              <a:gd name="T80" fmla="*/ 211 w 234"/>
              <a:gd name="T81" fmla="*/ 182 h 182"/>
              <a:gd name="T82" fmla="*/ 234 w 234"/>
              <a:gd name="T83" fmla="*/ 159 h 182"/>
              <a:gd name="T84" fmla="*/ 234 w 234"/>
              <a:gd name="T85" fmla="*/ 22 h 182"/>
              <a:gd name="T86" fmla="*/ 210 w 234"/>
              <a:gd name="T87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4" h="182">
                <a:moveTo>
                  <a:pt x="17" y="67"/>
                </a:moveTo>
                <a:cubicBezTo>
                  <a:pt x="18" y="67"/>
                  <a:pt x="18" y="67"/>
                  <a:pt x="18" y="67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18" y="114"/>
                  <a:pt x="18" y="114"/>
                  <a:pt x="18" y="114"/>
                </a:cubicBezTo>
                <a:cubicBezTo>
                  <a:pt x="18" y="115"/>
                  <a:pt x="18" y="115"/>
                  <a:pt x="17" y="115"/>
                </a:cubicBezTo>
                <a:cubicBezTo>
                  <a:pt x="16" y="115"/>
                  <a:pt x="15" y="114"/>
                  <a:pt x="15" y="113"/>
                </a:cubicBezTo>
                <a:cubicBezTo>
                  <a:pt x="15" y="70"/>
                  <a:pt x="15" y="70"/>
                  <a:pt x="15" y="70"/>
                </a:cubicBezTo>
                <a:cubicBezTo>
                  <a:pt x="15" y="68"/>
                  <a:pt x="16" y="67"/>
                  <a:pt x="17" y="67"/>
                </a:cubicBezTo>
                <a:close/>
                <a:moveTo>
                  <a:pt x="187" y="33"/>
                </a:moveTo>
                <a:cubicBezTo>
                  <a:pt x="187" y="149"/>
                  <a:pt x="187" y="149"/>
                  <a:pt x="187" y="149"/>
                </a:cubicBezTo>
                <a:cubicBezTo>
                  <a:pt x="45" y="108"/>
                  <a:pt x="45" y="108"/>
                  <a:pt x="45" y="108"/>
                </a:cubicBezTo>
                <a:cubicBezTo>
                  <a:pt x="45" y="74"/>
                  <a:pt x="45" y="74"/>
                  <a:pt x="45" y="74"/>
                </a:cubicBezTo>
                <a:cubicBezTo>
                  <a:pt x="187" y="33"/>
                  <a:pt x="187" y="33"/>
                  <a:pt x="187" y="33"/>
                </a:cubicBezTo>
                <a:cubicBezTo>
                  <a:pt x="187" y="33"/>
                  <a:pt x="187" y="33"/>
                  <a:pt x="187" y="33"/>
                </a:cubicBezTo>
                <a:close/>
                <a:moveTo>
                  <a:pt x="76" y="133"/>
                </a:moveTo>
                <a:cubicBezTo>
                  <a:pt x="128" y="148"/>
                  <a:pt x="128" y="148"/>
                  <a:pt x="128" y="148"/>
                </a:cubicBezTo>
                <a:cubicBezTo>
                  <a:pt x="122" y="156"/>
                  <a:pt x="114" y="162"/>
                  <a:pt x="104" y="162"/>
                </a:cubicBezTo>
                <a:cubicBezTo>
                  <a:pt x="88" y="162"/>
                  <a:pt x="75" y="148"/>
                  <a:pt x="76" y="133"/>
                </a:cubicBezTo>
                <a:close/>
                <a:moveTo>
                  <a:pt x="209" y="15"/>
                </a:moveTo>
                <a:cubicBezTo>
                  <a:pt x="213" y="15"/>
                  <a:pt x="217" y="19"/>
                  <a:pt x="217" y="23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63"/>
                  <a:pt x="213" y="168"/>
                  <a:pt x="209" y="168"/>
                </a:cubicBezTo>
                <a:cubicBezTo>
                  <a:pt x="205" y="168"/>
                  <a:pt x="202" y="163"/>
                  <a:pt x="202" y="159"/>
                </a:cubicBezTo>
                <a:cubicBezTo>
                  <a:pt x="202" y="23"/>
                  <a:pt x="202" y="23"/>
                  <a:pt x="202" y="23"/>
                </a:cubicBezTo>
                <a:cubicBezTo>
                  <a:pt x="202" y="19"/>
                  <a:pt x="205" y="15"/>
                  <a:pt x="209" y="15"/>
                </a:cubicBezTo>
                <a:close/>
                <a:moveTo>
                  <a:pt x="210" y="0"/>
                </a:moveTo>
                <a:cubicBezTo>
                  <a:pt x="199" y="0"/>
                  <a:pt x="190" y="7"/>
                  <a:pt x="188" y="16"/>
                </a:cubicBezTo>
                <a:cubicBezTo>
                  <a:pt x="39" y="60"/>
                  <a:pt x="39" y="60"/>
                  <a:pt x="39" y="60"/>
                </a:cubicBezTo>
                <a:cubicBezTo>
                  <a:pt x="26" y="53"/>
                  <a:pt x="26" y="53"/>
                  <a:pt x="26" y="53"/>
                </a:cubicBezTo>
                <a:cubicBezTo>
                  <a:pt x="23" y="52"/>
                  <a:pt x="21" y="52"/>
                  <a:pt x="18" y="52"/>
                </a:cubicBezTo>
                <a:cubicBezTo>
                  <a:pt x="9" y="52"/>
                  <a:pt x="0" y="59"/>
                  <a:pt x="0" y="70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3"/>
                  <a:pt x="9" y="130"/>
                  <a:pt x="18" y="130"/>
                </a:cubicBezTo>
                <a:cubicBezTo>
                  <a:pt x="21" y="130"/>
                  <a:pt x="24" y="130"/>
                  <a:pt x="26" y="128"/>
                </a:cubicBezTo>
                <a:cubicBezTo>
                  <a:pt x="40" y="122"/>
                  <a:pt x="40" y="122"/>
                  <a:pt x="40" y="122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58" y="154"/>
                  <a:pt x="78" y="177"/>
                  <a:pt x="104" y="177"/>
                </a:cubicBezTo>
                <a:cubicBezTo>
                  <a:pt x="121" y="177"/>
                  <a:pt x="136" y="166"/>
                  <a:pt x="144" y="152"/>
                </a:cubicBezTo>
                <a:cubicBezTo>
                  <a:pt x="189" y="165"/>
                  <a:pt x="189" y="165"/>
                  <a:pt x="189" y="165"/>
                </a:cubicBezTo>
                <a:cubicBezTo>
                  <a:pt x="192" y="174"/>
                  <a:pt x="200" y="182"/>
                  <a:pt x="211" y="182"/>
                </a:cubicBezTo>
                <a:cubicBezTo>
                  <a:pt x="223" y="182"/>
                  <a:pt x="234" y="172"/>
                  <a:pt x="234" y="159"/>
                </a:cubicBezTo>
                <a:cubicBezTo>
                  <a:pt x="234" y="22"/>
                  <a:pt x="234" y="22"/>
                  <a:pt x="234" y="22"/>
                </a:cubicBezTo>
                <a:cubicBezTo>
                  <a:pt x="232" y="10"/>
                  <a:pt x="222" y="0"/>
                  <a:pt x="21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3" name="Group 32"/>
          <p:cNvGrpSpPr/>
          <p:nvPr/>
        </p:nvGrpSpPr>
        <p:grpSpPr>
          <a:xfrm>
            <a:off x="3964782" y="2651767"/>
            <a:ext cx="470297" cy="461963"/>
            <a:chOff x="5286376" y="2781301"/>
            <a:chExt cx="627062" cy="615950"/>
          </a:xfrm>
          <a:solidFill>
            <a:schemeClr val="accent3"/>
          </a:solidFill>
        </p:grpSpPr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5286376" y="2781301"/>
              <a:ext cx="295275" cy="498475"/>
            </a:xfrm>
            <a:custGeom>
              <a:avLst/>
              <a:gdLst>
                <a:gd name="T0" fmla="*/ 93 w 110"/>
                <a:gd name="T1" fmla="*/ 17 h 186"/>
                <a:gd name="T2" fmla="*/ 93 w 110"/>
                <a:gd name="T3" fmla="*/ 48 h 186"/>
                <a:gd name="T4" fmla="*/ 94 w 110"/>
                <a:gd name="T5" fmla="*/ 48 h 186"/>
                <a:gd name="T6" fmla="*/ 46 w 110"/>
                <a:gd name="T7" fmla="*/ 114 h 186"/>
                <a:gd name="T8" fmla="*/ 53 w 110"/>
                <a:gd name="T9" fmla="*/ 146 h 186"/>
                <a:gd name="T10" fmla="*/ 30 w 110"/>
                <a:gd name="T11" fmla="*/ 168 h 186"/>
                <a:gd name="T12" fmla="*/ 15 w 110"/>
                <a:gd name="T13" fmla="*/ 114 h 186"/>
                <a:gd name="T14" fmla="*/ 93 w 110"/>
                <a:gd name="T15" fmla="*/ 17 h 186"/>
                <a:gd name="T16" fmla="*/ 100 w 110"/>
                <a:gd name="T17" fmla="*/ 0 h 186"/>
                <a:gd name="T18" fmla="*/ 0 w 110"/>
                <a:gd name="T19" fmla="*/ 114 h 186"/>
                <a:gd name="T20" fmla="*/ 24 w 110"/>
                <a:gd name="T21" fmla="*/ 183 h 186"/>
                <a:gd name="T22" fmla="*/ 30 w 110"/>
                <a:gd name="T23" fmla="*/ 186 h 186"/>
                <a:gd name="T24" fmla="*/ 36 w 110"/>
                <a:gd name="T25" fmla="*/ 184 h 186"/>
                <a:gd name="T26" fmla="*/ 68 w 110"/>
                <a:gd name="T27" fmla="*/ 152 h 186"/>
                <a:gd name="T28" fmla="*/ 69 w 110"/>
                <a:gd name="T29" fmla="*/ 143 h 186"/>
                <a:gd name="T30" fmla="*/ 61 w 110"/>
                <a:gd name="T31" fmla="*/ 114 h 186"/>
                <a:gd name="T32" fmla="*/ 104 w 110"/>
                <a:gd name="T33" fmla="*/ 60 h 186"/>
                <a:gd name="T34" fmla="*/ 110 w 110"/>
                <a:gd name="T35" fmla="*/ 53 h 186"/>
                <a:gd name="T36" fmla="*/ 110 w 110"/>
                <a:gd name="T37" fmla="*/ 7 h 186"/>
                <a:gd name="T38" fmla="*/ 100 w 110"/>
                <a:gd name="T3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" h="186">
                  <a:moveTo>
                    <a:pt x="93" y="17"/>
                  </a:moveTo>
                  <a:cubicBezTo>
                    <a:pt x="93" y="48"/>
                    <a:pt x="93" y="48"/>
                    <a:pt x="93" y="48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67" y="57"/>
                    <a:pt x="46" y="83"/>
                    <a:pt x="46" y="114"/>
                  </a:cubicBezTo>
                  <a:cubicBezTo>
                    <a:pt x="46" y="125"/>
                    <a:pt x="49" y="136"/>
                    <a:pt x="53" y="146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1" y="152"/>
                    <a:pt x="15" y="134"/>
                    <a:pt x="15" y="114"/>
                  </a:cubicBezTo>
                  <a:cubicBezTo>
                    <a:pt x="15" y="68"/>
                    <a:pt x="48" y="27"/>
                    <a:pt x="93" y="17"/>
                  </a:cubicBezTo>
                  <a:close/>
                  <a:moveTo>
                    <a:pt x="100" y="0"/>
                  </a:moveTo>
                  <a:cubicBezTo>
                    <a:pt x="44" y="8"/>
                    <a:pt x="0" y="56"/>
                    <a:pt x="0" y="114"/>
                  </a:cubicBezTo>
                  <a:cubicBezTo>
                    <a:pt x="0" y="140"/>
                    <a:pt x="9" y="163"/>
                    <a:pt x="24" y="183"/>
                  </a:cubicBezTo>
                  <a:cubicBezTo>
                    <a:pt x="26" y="185"/>
                    <a:pt x="28" y="186"/>
                    <a:pt x="30" y="186"/>
                  </a:cubicBezTo>
                  <a:cubicBezTo>
                    <a:pt x="32" y="186"/>
                    <a:pt x="34" y="185"/>
                    <a:pt x="36" y="184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70" y="149"/>
                    <a:pt x="71" y="145"/>
                    <a:pt x="69" y="143"/>
                  </a:cubicBezTo>
                  <a:cubicBezTo>
                    <a:pt x="64" y="134"/>
                    <a:pt x="61" y="124"/>
                    <a:pt x="61" y="114"/>
                  </a:cubicBezTo>
                  <a:cubicBezTo>
                    <a:pt x="61" y="89"/>
                    <a:pt x="79" y="66"/>
                    <a:pt x="104" y="60"/>
                  </a:cubicBezTo>
                  <a:cubicBezTo>
                    <a:pt x="107" y="60"/>
                    <a:pt x="110" y="57"/>
                    <a:pt x="110" y="53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3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5402263" y="3213101"/>
              <a:ext cx="395288" cy="184150"/>
            </a:xfrm>
            <a:custGeom>
              <a:avLst/>
              <a:gdLst>
                <a:gd name="T0" fmla="*/ 105 w 148"/>
                <a:gd name="T1" fmla="*/ 17 h 69"/>
                <a:gd name="T2" fmla="*/ 128 w 148"/>
                <a:gd name="T3" fmla="*/ 39 h 69"/>
                <a:gd name="T4" fmla="*/ 75 w 148"/>
                <a:gd name="T5" fmla="*/ 54 h 69"/>
                <a:gd name="T6" fmla="*/ 21 w 148"/>
                <a:gd name="T7" fmla="*/ 39 h 69"/>
                <a:gd name="T8" fmla="*/ 44 w 148"/>
                <a:gd name="T9" fmla="*/ 17 h 69"/>
                <a:gd name="T10" fmla="*/ 75 w 148"/>
                <a:gd name="T11" fmla="*/ 25 h 69"/>
                <a:gd name="T12" fmla="*/ 105 w 148"/>
                <a:gd name="T13" fmla="*/ 17 h 69"/>
                <a:gd name="T14" fmla="*/ 106 w 148"/>
                <a:gd name="T15" fmla="*/ 0 h 69"/>
                <a:gd name="T16" fmla="*/ 102 w 148"/>
                <a:gd name="T17" fmla="*/ 1 h 69"/>
                <a:gd name="T18" fmla="*/ 74 w 148"/>
                <a:gd name="T19" fmla="*/ 9 h 69"/>
                <a:gd name="T20" fmla="*/ 71 w 148"/>
                <a:gd name="T21" fmla="*/ 9 h 69"/>
                <a:gd name="T22" fmla="*/ 45 w 148"/>
                <a:gd name="T23" fmla="*/ 2 h 69"/>
                <a:gd name="T24" fmla="*/ 41 w 148"/>
                <a:gd name="T25" fmla="*/ 0 h 69"/>
                <a:gd name="T26" fmla="*/ 36 w 148"/>
                <a:gd name="T27" fmla="*/ 3 h 69"/>
                <a:gd name="T28" fmla="*/ 4 w 148"/>
                <a:gd name="T29" fmla="*/ 35 h 69"/>
                <a:gd name="T30" fmla="*/ 4 w 148"/>
                <a:gd name="T31" fmla="*/ 46 h 69"/>
                <a:gd name="T32" fmla="*/ 74 w 148"/>
                <a:gd name="T33" fmla="*/ 69 h 69"/>
                <a:gd name="T34" fmla="*/ 143 w 148"/>
                <a:gd name="T35" fmla="*/ 46 h 69"/>
                <a:gd name="T36" fmla="*/ 144 w 148"/>
                <a:gd name="T37" fmla="*/ 34 h 69"/>
                <a:gd name="T38" fmla="*/ 112 w 148"/>
                <a:gd name="T39" fmla="*/ 2 h 69"/>
                <a:gd name="T40" fmla="*/ 106 w 148"/>
                <a:gd name="T4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8" h="69">
                  <a:moveTo>
                    <a:pt x="105" y="17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12" y="49"/>
                    <a:pt x="93" y="54"/>
                    <a:pt x="75" y="54"/>
                  </a:cubicBezTo>
                  <a:cubicBezTo>
                    <a:pt x="56" y="54"/>
                    <a:pt x="37" y="49"/>
                    <a:pt x="21" y="3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53" y="22"/>
                    <a:pt x="64" y="25"/>
                    <a:pt x="75" y="25"/>
                  </a:cubicBezTo>
                  <a:cubicBezTo>
                    <a:pt x="84" y="25"/>
                    <a:pt x="95" y="22"/>
                    <a:pt x="105" y="17"/>
                  </a:cubicBezTo>
                  <a:close/>
                  <a:moveTo>
                    <a:pt x="106" y="0"/>
                  </a:moveTo>
                  <a:cubicBezTo>
                    <a:pt x="104" y="0"/>
                    <a:pt x="103" y="0"/>
                    <a:pt x="102" y="1"/>
                  </a:cubicBezTo>
                  <a:cubicBezTo>
                    <a:pt x="94" y="6"/>
                    <a:pt x="84" y="9"/>
                    <a:pt x="74" y="9"/>
                  </a:cubicBezTo>
                  <a:cubicBezTo>
                    <a:pt x="73" y="9"/>
                    <a:pt x="72" y="9"/>
                    <a:pt x="71" y="9"/>
                  </a:cubicBezTo>
                  <a:cubicBezTo>
                    <a:pt x="62" y="9"/>
                    <a:pt x="53" y="6"/>
                    <a:pt x="45" y="2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39" y="0"/>
                    <a:pt x="38" y="1"/>
                    <a:pt x="36" y="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39"/>
                    <a:pt x="1" y="44"/>
                    <a:pt x="4" y="46"/>
                  </a:cubicBezTo>
                  <a:cubicBezTo>
                    <a:pt x="25" y="62"/>
                    <a:pt x="48" y="69"/>
                    <a:pt x="74" y="69"/>
                  </a:cubicBezTo>
                  <a:cubicBezTo>
                    <a:pt x="99" y="69"/>
                    <a:pt x="123" y="62"/>
                    <a:pt x="143" y="46"/>
                  </a:cubicBezTo>
                  <a:cubicBezTo>
                    <a:pt x="147" y="43"/>
                    <a:pt x="148" y="38"/>
                    <a:pt x="144" y="34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1" y="1"/>
                    <a:pt x="108" y="0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5618163" y="2781301"/>
              <a:ext cx="295275" cy="503238"/>
            </a:xfrm>
            <a:custGeom>
              <a:avLst/>
              <a:gdLst>
                <a:gd name="T0" fmla="*/ 15 w 110"/>
                <a:gd name="T1" fmla="*/ 17 h 188"/>
                <a:gd name="T2" fmla="*/ 94 w 110"/>
                <a:gd name="T3" fmla="*/ 115 h 188"/>
                <a:gd name="T4" fmla="*/ 78 w 110"/>
                <a:gd name="T5" fmla="*/ 169 h 188"/>
                <a:gd name="T6" fmla="*/ 56 w 110"/>
                <a:gd name="T7" fmla="*/ 146 h 188"/>
                <a:gd name="T8" fmla="*/ 63 w 110"/>
                <a:gd name="T9" fmla="*/ 115 h 188"/>
                <a:gd name="T10" fmla="*/ 15 w 110"/>
                <a:gd name="T11" fmla="*/ 48 h 188"/>
                <a:gd name="T12" fmla="*/ 15 w 110"/>
                <a:gd name="T13" fmla="*/ 17 h 188"/>
                <a:gd name="T14" fmla="*/ 15 w 110"/>
                <a:gd name="T15" fmla="*/ 17 h 188"/>
                <a:gd name="T16" fmla="*/ 8 w 110"/>
                <a:gd name="T17" fmla="*/ 0 h 188"/>
                <a:gd name="T18" fmla="*/ 0 w 110"/>
                <a:gd name="T19" fmla="*/ 8 h 188"/>
                <a:gd name="T20" fmla="*/ 0 w 110"/>
                <a:gd name="T21" fmla="*/ 54 h 188"/>
                <a:gd name="T22" fmla="*/ 6 w 110"/>
                <a:gd name="T23" fmla="*/ 61 h 188"/>
                <a:gd name="T24" fmla="*/ 49 w 110"/>
                <a:gd name="T25" fmla="*/ 115 h 188"/>
                <a:gd name="T26" fmla="*/ 41 w 110"/>
                <a:gd name="T27" fmla="*/ 143 h 188"/>
                <a:gd name="T28" fmla="*/ 42 w 110"/>
                <a:gd name="T29" fmla="*/ 153 h 188"/>
                <a:gd name="T30" fmla="*/ 75 w 110"/>
                <a:gd name="T31" fmla="*/ 185 h 188"/>
                <a:gd name="T32" fmla="*/ 80 w 110"/>
                <a:gd name="T33" fmla="*/ 188 h 188"/>
                <a:gd name="T34" fmla="*/ 86 w 110"/>
                <a:gd name="T35" fmla="*/ 184 h 188"/>
                <a:gd name="T36" fmla="*/ 110 w 110"/>
                <a:gd name="T37" fmla="*/ 115 h 188"/>
                <a:gd name="T38" fmla="*/ 9 w 110"/>
                <a:gd name="T39" fmla="*/ 0 h 188"/>
                <a:gd name="T40" fmla="*/ 8 w 110"/>
                <a:gd name="T41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88">
                  <a:moveTo>
                    <a:pt x="15" y="17"/>
                  </a:moveTo>
                  <a:cubicBezTo>
                    <a:pt x="61" y="27"/>
                    <a:pt x="94" y="67"/>
                    <a:pt x="94" y="115"/>
                  </a:cubicBezTo>
                  <a:cubicBezTo>
                    <a:pt x="93" y="134"/>
                    <a:pt x="88" y="153"/>
                    <a:pt x="78" y="169"/>
                  </a:cubicBezTo>
                  <a:cubicBezTo>
                    <a:pt x="56" y="146"/>
                    <a:pt x="56" y="146"/>
                    <a:pt x="56" y="146"/>
                  </a:cubicBezTo>
                  <a:cubicBezTo>
                    <a:pt x="61" y="137"/>
                    <a:pt x="63" y="126"/>
                    <a:pt x="63" y="115"/>
                  </a:cubicBezTo>
                  <a:cubicBezTo>
                    <a:pt x="63" y="84"/>
                    <a:pt x="43" y="58"/>
                    <a:pt x="15" y="4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lose/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3" y="60"/>
                    <a:pt x="6" y="61"/>
                  </a:cubicBezTo>
                  <a:cubicBezTo>
                    <a:pt x="30" y="67"/>
                    <a:pt x="49" y="89"/>
                    <a:pt x="49" y="115"/>
                  </a:cubicBezTo>
                  <a:cubicBezTo>
                    <a:pt x="49" y="124"/>
                    <a:pt x="46" y="135"/>
                    <a:pt x="41" y="143"/>
                  </a:cubicBezTo>
                  <a:cubicBezTo>
                    <a:pt x="38" y="146"/>
                    <a:pt x="39" y="150"/>
                    <a:pt x="42" y="153"/>
                  </a:cubicBezTo>
                  <a:cubicBezTo>
                    <a:pt x="75" y="185"/>
                    <a:pt x="75" y="185"/>
                    <a:pt x="75" y="185"/>
                  </a:cubicBezTo>
                  <a:cubicBezTo>
                    <a:pt x="76" y="187"/>
                    <a:pt x="78" y="188"/>
                    <a:pt x="80" y="188"/>
                  </a:cubicBezTo>
                  <a:cubicBezTo>
                    <a:pt x="82" y="188"/>
                    <a:pt x="85" y="186"/>
                    <a:pt x="86" y="184"/>
                  </a:cubicBezTo>
                  <a:cubicBezTo>
                    <a:pt x="101" y="164"/>
                    <a:pt x="110" y="140"/>
                    <a:pt x="110" y="115"/>
                  </a:cubicBezTo>
                  <a:cubicBezTo>
                    <a:pt x="108" y="57"/>
                    <a:pt x="65" y="8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5535613" y="2946401"/>
              <a:ext cx="123825" cy="285750"/>
            </a:xfrm>
            <a:custGeom>
              <a:avLst/>
              <a:gdLst>
                <a:gd name="T0" fmla="*/ 23 w 46"/>
                <a:gd name="T1" fmla="*/ 0 h 106"/>
                <a:gd name="T2" fmla="*/ 15 w 46"/>
                <a:gd name="T3" fmla="*/ 7 h 106"/>
                <a:gd name="T4" fmla="*/ 15 w 46"/>
                <a:gd name="T5" fmla="*/ 12 h 106"/>
                <a:gd name="T6" fmla="*/ 0 w 46"/>
                <a:gd name="T7" fmla="*/ 33 h 106"/>
                <a:gd name="T8" fmla="*/ 18 w 46"/>
                <a:gd name="T9" fmla="*/ 59 h 106"/>
                <a:gd name="T10" fmla="*/ 31 w 46"/>
                <a:gd name="T11" fmla="*/ 72 h 106"/>
                <a:gd name="T12" fmla="*/ 23 w 46"/>
                <a:gd name="T13" fmla="*/ 79 h 106"/>
                <a:gd name="T14" fmla="*/ 15 w 46"/>
                <a:gd name="T15" fmla="*/ 72 h 106"/>
                <a:gd name="T16" fmla="*/ 8 w 46"/>
                <a:gd name="T17" fmla="*/ 64 h 106"/>
                <a:gd name="T18" fmla="*/ 1 w 46"/>
                <a:gd name="T19" fmla="*/ 72 h 106"/>
                <a:gd name="T20" fmla="*/ 16 w 46"/>
                <a:gd name="T21" fmla="*/ 93 h 106"/>
                <a:gd name="T22" fmla="*/ 16 w 46"/>
                <a:gd name="T23" fmla="*/ 98 h 106"/>
                <a:gd name="T24" fmla="*/ 24 w 46"/>
                <a:gd name="T25" fmla="*/ 106 h 106"/>
                <a:gd name="T26" fmla="*/ 31 w 46"/>
                <a:gd name="T27" fmla="*/ 98 h 106"/>
                <a:gd name="T28" fmla="*/ 31 w 46"/>
                <a:gd name="T29" fmla="*/ 93 h 106"/>
                <a:gd name="T30" fmla="*/ 46 w 46"/>
                <a:gd name="T31" fmla="*/ 72 h 106"/>
                <a:gd name="T32" fmla="*/ 28 w 46"/>
                <a:gd name="T33" fmla="*/ 47 h 106"/>
                <a:gd name="T34" fmla="*/ 16 w 46"/>
                <a:gd name="T35" fmla="*/ 33 h 106"/>
                <a:gd name="T36" fmla="*/ 24 w 46"/>
                <a:gd name="T37" fmla="*/ 26 h 106"/>
                <a:gd name="T38" fmla="*/ 31 w 46"/>
                <a:gd name="T39" fmla="*/ 33 h 106"/>
                <a:gd name="T40" fmla="*/ 39 w 46"/>
                <a:gd name="T41" fmla="*/ 41 h 106"/>
                <a:gd name="T42" fmla="*/ 46 w 46"/>
                <a:gd name="T43" fmla="*/ 33 h 106"/>
                <a:gd name="T44" fmla="*/ 31 w 46"/>
                <a:gd name="T45" fmla="*/ 12 h 106"/>
                <a:gd name="T46" fmla="*/ 31 w 46"/>
                <a:gd name="T47" fmla="*/ 7 h 106"/>
                <a:gd name="T48" fmla="*/ 23 w 46"/>
                <a:gd name="T4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106">
                  <a:moveTo>
                    <a:pt x="23" y="0"/>
                  </a:moveTo>
                  <a:cubicBezTo>
                    <a:pt x="19" y="0"/>
                    <a:pt x="15" y="3"/>
                    <a:pt x="15" y="7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7" y="15"/>
                    <a:pt x="0" y="24"/>
                    <a:pt x="0" y="33"/>
                  </a:cubicBezTo>
                  <a:cubicBezTo>
                    <a:pt x="0" y="46"/>
                    <a:pt x="11" y="53"/>
                    <a:pt x="18" y="59"/>
                  </a:cubicBezTo>
                  <a:cubicBezTo>
                    <a:pt x="24" y="63"/>
                    <a:pt x="31" y="67"/>
                    <a:pt x="31" y="72"/>
                  </a:cubicBezTo>
                  <a:cubicBezTo>
                    <a:pt x="31" y="76"/>
                    <a:pt x="27" y="79"/>
                    <a:pt x="23" y="79"/>
                  </a:cubicBezTo>
                  <a:cubicBezTo>
                    <a:pt x="20" y="79"/>
                    <a:pt x="15" y="76"/>
                    <a:pt x="15" y="72"/>
                  </a:cubicBezTo>
                  <a:cubicBezTo>
                    <a:pt x="15" y="67"/>
                    <a:pt x="12" y="64"/>
                    <a:pt x="8" y="64"/>
                  </a:cubicBezTo>
                  <a:cubicBezTo>
                    <a:pt x="5" y="64"/>
                    <a:pt x="1" y="67"/>
                    <a:pt x="1" y="72"/>
                  </a:cubicBezTo>
                  <a:cubicBezTo>
                    <a:pt x="1" y="82"/>
                    <a:pt x="8" y="90"/>
                    <a:pt x="16" y="93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102"/>
                    <a:pt x="20" y="106"/>
                    <a:pt x="24" y="106"/>
                  </a:cubicBezTo>
                  <a:cubicBezTo>
                    <a:pt x="28" y="106"/>
                    <a:pt x="31" y="102"/>
                    <a:pt x="31" y="98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40" y="90"/>
                    <a:pt x="46" y="82"/>
                    <a:pt x="46" y="72"/>
                  </a:cubicBezTo>
                  <a:cubicBezTo>
                    <a:pt x="46" y="59"/>
                    <a:pt x="37" y="52"/>
                    <a:pt x="28" y="47"/>
                  </a:cubicBezTo>
                  <a:cubicBezTo>
                    <a:pt x="23" y="42"/>
                    <a:pt x="16" y="38"/>
                    <a:pt x="16" y="33"/>
                  </a:cubicBezTo>
                  <a:cubicBezTo>
                    <a:pt x="16" y="29"/>
                    <a:pt x="20" y="26"/>
                    <a:pt x="24" y="26"/>
                  </a:cubicBezTo>
                  <a:cubicBezTo>
                    <a:pt x="28" y="26"/>
                    <a:pt x="31" y="29"/>
                    <a:pt x="31" y="33"/>
                  </a:cubicBezTo>
                  <a:cubicBezTo>
                    <a:pt x="31" y="38"/>
                    <a:pt x="35" y="41"/>
                    <a:pt x="39" y="41"/>
                  </a:cubicBezTo>
                  <a:cubicBezTo>
                    <a:pt x="43" y="41"/>
                    <a:pt x="46" y="38"/>
                    <a:pt x="46" y="33"/>
                  </a:cubicBezTo>
                  <a:cubicBezTo>
                    <a:pt x="46" y="24"/>
                    <a:pt x="40" y="16"/>
                    <a:pt x="31" y="12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3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8" name="Oval 25"/>
          <p:cNvSpPr>
            <a:spLocks noChangeArrowheads="1"/>
          </p:cNvSpPr>
          <p:nvPr/>
        </p:nvSpPr>
        <p:spPr bwMode="auto">
          <a:xfrm>
            <a:off x="4019551" y="1952870"/>
            <a:ext cx="330994" cy="332185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Oval 26"/>
          <p:cNvSpPr>
            <a:spLocks noChangeArrowheads="1"/>
          </p:cNvSpPr>
          <p:nvPr/>
        </p:nvSpPr>
        <p:spPr bwMode="auto">
          <a:xfrm>
            <a:off x="977504" y="1952870"/>
            <a:ext cx="330994" cy="33218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Oval 27"/>
          <p:cNvSpPr>
            <a:spLocks noChangeArrowheads="1"/>
          </p:cNvSpPr>
          <p:nvPr/>
        </p:nvSpPr>
        <p:spPr bwMode="auto">
          <a:xfrm>
            <a:off x="5555457" y="3478061"/>
            <a:ext cx="330994" cy="33218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Oval 28"/>
          <p:cNvSpPr>
            <a:spLocks noChangeArrowheads="1"/>
          </p:cNvSpPr>
          <p:nvPr/>
        </p:nvSpPr>
        <p:spPr bwMode="auto">
          <a:xfrm>
            <a:off x="2502695" y="3478061"/>
            <a:ext cx="332185" cy="33218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Rectangle 34"/>
          <p:cNvSpPr/>
          <p:nvPr/>
        </p:nvSpPr>
        <p:spPr>
          <a:xfrm>
            <a:off x="992386" y="2049713"/>
            <a:ext cx="301229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01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034433" y="2049713"/>
            <a:ext cx="301229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03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18172" y="3574904"/>
            <a:ext cx="301229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02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565577" y="3574904"/>
            <a:ext cx="301229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04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4187429" y="3509179"/>
            <a:ext cx="0" cy="175022"/>
          </a:xfrm>
          <a:prstGeom prst="straightConnector1">
            <a:avLst/>
          </a:prstGeom>
          <a:ln w="9525">
            <a:solidFill>
              <a:schemeClr val="bg1">
                <a:lumMod val="6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665810" y="2115700"/>
            <a:ext cx="0" cy="175022"/>
          </a:xfrm>
          <a:prstGeom prst="straightConnector1">
            <a:avLst/>
          </a:prstGeom>
          <a:ln w="9525">
            <a:solidFill>
              <a:schemeClr val="bg1">
                <a:lumMod val="6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710238" y="2115700"/>
            <a:ext cx="0" cy="175022"/>
          </a:xfrm>
          <a:prstGeom prst="straightConnector1">
            <a:avLst/>
          </a:prstGeom>
          <a:ln w="9525">
            <a:solidFill>
              <a:schemeClr val="bg1">
                <a:lumMod val="6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960961" y="1803798"/>
            <a:ext cx="14144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960962" y="1657350"/>
            <a:ext cx="1414460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2"/>
                </a:solidFill>
              </a:rPr>
              <a:t>TEXT PLACEHOLDER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005390" y="1803798"/>
            <a:ext cx="14144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005390" y="1657350"/>
            <a:ext cx="1414460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4"/>
                </a:solidFill>
              </a:rPr>
              <a:t>TEXT PLACEHOLDER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27326" y="3889666"/>
            <a:ext cx="143254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54649" y="3743218"/>
            <a:ext cx="1377896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1"/>
                </a:solidFill>
              </a:rPr>
              <a:t>TEXT PLACEHOLDER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498482" y="3889666"/>
            <a:ext cx="137789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498481" y="3743218"/>
            <a:ext cx="1377896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3"/>
                </a:solidFill>
              </a:rPr>
              <a:t>TEXT PLACEHOLDER</a:t>
            </a:r>
          </a:p>
        </p:txBody>
      </p:sp>
    </p:spTree>
    <p:extLst>
      <p:ext uri="{BB962C8B-B14F-4D97-AF65-F5344CB8AC3E}">
        <p14:creationId xmlns:p14="http://schemas.microsoft.com/office/powerpoint/2010/main" val="50445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351063" y="2402901"/>
            <a:ext cx="1130498" cy="964406"/>
            <a:chOff x="2400301" y="2571750"/>
            <a:chExt cx="2009775" cy="1714500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2528888" y="2716213"/>
              <a:ext cx="1881188" cy="1425575"/>
            </a:xfrm>
            <a:custGeom>
              <a:avLst/>
              <a:gdLst>
                <a:gd name="T0" fmla="*/ 628 w 629"/>
                <a:gd name="T1" fmla="*/ 235 h 475"/>
                <a:gd name="T2" fmla="*/ 597 w 629"/>
                <a:gd name="T3" fmla="*/ 216 h 475"/>
                <a:gd name="T4" fmla="*/ 594 w 629"/>
                <a:gd name="T5" fmla="*/ 216 h 475"/>
                <a:gd name="T6" fmla="*/ 595 w 629"/>
                <a:gd name="T7" fmla="*/ 219 h 475"/>
                <a:gd name="T8" fmla="*/ 616 w 629"/>
                <a:gd name="T9" fmla="*/ 233 h 475"/>
                <a:gd name="T10" fmla="*/ 475 w 629"/>
                <a:gd name="T11" fmla="*/ 233 h 475"/>
                <a:gd name="T12" fmla="*/ 237 w 629"/>
                <a:gd name="T13" fmla="*/ 0 h 475"/>
                <a:gd name="T14" fmla="*/ 0 w 629"/>
                <a:gd name="T15" fmla="*/ 237 h 475"/>
                <a:gd name="T16" fmla="*/ 237 w 629"/>
                <a:gd name="T17" fmla="*/ 475 h 475"/>
                <a:gd name="T18" fmla="*/ 475 w 629"/>
                <a:gd name="T19" fmla="*/ 242 h 475"/>
                <a:gd name="T20" fmla="*/ 616 w 629"/>
                <a:gd name="T21" fmla="*/ 242 h 475"/>
                <a:gd name="T22" fmla="*/ 595 w 629"/>
                <a:gd name="T23" fmla="*/ 255 h 475"/>
                <a:gd name="T24" fmla="*/ 594 w 629"/>
                <a:gd name="T25" fmla="*/ 258 h 475"/>
                <a:gd name="T26" fmla="*/ 596 w 629"/>
                <a:gd name="T27" fmla="*/ 259 h 475"/>
                <a:gd name="T28" fmla="*/ 597 w 629"/>
                <a:gd name="T29" fmla="*/ 259 h 475"/>
                <a:gd name="T30" fmla="*/ 628 w 629"/>
                <a:gd name="T31" fmla="*/ 239 h 475"/>
                <a:gd name="T32" fmla="*/ 629 w 629"/>
                <a:gd name="T33" fmla="*/ 237 h 475"/>
                <a:gd name="T34" fmla="*/ 628 w 629"/>
                <a:gd name="T35" fmla="*/ 235 h 475"/>
                <a:gd name="T36" fmla="*/ 237 w 629"/>
                <a:gd name="T37" fmla="*/ 466 h 475"/>
                <a:gd name="T38" fmla="*/ 8 w 629"/>
                <a:gd name="T39" fmla="*/ 237 h 475"/>
                <a:gd name="T40" fmla="*/ 237 w 629"/>
                <a:gd name="T41" fmla="*/ 8 h 475"/>
                <a:gd name="T42" fmla="*/ 466 w 629"/>
                <a:gd name="T43" fmla="*/ 237 h 475"/>
                <a:gd name="T44" fmla="*/ 237 w 629"/>
                <a:gd name="T45" fmla="*/ 46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9" h="475">
                  <a:moveTo>
                    <a:pt x="628" y="235"/>
                  </a:moveTo>
                  <a:cubicBezTo>
                    <a:pt x="597" y="216"/>
                    <a:pt x="597" y="216"/>
                    <a:pt x="597" y="216"/>
                  </a:cubicBezTo>
                  <a:cubicBezTo>
                    <a:pt x="596" y="215"/>
                    <a:pt x="595" y="215"/>
                    <a:pt x="594" y="216"/>
                  </a:cubicBezTo>
                  <a:cubicBezTo>
                    <a:pt x="594" y="217"/>
                    <a:pt x="594" y="219"/>
                    <a:pt x="595" y="219"/>
                  </a:cubicBezTo>
                  <a:cubicBezTo>
                    <a:pt x="616" y="233"/>
                    <a:pt x="616" y="233"/>
                    <a:pt x="616" y="233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2" y="104"/>
                    <a:pt x="367" y="0"/>
                    <a:pt x="237" y="0"/>
                  </a:cubicBezTo>
                  <a:cubicBezTo>
                    <a:pt x="106" y="0"/>
                    <a:pt x="0" y="106"/>
                    <a:pt x="0" y="237"/>
                  </a:cubicBezTo>
                  <a:cubicBezTo>
                    <a:pt x="0" y="368"/>
                    <a:pt x="106" y="475"/>
                    <a:pt x="237" y="475"/>
                  </a:cubicBezTo>
                  <a:cubicBezTo>
                    <a:pt x="367" y="475"/>
                    <a:pt x="472" y="370"/>
                    <a:pt x="475" y="242"/>
                  </a:cubicBezTo>
                  <a:cubicBezTo>
                    <a:pt x="616" y="242"/>
                    <a:pt x="616" y="242"/>
                    <a:pt x="616" y="242"/>
                  </a:cubicBezTo>
                  <a:cubicBezTo>
                    <a:pt x="595" y="255"/>
                    <a:pt x="595" y="255"/>
                    <a:pt x="595" y="255"/>
                  </a:cubicBezTo>
                  <a:cubicBezTo>
                    <a:pt x="594" y="256"/>
                    <a:pt x="594" y="257"/>
                    <a:pt x="594" y="258"/>
                  </a:cubicBezTo>
                  <a:cubicBezTo>
                    <a:pt x="595" y="259"/>
                    <a:pt x="595" y="259"/>
                    <a:pt x="596" y="259"/>
                  </a:cubicBezTo>
                  <a:cubicBezTo>
                    <a:pt x="596" y="259"/>
                    <a:pt x="597" y="259"/>
                    <a:pt x="597" y="259"/>
                  </a:cubicBezTo>
                  <a:cubicBezTo>
                    <a:pt x="628" y="239"/>
                    <a:pt x="628" y="239"/>
                    <a:pt x="628" y="239"/>
                  </a:cubicBezTo>
                  <a:cubicBezTo>
                    <a:pt x="629" y="239"/>
                    <a:pt x="629" y="238"/>
                    <a:pt x="629" y="237"/>
                  </a:cubicBezTo>
                  <a:cubicBezTo>
                    <a:pt x="629" y="237"/>
                    <a:pt x="629" y="236"/>
                    <a:pt x="628" y="235"/>
                  </a:cubicBezTo>
                  <a:close/>
                  <a:moveTo>
                    <a:pt x="237" y="466"/>
                  </a:moveTo>
                  <a:cubicBezTo>
                    <a:pt x="111" y="466"/>
                    <a:pt x="8" y="363"/>
                    <a:pt x="8" y="237"/>
                  </a:cubicBezTo>
                  <a:cubicBezTo>
                    <a:pt x="8" y="111"/>
                    <a:pt x="111" y="8"/>
                    <a:pt x="237" y="8"/>
                  </a:cubicBezTo>
                  <a:cubicBezTo>
                    <a:pt x="363" y="8"/>
                    <a:pt x="466" y="111"/>
                    <a:pt x="466" y="237"/>
                  </a:cubicBezTo>
                  <a:cubicBezTo>
                    <a:pt x="466" y="363"/>
                    <a:pt x="363" y="466"/>
                    <a:pt x="237" y="4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00301" y="3578225"/>
              <a:ext cx="1676400" cy="708025"/>
            </a:xfrm>
            <a:custGeom>
              <a:avLst/>
              <a:gdLst>
                <a:gd name="T0" fmla="*/ 548 w 561"/>
                <a:gd name="T1" fmla="*/ 22 h 236"/>
                <a:gd name="T2" fmla="*/ 376 w 561"/>
                <a:gd name="T3" fmla="*/ 210 h 236"/>
                <a:gd name="T4" fmla="*/ 365 w 561"/>
                <a:gd name="T5" fmla="*/ 214 h 236"/>
                <a:gd name="T6" fmla="*/ 350 w 561"/>
                <a:gd name="T7" fmla="*/ 218 h 236"/>
                <a:gd name="T8" fmla="*/ 342 w 561"/>
                <a:gd name="T9" fmla="*/ 220 h 236"/>
                <a:gd name="T10" fmla="*/ 332 w 561"/>
                <a:gd name="T11" fmla="*/ 222 h 236"/>
                <a:gd name="T12" fmla="*/ 310 w 561"/>
                <a:gd name="T13" fmla="*/ 226 h 236"/>
                <a:gd name="T14" fmla="*/ 302 w 561"/>
                <a:gd name="T15" fmla="*/ 226 h 236"/>
                <a:gd name="T16" fmla="*/ 292 w 561"/>
                <a:gd name="T17" fmla="*/ 227 h 236"/>
                <a:gd name="T18" fmla="*/ 275 w 561"/>
                <a:gd name="T19" fmla="*/ 227 h 236"/>
                <a:gd name="T20" fmla="*/ 264 w 561"/>
                <a:gd name="T21" fmla="*/ 227 h 236"/>
                <a:gd name="T22" fmla="*/ 257 w 561"/>
                <a:gd name="T23" fmla="*/ 226 h 236"/>
                <a:gd name="T24" fmla="*/ 255 w 561"/>
                <a:gd name="T25" fmla="*/ 226 h 236"/>
                <a:gd name="T26" fmla="*/ 249 w 561"/>
                <a:gd name="T27" fmla="*/ 225 h 236"/>
                <a:gd name="T28" fmla="*/ 246 w 561"/>
                <a:gd name="T29" fmla="*/ 225 h 236"/>
                <a:gd name="T30" fmla="*/ 225 w 561"/>
                <a:gd name="T31" fmla="*/ 221 h 236"/>
                <a:gd name="T32" fmla="*/ 220 w 561"/>
                <a:gd name="T33" fmla="*/ 220 h 236"/>
                <a:gd name="T34" fmla="*/ 208 w 561"/>
                <a:gd name="T35" fmla="*/ 217 h 236"/>
                <a:gd name="T36" fmla="*/ 202 w 561"/>
                <a:gd name="T37" fmla="*/ 216 h 236"/>
                <a:gd name="T38" fmla="*/ 18 w 561"/>
                <a:gd name="T39" fmla="*/ 39 h 236"/>
                <a:gd name="T40" fmla="*/ 8 w 561"/>
                <a:gd name="T41" fmla="*/ 1 h 236"/>
                <a:gd name="T42" fmla="*/ 0 w 561"/>
                <a:gd name="T43" fmla="*/ 3 h 236"/>
                <a:gd name="T44" fmla="*/ 189 w 561"/>
                <a:gd name="T45" fmla="*/ 221 h 236"/>
                <a:gd name="T46" fmla="*/ 193 w 561"/>
                <a:gd name="T47" fmla="*/ 222 h 236"/>
                <a:gd name="T48" fmla="*/ 199 w 561"/>
                <a:gd name="T49" fmla="*/ 224 h 236"/>
                <a:gd name="T50" fmla="*/ 203 w 561"/>
                <a:gd name="T51" fmla="*/ 225 h 236"/>
                <a:gd name="T52" fmla="*/ 216 w 561"/>
                <a:gd name="T53" fmla="*/ 228 h 236"/>
                <a:gd name="T54" fmla="*/ 221 w 561"/>
                <a:gd name="T55" fmla="*/ 229 h 236"/>
                <a:gd name="T56" fmla="*/ 227 w 561"/>
                <a:gd name="T57" fmla="*/ 231 h 236"/>
                <a:gd name="T58" fmla="*/ 236 w 561"/>
                <a:gd name="T59" fmla="*/ 232 h 236"/>
                <a:gd name="T60" fmla="*/ 245 w 561"/>
                <a:gd name="T61" fmla="*/ 233 h 236"/>
                <a:gd name="T62" fmla="*/ 251 w 561"/>
                <a:gd name="T63" fmla="*/ 234 h 236"/>
                <a:gd name="T64" fmla="*/ 256 w 561"/>
                <a:gd name="T65" fmla="*/ 235 h 236"/>
                <a:gd name="T66" fmla="*/ 264 w 561"/>
                <a:gd name="T67" fmla="*/ 235 h 236"/>
                <a:gd name="T68" fmla="*/ 269 w 561"/>
                <a:gd name="T69" fmla="*/ 235 h 236"/>
                <a:gd name="T70" fmla="*/ 275 w 561"/>
                <a:gd name="T71" fmla="*/ 236 h 236"/>
                <a:gd name="T72" fmla="*/ 286 w 561"/>
                <a:gd name="T73" fmla="*/ 236 h 236"/>
                <a:gd name="T74" fmla="*/ 291 w 561"/>
                <a:gd name="T75" fmla="*/ 235 h 236"/>
                <a:gd name="T76" fmla="*/ 293 w 561"/>
                <a:gd name="T77" fmla="*/ 235 h 236"/>
                <a:gd name="T78" fmla="*/ 302 w 561"/>
                <a:gd name="T79" fmla="*/ 235 h 236"/>
                <a:gd name="T80" fmla="*/ 307 w 561"/>
                <a:gd name="T81" fmla="*/ 234 h 236"/>
                <a:gd name="T82" fmla="*/ 311 w 561"/>
                <a:gd name="T83" fmla="*/ 234 h 236"/>
                <a:gd name="T84" fmla="*/ 318 w 561"/>
                <a:gd name="T85" fmla="*/ 233 h 236"/>
                <a:gd name="T86" fmla="*/ 325 w 561"/>
                <a:gd name="T87" fmla="*/ 232 h 236"/>
                <a:gd name="T88" fmla="*/ 334 w 561"/>
                <a:gd name="T89" fmla="*/ 231 h 236"/>
                <a:gd name="T90" fmla="*/ 338 w 561"/>
                <a:gd name="T91" fmla="*/ 230 h 236"/>
                <a:gd name="T92" fmla="*/ 352 w 561"/>
                <a:gd name="T93" fmla="*/ 227 h 236"/>
                <a:gd name="T94" fmla="*/ 361 w 561"/>
                <a:gd name="T95" fmla="*/ 224 h 236"/>
                <a:gd name="T96" fmla="*/ 361 w 561"/>
                <a:gd name="T97" fmla="*/ 224 h 236"/>
                <a:gd name="T98" fmla="*/ 372 w 561"/>
                <a:gd name="T99" fmla="*/ 220 h 236"/>
                <a:gd name="T100" fmla="*/ 556 w 561"/>
                <a:gd name="T101" fmla="*/ 24 h 236"/>
                <a:gd name="T102" fmla="*/ 553 w 561"/>
                <a:gd name="T10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1" h="236">
                  <a:moveTo>
                    <a:pt x="553" y="1"/>
                  </a:moveTo>
                  <a:cubicBezTo>
                    <a:pt x="552" y="1"/>
                    <a:pt x="552" y="1"/>
                    <a:pt x="552" y="1"/>
                  </a:cubicBezTo>
                  <a:cubicBezTo>
                    <a:pt x="551" y="8"/>
                    <a:pt x="550" y="15"/>
                    <a:pt x="548" y="22"/>
                  </a:cubicBezTo>
                  <a:cubicBezTo>
                    <a:pt x="546" y="28"/>
                    <a:pt x="544" y="34"/>
                    <a:pt x="542" y="39"/>
                  </a:cubicBezTo>
                  <a:cubicBezTo>
                    <a:pt x="516" y="118"/>
                    <a:pt x="454" y="181"/>
                    <a:pt x="376" y="210"/>
                  </a:cubicBezTo>
                  <a:cubicBezTo>
                    <a:pt x="376" y="210"/>
                    <a:pt x="376" y="210"/>
                    <a:pt x="376" y="210"/>
                  </a:cubicBezTo>
                  <a:cubicBezTo>
                    <a:pt x="376" y="210"/>
                    <a:pt x="375" y="210"/>
                    <a:pt x="375" y="210"/>
                  </a:cubicBezTo>
                  <a:cubicBezTo>
                    <a:pt x="373" y="211"/>
                    <a:pt x="371" y="212"/>
                    <a:pt x="370" y="212"/>
                  </a:cubicBezTo>
                  <a:cubicBezTo>
                    <a:pt x="368" y="213"/>
                    <a:pt x="367" y="213"/>
                    <a:pt x="365" y="214"/>
                  </a:cubicBezTo>
                  <a:cubicBezTo>
                    <a:pt x="363" y="214"/>
                    <a:pt x="361" y="215"/>
                    <a:pt x="359" y="216"/>
                  </a:cubicBezTo>
                  <a:cubicBezTo>
                    <a:pt x="357" y="216"/>
                    <a:pt x="355" y="217"/>
                    <a:pt x="352" y="217"/>
                  </a:cubicBezTo>
                  <a:cubicBezTo>
                    <a:pt x="352" y="218"/>
                    <a:pt x="351" y="218"/>
                    <a:pt x="350" y="218"/>
                  </a:cubicBezTo>
                  <a:cubicBezTo>
                    <a:pt x="350" y="218"/>
                    <a:pt x="350" y="218"/>
                    <a:pt x="350" y="218"/>
                  </a:cubicBezTo>
                  <a:cubicBezTo>
                    <a:pt x="347" y="219"/>
                    <a:pt x="345" y="219"/>
                    <a:pt x="343" y="220"/>
                  </a:cubicBezTo>
                  <a:cubicBezTo>
                    <a:pt x="343" y="220"/>
                    <a:pt x="343" y="220"/>
                    <a:pt x="342" y="220"/>
                  </a:cubicBezTo>
                  <a:cubicBezTo>
                    <a:pt x="342" y="220"/>
                    <a:pt x="342" y="220"/>
                    <a:pt x="342" y="220"/>
                  </a:cubicBezTo>
                  <a:cubicBezTo>
                    <a:pt x="340" y="221"/>
                    <a:pt x="338" y="221"/>
                    <a:pt x="336" y="221"/>
                  </a:cubicBezTo>
                  <a:cubicBezTo>
                    <a:pt x="335" y="222"/>
                    <a:pt x="334" y="222"/>
                    <a:pt x="332" y="222"/>
                  </a:cubicBezTo>
                  <a:cubicBezTo>
                    <a:pt x="328" y="223"/>
                    <a:pt x="323" y="224"/>
                    <a:pt x="318" y="225"/>
                  </a:cubicBezTo>
                  <a:cubicBezTo>
                    <a:pt x="317" y="225"/>
                    <a:pt x="317" y="225"/>
                    <a:pt x="316" y="225"/>
                  </a:cubicBezTo>
                  <a:cubicBezTo>
                    <a:pt x="314" y="225"/>
                    <a:pt x="312" y="225"/>
                    <a:pt x="310" y="226"/>
                  </a:cubicBezTo>
                  <a:cubicBezTo>
                    <a:pt x="309" y="226"/>
                    <a:pt x="309" y="226"/>
                    <a:pt x="309" y="226"/>
                  </a:cubicBezTo>
                  <a:cubicBezTo>
                    <a:pt x="306" y="226"/>
                    <a:pt x="304" y="226"/>
                    <a:pt x="302" y="226"/>
                  </a:cubicBezTo>
                  <a:cubicBezTo>
                    <a:pt x="302" y="226"/>
                    <a:pt x="302" y="226"/>
                    <a:pt x="302" y="226"/>
                  </a:cubicBezTo>
                  <a:cubicBezTo>
                    <a:pt x="300" y="226"/>
                    <a:pt x="298" y="227"/>
                    <a:pt x="297" y="227"/>
                  </a:cubicBezTo>
                  <a:cubicBezTo>
                    <a:pt x="297" y="227"/>
                    <a:pt x="296" y="227"/>
                    <a:pt x="296" y="227"/>
                  </a:cubicBezTo>
                  <a:cubicBezTo>
                    <a:pt x="295" y="227"/>
                    <a:pt x="294" y="227"/>
                    <a:pt x="292" y="227"/>
                  </a:cubicBezTo>
                  <a:cubicBezTo>
                    <a:pt x="291" y="227"/>
                    <a:pt x="290" y="227"/>
                    <a:pt x="289" y="227"/>
                  </a:cubicBezTo>
                  <a:cubicBezTo>
                    <a:pt x="288" y="227"/>
                    <a:pt x="287" y="227"/>
                    <a:pt x="286" y="227"/>
                  </a:cubicBezTo>
                  <a:cubicBezTo>
                    <a:pt x="282" y="227"/>
                    <a:pt x="278" y="227"/>
                    <a:pt x="275" y="227"/>
                  </a:cubicBezTo>
                  <a:cubicBezTo>
                    <a:pt x="273" y="227"/>
                    <a:pt x="271" y="227"/>
                    <a:pt x="270" y="227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68" y="227"/>
                    <a:pt x="266" y="227"/>
                    <a:pt x="264" y="227"/>
                  </a:cubicBezTo>
                  <a:cubicBezTo>
                    <a:pt x="263" y="227"/>
                    <a:pt x="261" y="226"/>
                    <a:pt x="259" y="226"/>
                  </a:cubicBezTo>
                  <a:cubicBezTo>
                    <a:pt x="259" y="226"/>
                    <a:pt x="259" y="226"/>
                    <a:pt x="259" y="226"/>
                  </a:cubicBezTo>
                  <a:cubicBezTo>
                    <a:pt x="258" y="226"/>
                    <a:pt x="257" y="226"/>
                    <a:pt x="257" y="226"/>
                  </a:cubicBezTo>
                  <a:cubicBezTo>
                    <a:pt x="256" y="226"/>
                    <a:pt x="256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4" y="226"/>
                    <a:pt x="253" y="226"/>
                    <a:pt x="252" y="226"/>
                  </a:cubicBezTo>
                  <a:cubicBezTo>
                    <a:pt x="251" y="226"/>
                    <a:pt x="250" y="225"/>
                    <a:pt x="249" y="225"/>
                  </a:cubicBezTo>
                  <a:cubicBezTo>
                    <a:pt x="249" y="225"/>
                    <a:pt x="249" y="225"/>
                    <a:pt x="249" y="225"/>
                  </a:cubicBezTo>
                  <a:cubicBezTo>
                    <a:pt x="248" y="225"/>
                    <a:pt x="248" y="225"/>
                    <a:pt x="247" y="225"/>
                  </a:cubicBezTo>
                  <a:cubicBezTo>
                    <a:pt x="247" y="225"/>
                    <a:pt x="246" y="225"/>
                    <a:pt x="246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0" y="224"/>
                    <a:pt x="234" y="223"/>
                    <a:pt x="228" y="222"/>
                  </a:cubicBezTo>
                  <a:cubicBezTo>
                    <a:pt x="228" y="222"/>
                    <a:pt x="228" y="222"/>
                    <a:pt x="228" y="222"/>
                  </a:cubicBezTo>
                  <a:cubicBezTo>
                    <a:pt x="227" y="222"/>
                    <a:pt x="226" y="222"/>
                    <a:pt x="225" y="221"/>
                  </a:cubicBezTo>
                  <a:cubicBezTo>
                    <a:pt x="224" y="221"/>
                    <a:pt x="223" y="221"/>
                    <a:pt x="222" y="221"/>
                  </a:cubicBezTo>
                  <a:cubicBezTo>
                    <a:pt x="221" y="221"/>
                    <a:pt x="221" y="221"/>
                    <a:pt x="221" y="221"/>
                  </a:cubicBezTo>
                  <a:cubicBezTo>
                    <a:pt x="221" y="221"/>
                    <a:pt x="221" y="221"/>
                    <a:pt x="220" y="22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216" y="219"/>
                    <a:pt x="213" y="219"/>
                    <a:pt x="211" y="218"/>
                  </a:cubicBezTo>
                  <a:cubicBezTo>
                    <a:pt x="210" y="218"/>
                    <a:pt x="209" y="218"/>
                    <a:pt x="208" y="217"/>
                  </a:cubicBezTo>
                  <a:cubicBezTo>
                    <a:pt x="207" y="217"/>
                    <a:pt x="206" y="217"/>
                    <a:pt x="205" y="217"/>
                  </a:cubicBezTo>
                  <a:cubicBezTo>
                    <a:pt x="205" y="217"/>
                    <a:pt x="205" y="217"/>
                    <a:pt x="205" y="216"/>
                  </a:cubicBezTo>
                  <a:cubicBezTo>
                    <a:pt x="204" y="216"/>
                    <a:pt x="203" y="216"/>
                    <a:pt x="202" y="216"/>
                  </a:cubicBezTo>
                  <a:cubicBezTo>
                    <a:pt x="199" y="215"/>
                    <a:pt x="197" y="214"/>
                    <a:pt x="195" y="214"/>
                  </a:cubicBezTo>
                  <a:cubicBezTo>
                    <a:pt x="192" y="212"/>
                    <a:pt x="192" y="212"/>
                    <a:pt x="192" y="212"/>
                  </a:cubicBezTo>
                  <a:cubicBezTo>
                    <a:pt x="111" y="185"/>
                    <a:pt x="46" y="120"/>
                    <a:pt x="18" y="39"/>
                  </a:cubicBezTo>
                  <a:cubicBezTo>
                    <a:pt x="16" y="34"/>
                    <a:pt x="14" y="28"/>
                    <a:pt x="13" y="22"/>
                  </a:cubicBezTo>
                  <a:cubicBezTo>
                    <a:pt x="11" y="15"/>
                    <a:pt x="9" y="8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10"/>
                    <a:pt x="3" y="17"/>
                    <a:pt x="5" y="24"/>
                  </a:cubicBezTo>
                  <a:cubicBezTo>
                    <a:pt x="6" y="30"/>
                    <a:pt x="8" y="36"/>
                    <a:pt x="10" y="42"/>
                  </a:cubicBezTo>
                  <a:cubicBezTo>
                    <a:pt x="39" y="125"/>
                    <a:pt x="106" y="192"/>
                    <a:pt x="189" y="221"/>
                  </a:cubicBezTo>
                  <a:cubicBezTo>
                    <a:pt x="190" y="221"/>
                    <a:pt x="191" y="221"/>
                    <a:pt x="192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222"/>
                    <a:pt x="192" y="222"/>
                    <a:pt x="193" y="222"/>
                  </a:cubicBezTo>
                  <a:cubicBezTo>
                    <a:pt x="194" y="222"/>
                    <a:pt x="195" y="222"/>
                    <a:pt x="196" y="223"/>
                  </a:cubicBezTo>
                  <a:cubicBezTo>
                    <a:pt x="197" y="223"/>
                    <a:pt x="198" y="223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200" y="224"/>
                    <a:pt x="201" y="224"/>
                    <a:pt x="202" y="225"/>
                  </a:cubicBezTo>
                  <a:cubicBezTo>
                    <a:pt x="202" y="225"/>
                    <a:pt x="203" y="225"/>
                    <a:pt x="203" y="225"/>
                  </a:cubicBezTo>
                  <a:cubicBezTo>
                    <a:pt x="205" y="225"/>
                    <a:pt x="207" y="226"/>
                    <a:pt x="209" y="227"/>
                  </a:cubicBezTo>
                  <a:cubicBezTo>
                    <a:pt x="211" y="227"/>
                    <a:pt x="213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217" y="229"/>
                    <a:pt x="218" y="229"/>
                    <a:pt x="220" y="229"/>
                  </a:cubicBezTo>
                  <a:cubicBezTo>
                    <a:pt x="220" y="229"/>
                    <a:pt x="220" y="229"/>
                    <a:pt x="220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1" y="229"/>
                    <a:pt x="222" y="230"/>
                    <a:pt x="222" y="230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4" y="230"/>
                    <a:pt x="225" y="230"/>
                    <a:pt x="227" y="231"/>
                  </a:cubicBezTo>
                  <a:cubicBezTo>
                    <a:pt x="227" y="231"/>
                    <a:pt x="227" y="231"/>
                    <a:pt x="227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2" y="232"/>
                    <a:pt x="234" y="232"/>
                    <a:pt x="236" y="232"/>
                  </a:cubicBezTo>
                  <a:cubicBezTo>
                    <a:pt x="237" y="232"/>
                    <a:pt x="239" y="233"/>
                    <a:pt x="240" y="233"/>
                  </a:cubicBezTo>
                  <a:cubicBezTo>
                    <a:pt x="242" y="233"/>
                    <a:pt x="243" y="233"/>
                    <a:pt x="244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6" y="234"/>
                    <a:pt x="247" y="234"/>
                    <a:pt x="248" y="234"/>
                  </a:cubicBezTo>
                  <a:cubicBezTo>
                    <a:pt x="249" y="234"/>
                    <a:pt x="250" y="234"/>
                    <a:pt x="251" y="234"/>
                  </a:cubicBezTo>
                  <a:cubicBezTo>
                    <a:pt x="252" y="234"/>
                    <a:pt x="253" y="234"/>
                    <a:pt x="254" y="234"/>
                  </a:cubicBezTo>
                  <a:cubicBezTo>
                    <a:pt x="255" y="234"/>
                    <a:pt x="255" y="235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7" y="235"/>
                    <a:pt x="258" y="235"/>
                    <a:pt x="258" y="235"/>
                  </a:cubicBezTo>
                  <a:cubicBezTo>
                    <a:pt x="260" y="235"/>
                    <a:pt x="262" y="235"/>
                    <a:pt x="264" y="235"/>
                  </a:cubicBezTo>
                  <a:cubicBezTo>
                    <a:pt x="265" y="235"/>
                    <a:pt x="267" y="235"/>
                    <a:pt x="268" y="235"/>
                  </a:cubicBezTo>
                  <a:cubicBezTo>
                    <a:pt x="268" y="235"/>
                    <a:pt x="268" y="235"/>
                    <a:pt x="268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1" y="236"/>
                    <a:pt x="273" y="236"/>
                    <a:pt x="275" y="236"/>
                  </a:cubicBezTo>
                  <a:cubicBezTo>
                    <a:pt x="276" y="236"/>
                    <a:pt x="278" y="236"/>
                    <a:pt x="280" y="236"/>
                  </a:cubicBezTo>
                  <a:cubicBezTo>
                    <a:pt x="282" y="236"/>
                    <a:pt x="284" y="236"/>
                    <a:pt x="286" y="236"/>
                  </a:cubicBezTo>
                  <a:cubicBezTo>
                    <a:pt x="286" y="236"/>
                    <a:pt x="286" y="236"/>
                    <a:pt x="286" y="236"/>
                  </a:cubicBezTo>
                  <a:cubicBezTo>
                    <a:pt x="289" y="236"/>
                    <a:pt x="289" y="236"/>
                    <a:pt x="289" y="236"/>
                  </a:cubicBezTo>
                  <a:cubicBezTo>
                    <a:pt x="289" y="236"/>
                    <a:pt x="289" y="236"/>
                    <a:pt x="290" y="235"/>
                  </a:cubicBezTo>
                  <a:cubicBezTo>
                    <a:pt x="290" y="235"/>
                    <a:pt x="291" y="235"/>
                    <a:pt x="291" y="235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92" y="235"/>
                    <a:pt x="292" y="235"/>
                    <a:pt x="292" y="235"/>
                  </a:cubicBezTo>
                  <a:cubicBezTo>
                    <a:pt x="293" y="235"/>
                    <a:pt x="293" y="235"/>
                    <a:pt x="293" y="235"/>
                  </a:cubicBezTo>
                  <a:cubicBezTo>
                    <a:pt x="294" y="235"/>
                    <a:pt x="295" y="235"/>
                    <a:pt x="297" y="235"/>
                  </a:cubicBezTo>
                  <a:cubicBezTo>
                    <a:pt x="297" y="235"/>
                    <a:pt x="297" y="235"/>
                    <a:pt x="297" y="235"/>
                  </a:cubicBezTo>
                  <a:cubicBezTo>
                    <a:pt x="299" y="235"/>
                    <a:pt x="301" y="235"/>
                    <a:pt x="302" y="235"/>
                  </a:cubicBezTo>
                  <a:cubicBezTo>
                    <a:pt x="302" y="235"/>
                    <a:pt x="303" y="235"/>
                    <a:pt x="303" y="235"/>
                  </a:cubicBezTo>
                  <a:cubicBezTo>
                    <a:pt x="304" y="235"/>
                    <a:pt x="304" y="235"/>
                    <a:pt x="305" y="235"/>
                  </a:cubicBezTo>
                  <a:cubicBezTo>
                    <a:pt x="306" y="235"/>
                    <a:pt x="306" y="234"/>
                    <a:pt x="307" y="234"/>
                  </a:cubicBezTo>
                  <a:cubicBezTo>
                    <a:pt x="308" y="234"/>
                    <a:pt x="308" y="234"/>
                    <a:pt x="309" y="234"/>
                  </a:cubicBezTo>
                  <a:cubicBezTo>
                    <a:pt x="309" y="234"/>
                    <a:pt x="309" y="234"/>
                    <a:pt x="309" y="234"/>
                  </a:cubicBezTo>
                  <a:cubicBezTo>
                    <a:pt x="310" y="234"/>
                    <a:pt x="311" y="234"/>
                    <a:pt x="311" y="234"/>
                  </a:cubicBezTo>
                  <a:cubicBezTo>
                    <a:pt x="312" y="234"/>
                    <a:pt x="312" y="234"/>
                    <a:pt x="313" y="234"/>
                  </a:cubicBezTo>
                  <a:cubicBezTo>
                    <a:pt x="314" y="234"/>
                    <a:pt x="315" y="234"/>
                    <a:pt x="316" y="233"/>
                  </a:cubicBezTo>
                  <a:cubicBezTo>
                    <a:pt x="317" y="233"/>
                    <a:pt x="317" y="233"/>
                    <a:pt x="318" y="233"/>
                  </a:cubicBezTo>
                  <a:cubicBezTo>
                    <a:pt x="318" y="233"/>
                    <a:pt x="318" y="233"/>
                    <a:pt x="319" y="233"/>
                  </a:cubicBezTo>
                  <a:cubicBezTo>
                    <a:pt x="319" y="233"/>
                    <a:pt x="320" y="233"/>
                    <a:pt x="320" y="233"/>
                  </a:cubicBezTo>
                  <a:cubicBezTo>
                    <a:pt x="322" y="233"/>
                    <a:pt x="323" y="232"/>
                    <a:pt x="325" y="232"/>
                  </a:cubicBezTo>
                  <a:cubicBezTo>
                    <a:pt x="327" y="232"/>
                    <a:pt x="329" y="232"/>
                    <a:pt x="331" y="231"/>
                  </a:cubicBezTo>
                  <a:cubicBezTo>
                    <a:pt x="332" y="231"/>
                    <a:pt x="332" y="231"/>
                    <a:pt x="332" y="231"/>
                  </a:cubicBezTo>
                  <a:cubicBezTo>
                    <a:pt x="333" y="231"/>
                    <a:pt x="333" y="231"/>
                    <a:pt x="334" y="231"/>
                  </a:cubicBezTo>
                  <a:cubicBezTo>
                    <a:pt x="334" y="231"/>
                    <a:pt x="334" y="231"/>
                    <a:pt x="334" y="231"/>
                  </a:cubicBezTo>
                  <a:cubicBezTo>
                    <a:pt x="334" y="231"/>
                    <a:pt x="334" y="230"/>
                    <a:pt x="334" y="230"/>
                  </a:cubicBezTo>
                  <a:cubicBezTo>
                    <a:pt x="335" y="230"/>
                    <a:pt x="336" y="230"/>
                    <a:pt x="338" y="230"/>
                  </a:cubicBezTo>
                  <a:cubicBezTo>
                    <a:pt x="339" y="230"/>
                    <a:pt x="340" y="229"/>
                    <a:pt x="341" y="229"/>
                  </a:cubicBezTo>
                  <a:cubicBezTo>
                    <a:pt x="342" y="229"/>
                    <a:pt x="343" y="229"/>
                    <a:pt x="344" y="228"/>
                  </a:cubicBezTo>
                  <a:cubicBezTo>
                    <a:pt x="347" y="228"/>
                    <a:pt x="349" y="227"/>
                    <a:pt x="352" y="227"/>
                  </a:cubicBezTo>
                  <a:cubicBezTo>
                    <a:pt x="352" y="227"/>
                    <a:pt x="352" y="226"/>
                    <a:pt x="352" y="226"/>
                  </a:cubicBezTo>
                  <a:cubicBezTo>
                    <a:pt x="353" y="226"/>
                    <a:pt x="354" y="226"/>
                    <a:pt x="355" y="226"/>
                  </a:cubicBezTo>
                  <a:cubicBezTo>
                    <a:pt x="357" y="225"/>
                    <a:pt x="359" y="224"/>
                    <a:pt x="361" y="224"/>
                  </a:cubicBezTo>
                  <a:cubicBezTo>
                    <a:pt x="361" y="224"/>
                    <a:pt x="361" y="224"/>
                    <a:pt x="361" y="224"/>
                  </a:cubicBezTo>
                  <a:cubicBezTo>
                    <a:pt x="361" y="224"/>
                    <a:pt x="361" y="224"/>
                    <a:pt x="361" y="224"/>
                  </a:cubicBezTo>
                  <a:cubicBezTo>
                    <a:pt x="361" y="224"/>
                    <a:pt x="361" y="224"/>
                    <a:pt x="361" y="224"/>
                  </a:cubicBezTo>
                  <a:cubicBezTo>
                    <a:pt x="364" y="223"/>
                    <a:pt x="366" y="222"/>
                    <a:pt x="368" y="222"/>
                  </a:cubicBezTo>
                  <a:cubicBezTo>
                    <a:pt x="369" y="221"/>
                    <a:pt x="370" y="221"/>
                    <a:pt x="371" y="221"/>
                  </a:cubicBezTo>
                  <a:cubicBezTo>
                    <a:pt x="372" y="220"/>
                    <a:pt x="372" y="220"/>
                    <a:pt x="372" y="220"/>
                  </a:cubicBezTo>
                  <a:cubicBezTo>
                    <a:pt x="374" y="220"/>
                    <a:pt x="376" y="219"/>
                    <a:pt x="378" y="218"/>
                  </a:cubicBezTo>
                  <a:cubicBezTo>
                    <a:pt x="458" y="189"/>
                    <a:pt x="523" y="123"/>
                    <a:pt x="550" y="42"/>
                  </a:cubicBezTo>
                  <a:cubicBezTo>
                    <a:pt x="552" y="36"/>
                    <a:pt x="554" y="30"/>
                    <a:pt x="556" y="24"/>
                  </a:cubicBezTo>
                  <a:cubicBezTo>
                    <a:pt x="558" y="17"/>
                    <a:pt x="560" y="10"/>
                    <a:pt x="561" y="3"/>
                  </a:cubicBezTo>
                  <a:cubicBezTo>
                    <a:pt x="561" y="2"/>
                    <a:pt x="561" y="2"/>
                    <a:pt x="561" y="2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53" y="0"/>
                    <a:pt x="553" y="1"/>
                    <a:pt x="5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3862388" y="3360738"/>
              <a:ext cx="134938" cy="1365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400301" y="2571750"/>
              <a:ext cx="1674813" cy="687388"/>
            </a:xfrm>
            <a:custGeom>
              <a:avLst/>
              <a:gdLst>
                <a:gd name="T0" fmla="*/ 280 w 560"/>
                <a:gd name="T1" fmla="*/ 8 h 229"/>
                <a:gd name="T2" fmla="*/ 552 w 560"/>
                <a:gd name="T3" fmla="*/ 229 h 229"/>
                <a:gd name="T4" fmla="*/ 560 w 560"/>
                <a:gd name="T5" fmla="*/ 229 h 229"/>
                <a:gd name="T6" fmla="*/ 280 w 560"/>
                <a:gd name="T7" fmla="*/ 0 h 229"/>
                <a:gd name="T8" fmla="*/ 274 w 560"/>
                <a:gd name="T9" fmla="*/ 0 h 229"/>
                <a:gd name="T10" fmla="*/ 15 w 560"/>
                <a:gd name="T11" fmla="*/ 178 h 229"/>
                <a:gd name="T12" fmla="*/ 9 w 560"/>
                <a:gd name="T13" fmla="*/ 196 h 229"/>
                <a:gd name="T14" fmla="*/ 4 w 560"/>
                <a:gd name="T15" fmla="*/ 214 h 229"/>
                <a:gd name="T16" fmla="*/ 0 w 560"/>
                <a:gd name="T17" fmla="*/ 229 h 229"/>
                <a:gd name="T18" fmla="*/ 9 w 560"/>
                <a:gd name="T19" fmla="*/ 229 h 229"/>
                <a:gd name="T20" fmla="*/ 280 w 560"/>
                <a:gd name="T21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0" h="229">
                  <a:moveTo>
                    <a:pt x="280" y="8"/>
                  </a:moveTo>
                  <a:cubicBezTo>
                    <a:pt x="412" y="8"/>
                    <a:pt x="525" y="101"/>
                    <a:pt x="552" y="229"/>
                  </a:cubicBezTo>
                  <a:cubicBezTo>
                    <a:pt x="560" y="229"/>
                    <a:pt x="560" y="229"/>
                    <a:pt x="560" y="229"/>
                  </a:cubicBezTo>
                  <a:cubicBezTo>
                    <a:pt x="534" y="96"/>
                    <a:pt x="417" y="0"/>
                    <a:pt x="280" y="0"/>
                  </a:cubicBezTo>
                  <a:cubicBezTo>
                    <a:pt x="278" y="0"/>
                    <a:pt x="276" y="0"/>
                    <a:pt x="274" y="0"/>
                  </a:cubicBezTo>
                  <a:cubicBezTo>
                    <a:pt x="158" y="2"/>
                    <a:pt x="57" y="74"/>
                    <a:pt x="15" y="178"/>
                  </a:cubicBezTo>
                  <a:cubicBezTo>
                    <a:pt x="13" y="184"/>
                    <a:pt x="11" y="190"/>
                    <a:pt x="9" y="196"/>
                  </a:cubicBezTo>
                  <a:cubicBezTo>
                    <a:pt x="7" y="202"/>
                    <a:pt x="5" y="208"/>
                    <a:pt x="4" y="214"/>
                  </a:cubicBezTo>
                  <a:cubicBezTo>
                    <a:pt x="2" y="219"/>
                    <a:pt x="1" y="224"/>
                    <a:pt x="0" y="229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36" y="101"/>
                    <a:pt x="149" y="8"/>
                    <a:pt x="280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427090" y="2402901"/>
            <a:ext cx="1132285" cy="964406"/>
            <a:chOff x="4313238" y="2571750"/>
            <a:chExt cx="2012951" cy="1714500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4441826" y="2716213"/>
              <a:ext cx="1884363" cy="1425575"/>
            </a:xfrm>
            <a:custGeom>
              <a:avLst/>
              <a:gdLst>
                <a:gd name="T0" fmla="*/ 628 w 630"/>
                <a:gd name="T1" fmla="*/ 235 h 475"/>
                <a:gd name="T2" fmla="*/ 598 w 630"/>
                <a:gd name="T3" fmla="*/ 216 h 475"/>
                <a:gd name="T4" fmla="*/ 595 w 630"/>
                <a:gd name="T5" fmla="*/ 216 h 475"/>
                <a:gd name="T6" fmla="*/ 595 w 630"/>
                <a:gd name="T7" fmla="*/ 219 h 475"/>
                <a:gd name="T8" fmla="*/ 617 w 630"/>
                <a:gd name="T9" fmla="*/ 233 h 475"/>
                <a:gd name="T10" fmla="*/ 475 w 630"/>
                <a:gd name="T11" fmla="*/ 233 h 475"/>
                <a:gd name="T12" fmla="*/ 238 w 630"/>
                <a:gd name="T13" fmla="*/ 0 h 475"/>
                <a:gd name="T14" fmla="*/ 0 w 630"/>
                <a:gd name="T15" fmla="*/ 237 h 475"/>
                <a:gd name="T16" fmla="*/ 238 w 630"/>
                <a:gd name="T17" fmla="*/ 475 h 475"/>
                <a:gd name="T18" fmla="*/ 475 w 630"/>
                <a:gd name="T19" fmla="*/ 241 h 475"/>
                <a:gd name="T20" fmla="*/ 617 w 630"/>
                <a:gd name="T21" fmla="*/ 241 h 475"/>
                <a:gd name="T22" fmla="*/ 595 w 630"/>
                <a:gd name="T23" fmla="*/ 255 h 475"/>
                <a:gd name="T24" fmla="*/ 595 w 630"/>
                <a:gd name="T25" fmla="*/ 258 h 475"/>
                <a:gd name="T26" fmla="*/ 596 w 630"/>
                <a:gd name="T27" fmla="*/ 259 h 475"/>
                <a:gd name="T28" fmla="*/ 598 w 630"/>
                <a:gd name="T29" fmla="*/ 259 h 475"/>
                <a:gd name="T30" fmla="*/ 628 w 630"/>
                <a:gd name="T31" fmla="*/ 239 h 475"/>
                <a:gd name="T32" fmla="*/ 630 w 630"/>
                <a:gd name="T33" fmla="*/ 237 h 475"/>
                <a:gd name="T34" fmla="*/ 628 w 630"/>
                <a:gd name="T35" fmla="*/ 235 h 475"/>
                <a:gd name="T36" fmla="*/ 238 w 630"/>
                <a:gd name="T37" fmla="*/ 466 h 475"/>
                <a:gd name="T38" fmla="*/ 9 w 630"/>
                <a:gd name="T39" fmla="*/ 237 h 475"/>
                <a:gd name="T40" fmla="*/ 238 w 630"/>
                <a:gd name="T41" fmla="*/ 8 h 475"/>
                <a:gd name="T42" fmla="*/ 467 w 630"/>
                <a:gd name="T43" fmla="*/ 237 h 475"/>
                <a:gd name="T44" fmla="*/ 238 w 630"/>
                <a:gd name="T45" fmla="*/ 46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0" h="475">
                  <a:moveTo>
                    <a:pt x="628" y="235"/>
                  </a:moveTo>
                  <a:cubicBezTo>
                    <a:pt x="598" y="216"/>
                    <a:pt x="598" y="216"/>
                    <a:pt x="598" y="216"/>
                  </a:cubicBezTo>
                  <a:cubicBezTo>
                    <a:pt x="597" y="215"/>
                    <a:pt x="595" y="215"/>
                    <a:pt x="595" y="216"/>
                  </a:cubicBezTo>
                  <a:cubicBezTo>
                    <a:pt x="594" y="217"/>
                    <a:pt x="594" y="219"/>
                    <a:pt x="595" y="219"/>
                  </a:cubicBezTo>
                  <a:cubicBezTo>
                    <a:pt x="617" y="233"/>
                    <a:pt x="617" y="233"/>
                    <a:pt x="617" y="233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3" y="104"/>
                    <a:pt x="367" y="0"/>
                    <a:pt x="238" y="0"/>
                  </a:cubicBezTo>
                  <a:cubicBezTo>
                    <a:pt x="107" y="0"/>
                    <a:pt x="0" y="106"/>
                    <a:pt x="0" y="237"/>
                  </a:cubicBezTo>
                  <a:cubicBezTo>
                    <a:pt x="0" y="368"/>
                    <a:pt x="107" y="475"/>
                    <a:pt x="238" y="475"/>
                  </a:cubicBezTo>
                  <a:cubicBezTo>
                    <a:pt x="367" y="475"/>
                    <a:pt x="473" y="370"/>
                    <a:pt x="475" y="241"/>
                  </a:cubicBezTo>
                  <a:cubicBezTo>
                    <a:pt x="617" y="241"/>
                    <a:pt x="617" y="241"/>
                    <a:pt x="617" y="241"/>
                  </a:cubicBezTo>
                  <a:cubicBezTo>
                    <a:pt x="595" y="255"/>
                    <a:pt x="595" y="255"/>
                    <a:pt x="595" y="255"/>
                  </a:cubicBezTo>
                  <a:cubicBezTo>
                    <a:pt x="594" y="256"/>
                    <a:pt x="594" y="257"/>
                    <a:pt x="595" y="258"/>
                  </a:cubicBezTo>
                  <a:cubicBezTo>
                    <a:pt x="595" y="259"/>
                    <a:pt x="596" y="259"/>
                    <a:pt x="596" y="259"/>
                  </a:cubicBezTo>
                  <a:cubicBezTo>
                    <a:pt x="597" y="259"/>
                    <a:pt x="597" y="259"/>
                    <a:pt x="598" y="259"/>
                  </a:cubicBezTo>
                  <a:cubicBezTo>
                    <a:pt x="628" y="239"/>
                    <a:pt x="628" y="239"/>
                    <a:pt x="628" y="239"/>
                  </a:cubicBezTo>
                  <a:cubicBezTo>
                    <a:pt x="629" y="239"/>
                    <a:pt x="630" y="238"/>
                    <a:pt x="630" y="237"/>
                  </a:cubicBezTo>
                  <a:cubicBezTo>
                    <a:pt x="630" y="236"/>
                    <a:pt x="629" y="236"/>
                    <a:pt x="628" y="235"/>
                  </a:cubicBezTo>
                  <a:close/>
                  <a:moveTo>
                    <a:pt x="238" y="466"/>
                  </a:moveTo>
                  <a:cubicBezTo>
                    <a:pt x="111" y="466"/>
                    <a:pt x="9" y="363"/>
                    <a:pt x="9" y="237"/>
                  </a:cubicBezTo>
                  <a:cubicBezTo>
                    <a:pt x="9" y="111"/>
                    <a:pt x="111" y="8"/>
                    <a:pt x="238" y="8"/>
                  </a:cubicBezTo>
                  <a:cubicBezTo>
                    <a:pt x="364" y="8"/>
                    <a:pt x="467" y="111"/>
                    <a:pt x="467" y="237"/>
                  </a:cubicBezTo>
                  <a:cubicBezTo>
                    <a:pt x="467" y="363"/>
                    <a:pt x="364" y="466"/>
                    <a:pt x="238" y="4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313238" y="3578225"/>
              <a:ext cx="1677988" cy="708025"/>
            </a:xfrm>
            <a:custGeom>
              <a:avLst/>
              <a:gdLst>
                <a:gd name="T0" fmla="*/ 548 w 561"/>
                <a:gd name="T1" fmla="*/ 22 h 236"/>
                <a:gd name="T2" fmla="*/ 377 w 561"/>
                <a:gd name="T3" fmla="*/ 210 h 236"/>
                <a:gd name="T4" fmla="*/ 366 w 561"/>
                <a:gd name="T5" fmla="*/ 214 h 236"/>
                <a:gd name="T6" fmla="*/ 350 w 561"/>
                <a:gd name="T7" fmla="*/ 218 h 236"/>
                <a:gd name="T8" fmla="*/ 343 w 561"/>
                <a:gd name="T9" fmla="*/ 220 h 236"/>
                <a:gd name="T10" fmla="*/ 333 w 561"/>
                <a:gd name="T11" fmla="*/ 222 h 236"/>
                <a:gd name="T12" fmla="*/ 310 w 561"/>
                <a:gd name="T13" fmla="*/ 226 h 236"/>
                <a:gd name="T14" fmla="*/ 302 w 561"/>
                <a:gd name="T15" fmla="*/ 226 h 236"/>
                <a:gd name="T16" fmla="*/ 293 w 561"/>
                <a:gd name="T17" fmla="*/ 227 h 236"/>
                <a:gd name="T18" fmla="*/ 275 w 561"/>
                <a:gd name="T19" fmla="*/ 227 h 236"/>
                <a:gd name="T20" fmla="*/ 265 w 561"/>
                <a:gd name="T21" fmla="*/ 227 h 236"/>
                <a:gd name="T22" fmla="*/ 257 w 561"/>
                <a:gd name="T23" fmla="*/ 226 h 236"/>
                <a:gd name="T24" fmla="*/ 255 w 561"/>
                <a:gd name="T25" fmla="*/ 226 h 236"/>
                <a:gd name="T26" fmla="*/ 249 w 561"/>
                <a:gd name="T27" fmla="*/ 225 h 236"/>
                <a:gd name="T28" fmla="*/ 246 w 561"/>
                <a:gd name="T29" fmla="*/ 225 h 236"/>
                <a:gd name="T30" fmla="*/ 225 w 561"/>
                <a:gd name="T31" fmla="*/ 221 h 236"/>
                <a:gd name="T32" fmla="*/ 221 w 561"/>
                <a:gd name="T33" fmla="*/ 220 h 236"/>
                <a:gd name="T34" fmla="*/ 208 w 561"/>
                <a:gd name="T35" fmla="*/ 217 h 236"/>
                <a:gd name="T36" fmla="*/ 202 w 561"/>
                <a:gd name="T37" fmla="*/ 216 h 236"/>
                <a:gd name="T38" fmla="*/ 19 w 561"/>
                <a:gd name="T39" fmla="*/ 39 h 236"/>
                <a:gd name="T40" fmla="*/ 8 w 561"/>
                <a:gd name="T41" fmla="*/ 1 h 236"/>
                <a:gd name="T42" fmla="*/ 0 w 561"/>
                <a:gd name="T43" fmla="*/ 3 h 236"/>
                <a:gd name="T44" fmla="*/ 189 w 561"/>
                <a:gd name="T45" fmla="*/ 220 h 236"/>
                <a:gd name="T46" fmla="*/ 193 w 561"/>
                <a:gd name="T47" fmla="*/ 222 h 236"/>
                <a:gd name="T48" fmla="*/ 199 w 561"/>
                <a:gd name="T49" fmla="*/ 224 h 236"/>
                <a:gd name="T50" fmla="*/ 203 w 561"/>
                <a:gd name="T51" fmla="*/ 225 h 236"/>
                <a:gd name="T52" fmla="*/ 217 w 561"/>
                <a:gd name="T53" fmla="*/ 228 h 236"/>
                <a:gd name="T54" fmla="*/ 221 w 561"/>
                <a:gd name="T55" fmla="*/ 229 h 236"/>
                <a:gd name="T56" fmla="*/ 227 w 561"/>
                <a:gd name="T57" fmla="*/ 230 h 236"/>
                <a:gd name="T58" fmla="*/ 236 w 561"/>
                <a:gd name="T59" fmla="*/ 232 h 236"/>
                <a:gd name="T60" fmla="*/ 245 w 561"/>
                <a:gd name="T61" fmla="*/ 233 h 236"/>
                <a:gd name="T62" fmla="*/ 252 w 561"/>
                <a:gd name="T63" fmla="*/ 234 h 236"/>
                <a:gd name="T64" fmla="*/ 256 w 561"/>
                <a:gd name="T65" fmla="*/ 235 h 236"/>
                <a:gd name="T66" fmla="*/ 264 w 561"/>
                <a:gd name="T67" fmla="*/ 235 h 236"/>
                <a:gd name="T68" fmla="*/ 270 w 561"/>
                <a:gd name="T69" fmla="*/ 235 h 236"/>
                <a:gd name="T70" fmla="*/ 275 w 561"/>
                <a:gd name="T71" fmla="*/ 236 h 236"/>
                <a:gd name="T72" fmla="*/ 287 w 561"/>
                <a:gd name="T73" fmla="*/ 236 h 236"/>
                <a:gd name="T74" fmla="*/ 291 w 561"/>
                <a:gd name="T75" fmla="*/ 235 h 236"/>
                <a:gd name="T76" fmla="*/ 293 w 561"/>
                <a:gd name="T77" fmla="*/ 235 h 236"/>
                <a:gd name="T78" fmla="*/ 302 w 561"/>
                <a:gd name="T79" fmla="*/ 235 h 236"/>
                <a:gd name="T80" fmla="*/ 307 w 561"/>
                <a:gd name="T81" fmla="*/ 234 h 236"/>
                <a:gd name="T82" fmla="*/ 312 w 561"/>
                <a:gd name="T83" fmla="*/ 234 h 236"/>
                <a:gd name="T84" fmla="*/ 318 w 561"/>
                <a:gd name="T85" fmla="*/ 233 h 236"/>
                <a:gd name="T86" fmla="*/ 325 w 561"/>
                <a:gd name="T87" fmla="*/ 232 h 236"/>
                <a:gd name="T88" fmla="*/ 334 w 561"/>
                <a:gd name="T89" fmla="*/ 230 h 236"/>
                <a:gd name="T90" fmla="*/ 338 w 561"/>
                <a:gd name="T91" fmla="*/ 230 h 236"/>
                <a:gd name="T92" fmla="*/ 352 w 561"/>
                <a:gd name="T93" fmla="*/ 226 h 236"/>
                <a:gd name="T94" fmla="*/ 362 w 561"/>
                <a:gd name="T95" fmla="*/ 224 h 236"/>
                <a:gd name="T96" fmla="*/ 362 w 561"/>
                <a:gd name="T97" fmla="*/ 224 h 236"/>
                <a:gd name="T98" fmla="*/ 373 w 561"/>
                <a:gd name="T99" fmla="*/ 220 h 236"/>
                <a:gd name="T100" fmla="*/ 556 w 561"/>
                <a:gd name="T101" fmla="*/ 24 h 236"/>
                <a:gd name="T102" fmla="*/ 553 w 561"/>
                <a:gd name="T10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1" h="236">
                  <a:moveTo>
                    <a:pt x="553" y="1"/>
                  </a:moveTo>
                  <a:cubicBezTo>
                    <a:pt x="553" y="1"/>
                    <a:pt x="553" y="1"/>
                    <a:pt x="553" y="1"/>
                  </a:cubicBezTo>
                  <a:cubicBezTo>
                    <a:pt x="552" y="8"/>
                    <a:pt x="550" y="15"/>
                    <a:pt x="548" y="22"/>
                  </a:cubicBezTo>
                  <a:cubicBezTo>
                    <a:pt x="546" y="28"/>
                    <a:pt x="545" y="34"/>
                    <a:pt x="543" y="39"/>
                  </a:cubicBezTo>
                  <a:cubicBezTo>
                    <a:pt x="516" y="118"/>
                    <a:pt x="454" y="181"/>
                    <a:pt x="377" y="210"/>
                  </a:cubicBezTo>
                  <a:cubicBezTo>
                    <a:pt x="377" y="210"/>
                    <a:pt x="377" y="210"/>
                    <a:pt x="377" y="210"/>
                  </a:cubicBezTo>
                  <a:cubicBezTo>
                    <a:pt x="376" y="210"/>
                    <a:pt x="376" y="210"/>
                    <a:pt x="375" y="210"/>
                  </a:cubicBezTo>
                  <a:cubicBezTo>
                    <a:pt x="373" y="211"/>
                    <a:pt x="372" y="212"/>
                    <a:pt x="370" y="212"/>
                  </a:cubicBezTo>
                  <a:cubicBezTo>
                    <a:pt x="369" y="213"/>
                    <a:pt x="367" y="213"/>
                    <a:pt x="366" y="214"/>
                  </a:cubicBezTo>
                  <a:cubicBezTo>
                    <a:pt x="364" y="214"/>
                    <a:pt x="362" y="215"/>
                    <a:pt x="359" y="216"/>
                  </a:cubicBezTo>
                  <a:cubicBezTo>
                    <a:pt x="357" y="216"/>
                    <a:pt x="355" y="217"/>
                    <a:pt x="353" y="217"/>
                  </a:cubicBezTo>
                  <a:cubicBezTo>
                    <a:pt x="352" y="218"/>
                    <a:pt x="351" y="218"/>
                    <a:pt x="350" y="218"/>
                  </a:cubicBezTo>
                  <a:cubicBezTo>
                    <a:pt x="350" y="218"/>
                    <a:pt x="350" y="218"/>
                    <a:pt x="350" y="218"/>
                  </a:cubicBezTo>
                  <a:cubicBezTo>
                    <a:pt x="348" y="219"/>
                    <a:pt x="346" y="219"/>
                    <a:pt x="344" y="220"/>
                  </a:cubicBezTo>
                  <a:cubicBezTo>
                    <a:pt x="343" y="220"/>
                    <a:pt x="343" y="220"/>
                    <a:pt x="343" y="220"/>
                  </a:cubicBezTo>
                  <a:cubicBezTo>
                    <a:pt x="343" y="220"/>
                    <a:pt x="343" y="220"/>
                    <a:pt x="343" y="220"/>
                  </a:cubicBezTo>
                  <a:cubicBezTo>
                    <a:pt x="340" y="220"/>
                    <a:pt x="338" y="221"/>
                    <a:pt x="336" y="221"/>
                  </a:cubicBezTo>
                  <a:cubicBezTo>
                    <a:pt x="335" y="222"/>
                    <a:pt x="334" y="222"/>
                    <a:pt x="333" y="222"/>
                  </a:cubicBezTo>
                  <a:cubicBezTo>
                    <a:pt x="328" y="223"/>
                    <a:pt x="323" y="224"/>
                    <a:pt x="318" y="224"/>
                  </a:cubicBezTo>
                  <a:cubicBezTo>
                    <a:pt x="318" y="225"/>
                    <a:pt x="317" y="225"/>
                    <a:pt x="317" y="225"/>
                  </a:cubicBezTo>
                  <a:cubicBezTo>
                    <a:pt x="314" y="225"/>
                    <a:pt x="312" y="225"/>
                    <a:pt x="310" y="226"/>
                  </a:cubicBezTo>
                  <a:cubicBezTo>
                    <a:pt x="310" y="226"/>
                    <a:pt x="309" y="226"/>
                    <a:pt x="309" y="226"/>
                  </a:cubicBezTo>
                  <a:cubicBezTo>
                    <a:pt x="307" y="226"/>
                    <a:pt x="305" y="226"/>
                    <a:pt x="303" y="226"/>
                  </a:cubicBezTo>
                  <a:cubicBezTo>
                    <a:pt x="302" y="226"/>
                    <a:pt x="302" y="226"/>
                    <a:pt x="302" y="226"/>
                  </a:cubicBezTo>
                  <a:cubicBezTo>
                    <a:pt x="300" y="226"/>
                    <a:pt x="299" y="226"/>
                    <a:pt x="297" y="227"/>
                  </a:cubicBezTo>
                  <a:cubicBezTo>
                    <a:pt x="297" y="227"/>
                    <a:pt x="297" y="227"/>
                    <a:pt x="296" y="227"/>
                  </a:cubicBezTo>
                  <a:cubicBezTo>
                    <a:pt x="295" y="227"/>
                    <a:pt x="294" y="227"/>
                    <a:pt x="293" y="227"/>
                  </a:cubicBezTo>
                  <a:cubicBezTo>
                    <a:pt x="292" y="227"/>
                    <a:pt x="291" y="227"/>
                    <a:pt x="290" y="227"/>
                  </a:cubicBezTo>
                  <a:cubicBezTo>
                    <a:pt x="289" y="227"/>
                    <a:pt x="287" y="227"/>
                    <a:pt x="286" y="227"/>
                  </a:cubicBezTo>
                  <a:cubicBezTo>
                    <a:pt x="283" y="227"/>
                    <a:pt x="279" y="227"/>
                    <a:pt x="275" y="227"/>
                  </a:cubicBezTo>
                  <a:cubicBezTo>
                    <a:pt x="273" y="227"/>
                    <a:pt x="272" y="227"/>
                    <a:pt x="270" y="227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68" y="227"/>
                    <a:pt x="267" y="227"/>
                    <a:pt x="265" y="227"/>
                  </a:cubicBezTo>
                  <a:cubicBezTo>
                    <a:pt x="263" y="227"/>
                    <a:pt x="261" y="226"/>
                    <a:pt x="259" y="226"/>
                  </a:cubicBezTo>
                  <a:cubicBezTo>
                    <a:pt x="259" y="226"/>
                    <a:pt x="259" y="226"/>
                    <a:pt x="259" y="226"/>
                  </a:cubicBezTo>
                  <a:cubicBezTo>
                    <a:pt x="259" y="226"/>
                    <a:pt x="258" y="226"/>
                    <a:pt x="257" y="226"/>
                  </a:cubicBezTo>
                  <a:cubicBezTo>
                    <a:pt x="257" y="226"/>
                    <a:pt x="256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4" y="226"/>
                    <a:pt x="253" y="226"/>
                    <a:pt x="252" y="226"/>
                  </a:cubicBezTo>
                  <a:cubicBezTo>
                    <a:pt x="251" y="226"/>
                    <a:pt x="250" y="225"/>
                    <a:pt x="249" y="225"/>
                  </a:cubicBezTo>
                  <a:cubicBezTo>
                    <a:pt x="249" y="225"/>
                    <a:pt x="249" y="225"/>
                    <a:pt x="249" y="225"/>
                  </a:cubicBezTo>
                  <a:cubicBezTo>
                    <a:pt x="248" y="225"/>
                    <a:pt x="248" y="225"/>
                    <a:pt x="247" y="225"/>
                  </a:cubicBezTo>
                  <a:cubicBezTo>
                    <a:pt x="247" y="225"/>
                    <a:pt x="247" y="225"/>
                    <a:pt x="247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0" y="224"/>
                    <a:pt x="234" y="223"/>
                    <a:pt x="229" y="222"/>
                  </a:cubicBezTo>
                  <a:cubicBezTo>
                    <a:pt x="229" y="222"/>
                    <a:pt x="229" y="222"/>
                    <a:pt x="229" y="222"/>
                  </a:cubicBezTo>
                  <a:cubicBezTo>
                    <a:pt x="227" y="222"/>
                    <a:pt x="226" y="222"/>
                    <a:pt x="225" y="221"/>
                  </a:cubicBezTo>
                  <a:cubicBezTo>
                    <a:pt x="224" y="221"/>
                    <a:pt x="223" y="221"/>
                    <a:pt x="222" y="221"/>
                  </a:cubicBezTo>
                  <a:cubicBezTo>
                    <a:pt x="222" y="221"/>
                    <a:pt x="222" y="221"/>
                    <a:pt x="222" y="221"/>
                  </a:cubicBezTo>
                  <a:cubicBezTo>
                    <a:pt x="221" y="221"/>
                    <a:pt x="221" y="221"/>
                    <a:pt x="221" y="22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216" y="219"/>
                    <a:pt x="214" y="219"/>
                    <a:pt x="211" y="218"/>
                  </a:cubicBezTo>
                  <a:cubicBezTo>
                    <a:pt x="210" y="218"/>
                    <a:pt x="210" y="218"/>
                    <a:pt x="208" y="217"/>
                  </a:cubicBezTo>
                  <a:cubicBezTo>
                    <a:pt x="208" y="217"/>
                    <a:pt x="207" y="217"/>
                    <a:pt x="206" y="217"/>
                  </a:cubicBezTo>
                  <a:cubicBezTo>
                    <a:pt x="205" y="217"/>
                    <a:pt x="205" y="216"/>
                    <a:pt x="205" y="216"/>
                  </a:cubicBezTo>
                  <a:cubicBezTo>
                    <a:pt x="204" y="216"/>
                    <a:pt x="203" y="216"/>
                    <a:pt x="202" y="216"/>
                  </a:cubicBezTo>
                  <a:cubicBezTo>
                    <a:pt x="200" y="215"/>
                    <a:pt x="198" y="214"/>
                    <a:pt x="196" y="214"/>
                  </a:cubicBezTo>
                  <a:cubicBezTo>
                    <a:pt x="192" y="212"/>
                    <a:pt x="192" y="212"/>
                    <a:pt x="192" y="212"/>
                  </a:cubicBezTo>
                  <a:cubicBezTo>
                    <a:pt x="111" y="185"/>
                    <a:pt x="46" y="120"/>
                    <a:pt x="19" y="39"/>
                  </a:cubicBezTo>
                  <a:cubicBezTo>
                    <a:pt x="17" y="34"/>
                    <a:pt x="15" y="28"/>
                    <a:pt x="13" y="22"/>
                  </a:cubicBezTo>
                  <a:cubicBezTo>
                    <a:pt x="11" y="15"/>
                    <a:pt x="10" y="8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10"/>
                    <a:pt x="3" y="17"/>
                    <a:pt x="5" y="24"/>
                  </a:cubicBezTo>
                  <a:cubicBezTo>
                    <a:pt x="7" y="30"/>
                    <a:pt x="8" y="36"/>
                    <a:pt x="11" y="42"/>
                  </a:cubicBezTo>
                  <a:cubicBezTo>
                    <a:pt x="39" y="125"/>
                    <a:pt x="106" y="192"/>
                    <a:pt x="189" y="220"/>
                  </a:cubicBezTo>
                  <a:cubicBezTo>
                    <a:pt x="191" y="221"/>
                    <a:pt x="192" y="221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4" y="222"/>
                    <a:pt x="195" y="222"/>
                    <a:pt x="196" y="223"/>
                  </a:cubicBezTo>
                  <a:cubicBezTo>
                    <a:pt x="197" y="223"/>
                    <a:pt x="198" y="223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1" y="224"/>
                    <a:pt x="201" y="224"/>
                    <a:pt x="202" y="225"/>
                  </a:cubicBezTo>
                  <a:cubicBezTo>
                    <a:pt x="203" y="225"/>
                    <a:pt x="203" y="225"/>
                    <a:pt x="203" y="225"/>
                  </a:cubicBezTo>
                  <a:cubicBezTo>
                    <a:pt x="205" y="225"/>
                    <a:pt x="207" y="226"/>
                    <a:pt x="209" y="226"/>
                  </a:cubicBezTo>
                  <a:cubicBezTo>
                    <a:pt x="212" y="227"/>
                    <a:pt x="214" y="228"/>
                    <a:pt x="216" y="228"/>
                  </a:cubicBezTo>
                  <a:cubicBezTo>
                    <a:pt x="216" y="228"/>
                    <a:pt x="216" y="228"/>
                    <a:pt x="217" y="228"/>
                  </a:cubicBezTo>
                  <a:cubicBezTo>
                    <a:pt x="218" y="229"/>
                    <a:pt x="219" y="229"/>
                    <a:pt x="220" y="229"/>
                  </a:cubicBezTo>
                  <a:cubicBezTo>
                    <a:pt x="220" y="229"/>
                    <a:pt x="220" y="229"/>
                    <a:pt x="221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2" y="229"/>
                    <a:pt x="222" y="230"/>
                    <a:pt x="223" y="230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5" y="230"/>
                    <a:pt x="226" y="230"/>
                    <a:pt x="227" y="230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2" y="231"/>
                    <a:pt x="234" y="232"/>
                    <a:pt x="236" y="232"/>
                  </a:cubicBezTo>
                  <a:cubicBezTo>
                    <a:pt x="238" y="232"/>
                    <a:pt x="239" y="233"/>
                    <a:pt x="241" y="233"/>
                  </a:cubicBezTo>
                  <a:cubicBezTo>
                    <a:pt x="242" y="233"/>
                    <a:pt x="243" y="233"/>
                    <a:pt x="245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6" y="233"/>
                    <a:pt x="246" y="233"/>
                    <a:pt x="246" y="233"/>
                  </a:cubicBezTo>
                  <a:cubicBezTo>
                    <a:pt x="246" y="234"/>
                    <a:pt x="247" y="234"/>
                    <a:pt x="248" y="234"/>
                  </a:cubicBezTo>
                  <a:cubicBezTo>
                    <a:pt x="249" y="234"/>
                    <a:pt x="250" y="234"/>
                    <a:pt x="252" y="234"/>
                  </a:cubicBezTo>
                  <a:cubicBezTo>
                    <a:pt x="253" y="234"/>
                    <a:pt x="253" y="234"/>
                    <a:pt x="254" y="234"/>
                  </a:cubicBezTo>
                  <a:cubicBezTo>
                    <a:pt x="255" y="234"/>
                    <a:pt x="255" y="234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6" y="235"/>
                    <a:pt x="256" y="235"/>
                    <a:pt x="257" y="235"/>
                  </a:cubicBezTo>
                  <a:cubicBezTo>
                    <a:pt x="257" y="235"/>
                    <a:pt x="258" y="235"/>
                    <a:pt x="259" y="235"/>
                  </a:cubicBezTo>
                  <a:cubicBezTo>
                    <a:pt x="261" y="235"/>
                    <a:pt x="262" y="235"/>
                    <a:pt x="264" y="235"/>
                  </a:cubicBezTo>
                  <a:cubicBezTo>
                    <a:pt x="266" y="235"/>
                    <a:pt x="267" y="235"/>
                    <a:pt x="268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69" y="235"/>
                    <a:pt x="269" y="235"/>
                    <a:pt x="270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2" y="235"/>
                    <a:pt x="273" y="236"/>
                    <a:pt x="275" y="236"/>
                  </a:cubicBezTo>
                  <a:cubicBezTo>
                    <a:pt x="277" y="236"/>
                    <a:pt x="279" y="236"/>
                    <a:pt x="281" y="236"/>
                  </a:cubicBezTo>
                  <a:cubicBezTo>
                    <a:pt x="283" y="236"/>
                    <a:pt x="285" y="236"/>
                    <a:pt x="286" y="236"/>
                  </a:cubicBezTo>
                  <a:cubicBezTo>
                    <a:pt x="286" y="236"/>
                    <a:pt x="287" y="236"/>
                    <a:pt x="287" y="236"/>
                  </a:cubicBezTo>
                  <a:cubicBezTo>
                    <a:pt x="289" y="235"/>
                    <a:pt x="289" y="235"/>
                    <a:pt x="289" y="235"/>
                  </a:cubicBezTo>
                  <a:cubicBezTo>
                    <a:pt x="289" y="235"/>
                    <a:pt x="290" y="235"/>
                    <a:pt x="290" y="235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92" y="235"/>
                    <a:pt x="292" y="235"/>
                    <a:pt x="293" y="235"/>
                  </a:cubicBezTo>
                  <a:cubicBezTo>
                    <a:pt x="293" y="235"/>
                    <a:pt x="293" y="235"/>
                    <a:pt x="293" y="235"/>
                  </a:cubicBezTo>
                  <a:cubicBezTo>
                    <a:pt x="294" y="235"/>
                    <a:pt x="296" y="235"/>
                    <a:pt x="297" y="235"/>
                  </a:cubicBezTo>
                  <a:cubicBezTo>
                    <a:pt x="297" y="235"/>
                    <a:pt x="297" y="235"/>
                    <a:pt x="298" y="235"/>
                  </a:cubicBezTo>
                  <a:cubicBezTo>
                    <a:pt x="299" y="235"/>
                    <a:pt x="301" y="235"/>
                    <a:pt x="302" y="235"/>
                  </a:cubicBezTo>
                  <a:cubicBezTo>
                    <a:pt x="303" y="235"/>
                    <a:pt x="303" y="235"/>
                    <a:pt x="303" y="235"/>
                  </a:cubicBezTo>
                  <a:cubicBezTo>
                    <a:pt x="304" y="235"/>
                    <a:pt x="305" y="235"/>
                    <a:pt x="305" y="235"/>
                  </a:cubicBezTo>
                  <a:cubicBezTo>
                    <a:pt x="306" y="234"/>
                    <a:pt x="306" y="234"/>
                    <a:pt x="307" y="234"/>
                  </a:cubicBezTo>
                  <a:cubicBezTo>
                    <a:pt x="308" y="234"/>
                    <a:pt x="309" y="234"/>
                    <a:pt x="310" y="234"/>
                  </a:cubicBezTo>
                  <a:cubicBezTo>
                    <a:pt x="310" y="234"/>
                    <a:pt x="310" y="234"/>
                    <a:pt x="310" y="234"/>
                  </a:cubicBezTo>
                  <a:cubicBezTo>
                    <a:pt x="310" y="234"/>
                    <a:pt x="311" y="234"/>
                    <a:pt x="312" y="234"/>
                  </a:cubicBezTo>
                  <a:cubicBezTo>
                    <a:pt x="312" y="234"/>
                    <a:pt x="313" y="234"/>
                    <a:pt x="313" y="234"/>
                  </a:cubicBezTo>
                  <a:cubicBezTo>
                    <a:pt x="314" y="234"/>
                    <a:pt x="316" y="233"/>
                    <a:pt x="317" y="233"/>
                  </a:cubicBezTo>
                  <a:cubicBezTo>
                    <a:pt x="317" y="233"/>
                    <a:pt x="318" y="233"/>
                    <a:pt x="318" y="233"/>
                  </a:cubicBezTo>
                  <a:cubicBezTo>
                    <a:pt x="318" y="233"/>
                    <a:pt x="319" y="233"/>
                    <a:pt x="319" y="233"/>
                  </a:cubicBezTo>
                  <a:cubicBezTo>
                    <a:pt x="320" y="233"/>
                    <a:pt x="320" y="233"/>
                    <a:pt x="321" y="233"/>
                  </a:cubicBezTo>
                  <a:cubicBezTo>
                    <a:pt x="322" y="233"/>
                    <a:pt x="324" y="232"/>
                    <a:pt x="325" y="232"/>
                  </a:cubicBezTo>
                  <a:cubicBezTo>
                    <a:pt x="327" y="232"/>
                    <a:pt x="329" y="231"/>
                    <a:pt x="331" y="231"/>
                  </a:cubicBezTo>
                  <a:cubicBezTo>
                    <a:pt x="332" y="231"/>
                    <a:pt x="332" y="231"/>
                    <a:pt x="332" y="231"/>
                  </a:cubicBezTo>
                  <a:cubicBezTo>
                    <a:pt x="333" y="231"/>
                    <a:pt x="334" y="231"/>
                    <a:pt x="334" y="230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6" y="230"/>
                    <a:pt x="337" y="230"/>
                    <a:pt x="338" y="230"/>
                  </a:cubicBezTo>
                  <a:cubicBezTo>
                    <a:pt x="339" y="230"/>
                    <a:pt x="340" y="229"/>
                    <a:pt x="341" y="229"/>
                  </a:cubicBezTo>
                  <a:cubicBezTo>
                    <a:pt x="342" y="229"/>
                    <a:pt x="343" y="229"/>
                    <a:pt x="344" y="228"/>
                  </a:cubicBezTo>
                  <a:cubicBezTo>
                    <a:pt x="347" y="228"/>
                    <a:pt x="349" y="227"/>
                    <a:pt x="352" y="226"/>
                  </a:cubicBezTo>
                  <a:cubicBezTo>
                    <a:pt x="352" y="226"/>
                    <a:pt x="352" y="226"/>
                    <a:pt x="352" y="226"/>
                  </a:cubicBezTo>
                  <a:cubicBezTo>
                    <a:pt x="353" y="226"/>
                    <a:pt x="354" y="226"/>
                    <a:pt x="355" y="226"/>
                  </a:cubicBezTo>
                  <a:cubicBezTo>
                    <a:pt x="357" y="225"/>
                    <a:pt x="360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4" y="223"/>
                    <a:pt x="366" y="222"/>
                    <a:pt x="368" y="222"/>
                  </a:cubicBezTo>
                  <a:cubicBezTo>
                    <a:pt x="370" y="221"/>
                    <a:pt x="371" y="221"/>
                    <a:pt x="372" y="221"/>
                  </a:cubicBezTo>
                  <a:cubicBezTo>
                    <a:pt x="372" y="220"/>
                    <a:pt x="372" y="220"/>
                    <a:pt x="373" y="220"/>
                  </a:cubicBezTo>
                  <a:cubicBezTo>
                    <a:pt x="374" y="220"/>
                    <a:pt x="376" y="219"/>
                    <a:pt x="378" y="218"/>
                  </a:cubicBezTo>
                  <a:cubicBezTo>
                    <a:pt x="459" y="189"/>
                    <a:pt x="523" y="123"/>
                    <a:pt x="551" y="42"/>
                  </a:cubicBezTo>
                  <a:cubicBezTo>
                    <a:pt x="553" y="36"/>
                    <a:pt x="555" y="30"/>
                    <a:pt x="556" y="24"/>
                  </a:cubicBezTo>
                  <a:cubicBezTo>
                    <a:pt x="558" y="17"/>
                    <a:pt x="560" y="10"/>
                    <a:pt x="561" y="3"/>
                  </a:cubicBezTo>
                  <a:cubicBezTo>
                    <a:pt x="561" y="2"/>
                    <a:pt x="561" y="2"/>
                    <a:pt x="561" y="1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53" y="0"/>
                    <a:pt x="553" y="1"/>
                    <a:pt x="5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5775326" y="3360738"/>
              <a:ext cx="134938" cy="1365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316413" y="2571750"/>
              <a:ext cx="1674813" cy="687388"/>
            </a:xfrm>
            <a:custGeom>
              <a:avLst/>
              <a:gdLst>
                <a:gd name="T0" fmla="*/ 280 w 560"/>
                <a:gd name="T1" fmla="*/ 8 h 229"/>
                <a:gd name="T2" fmla="*/ 551 w 560"/>
                <a:gd name="T3" fmla="*/ 229 h 229"/>
                <a:gd name="T4" fmla="*/ 560 w 560"/>
                <a:gd name="T5" fmla="*/ 229 h 229"/>
                <a:gd name="T6" fmla="*/ 280 w 560"/>
                <a:gd name="T7" fmla="*/ 0 h 229"/>
                <a:gd name="T8" fmla="*/ 273 w 560"/>
                <a:gd name="T9" fmla="*/ 0 h 229"/>
                <a:gd name="T10" fmla="*/ 15 w 560"/>
                <a:gd name="T11" fmla="*/ 178 h 229"/>
                <a:gd name="T12" fmla="*/ 8 w 560"/>
                <a:gd name="T13" fmla="*/ 196 h 229"/>
                <a:gd name="T14" fmla="*/ 3 w 560"/>
                <a:gd name="T15" fmla="*/ 214 h 229"/>
                <a:gd name="T16" fmla="*/ 0 w 560"/>
                <a:gd name="T17" fmla="*/ 229 h 229"/>
                <a:gd name="T18" fmla="*/ 8 w 560"/>
                <a:gd name="T19" fmla="*/ 229 h 229"/>
                <a:gd name="T20" fmla="*/ 280 w 560"/>
                <a:gd name="T21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0" h="229">
                  <a:moveTo>
                    <a:pt x="280" y="8"/>
                  </a:moveTo>
                  <a:cubicBezTo>
                    <a:pt x="411" y="8"/>
                    <a:pt x="524" y="101"/>
                    <a:pt x="551" y="229"/>
                  </a:cubicBezTo>
                  <a:cubicBezTo>
                    <a:pt x="560" y="229"/>
                    <a:pt x="560" y="229"/>
                    <a:pt x="560" y="229"/>
                  </a:cubicBezTo>
                  <a:cubicBezTo>
                    <a:pt x="533" y="96"/>
                    <a:pt x="416" y="0"/>
                    <a:pt x="280" y="0"/>
                  </a:cubicBezTo>
                  <a:cubicBezTo>
                    <a:pt x="278" y="0"/>
                    <a:pt x="275" y="0"/>
                    <a:pt x="273" y="0"/>
                  </a:cubicBezTo>
                  <a:cubicBezTo>
                    <a:pt x="158" y="2"/>
                    <a:pt x="57" y="74"/>
                    <a:pt x="15" y="178"/>
                  </a:cubicBezTo>
                  <a:cubicBezTo>
                    <a:pt x="12" y="184"/>
                    <a:pt x="10" y="190"/>
                    <a:pt x="8" y="196"/>
                  </a:cubicBezTo>
                  <a:cubicBezTo>
                    <a:pt x="6" y="202"/>
                    <a:pt x="5" y="208"/>
                    <a:pt x="3" y="214"/>
                  </a:cubicBezTo>
                  <a:cubicBezTo>
                    <a:pt x="2" y="219"/>
                    <a:pt x="1" y="224"/>
                    <a:pt x="0" y="229"/>
                  </a:cubicBezTo>
                  <a:cubicBezTo>
                    <a:pt x="8" y="229"/>
                    <a:pt x="8" y="229"/>
                    <a:pt x="8" y="229"/>
                  </a:cubicBezTo>
                  <a:cubicBezTo>
                    <a:pt x="35" y="101"/>
                    <a:pt x="148" y="8"/>
                    <a:pt x="280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00439" y="2402901"/>
            <a:ext cx="1132285" cy="964406"/>
            <a:chOff x="6221413" y="2571750"/>
            <a:chExt cx="2012951" cy="1714500"/>
          </a:xfrm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353176" y="2716213"/>
              <a:ext cx="1881188" cy="1425575"/>
            </a:xfrm>
            <a:custGeom>
              <a:avLst/>
              <a:gdLst>
                <a:gd name="T0" fmla="*/ 628 w 629"/>
                <a:gd name="T1" fmla="*/ 235 h 475"/>
                <a:gd name="T2" fmla="*/ 597 w 629"/>
                <a:gd name="T3" fmla="*/ 216 h 475"/>
                <a:gd name="T4" fmla="*/ 594 w 629"/>
                <a:gd name="T5" fmla="*/ 216 h 475"/>
                <a:gd name="T6" fmla="*/ 595 w 629"/>
                <a:gd name="T7" fmla="*/ 219 h 475"/>
                <a:gd name="T8" fmla="*/ 616 w 629"/>
                <a:gd name="T9" fmla="*/ 233 h 475"/>
                <a:gd name="T10" fmla="*/ 474 w 629"/>
                <a:gd name="T11" fmla="*/ 233 h 475"/>
                <a:gd name="T12" fmla="*/ 237 w 629"/>
                <a:gd name="T13" fmla="*/ 0 h 475"/>
                <a:gd name="T14" fmla="*/ 0 w 629"/>
                <a:gd name="T15" fmla="*/ 237 h 475"/>
                <a:gd name="T16" fmla="*/ 237 w 629"/>
                <a:gd name="T17" fmla="*/ 475 h 475"/>
                <a:gd name="T18" fmla="*/ 474 w 629"/>
                <a:gd name="T19" fmla="*/ 241 h 475"/>
                <a:gd name="T20" fmla="*/ 616 w 629"/>
                <a:gd name="T21" fmla="*/ 241 h 475"/>
                <a:gd name="T22" fmla="*/ 595 w 629"/>
                <a:gd name="T23" fmla="*/ 255 h 475"/>
                <a:gd name="T24" fmla="*/ 594 w 629"/>
                <a:gd name="T25" fmla="*/ 258 h 475"/>
                <a:gd name="T26" fmla="*/ 596 w 629"/>
                <a:gd name="T27" fmla="*/ 259 h 475"/>
                <a:gd name="T28" fmla="*/ 597 w 629"/>
                <a:gd name="T29" fmla="*/ 259 h 475"/>
                <a:gd name="T30" fmla="*/ 628 w 629"/>
                <a:gd name="T31" fmla="*/ 239 h 475"/>
                <a:gd name="T32" fmla="*/ 629 w 629"/>
                <a:gd name="T33" fmla="*/ 237 h 475"/>
                <a:gd name="T34" fmla="*/ 628 w 629"/>
                <a:gd name="T35" fmla="*/ 235 h 475"/>
                <a:gd name="T36" fmla="*/ 237 w 629"/>
                <a:gd name="T37" fmla="*/ 466 h 475"/>
                <a:gd name="T38" fmla="*/ 8 w 629"/>
                <a:gd name="T39" fmla="*/ 237 h 475"/>
                <a:gd name="T40" fmla="*/ 237 w 629"/>
                <a:gd name="T41" fmla="*/ 8 h 475"/>
                <a:gd name="T42" fmla="*/ 466 w 629"/>
                <a:gd name="T43" fmla="*/ 237 h 475"/>
                <a:gd name="T44" fmla="*/ 237 w 629"/>
                <a:gd name="T45" fmla="*/ 46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9" h="475">
                  <a:moveTo>
                    <a:pt x="628" y="235"/>
                  </a:moveTo>
                  <a:cubicBezTo>
                    <a:pt x="597" y="216"/>
                    <a:pt x="597" y="216"/>
                    <a:pt x="597" y="216"/>
                  </a:cubicBezTo>
                  <a:cubicBezTo>
                    <a:pt x="596" y="215"/>
                    <a:pt x="595" y="215"/>
                    <a:pt x="594" y="216"/>
                  </a:cubicBezTo>
                  <a:cubicBezTo>
                    <a:pt x="593" y="217"/>
                    <a:pt x="594" y="219"/>
                    <a:pt x="595" y="219"/>
                  </a:cubicBezTo>
                  <a:cubicBezTo>
                    <a:pt x="616" y="233"/>
                    <a:pt x="616" y="233"/>
                    <a:pt x="616" y="233"/>
                  </a:cubicBezTo>
                  <a:cubicBezTo>
                    <a:pt x="474" y="233"/>
                    <a:pt x="474" y="233"/>
                    <a:pt x="474" y="233"/>
                  </a:cubicBezTo>
                  <a:cubicBezTo>
                    <a:pt x="472" y="104"/>
                    <a:pt x="367" y="0"/>
                    <a:pt x="237" y="0"/>
                  </a:cubicBezTo>
                  <a:cubicBezTo>
                    <a:pt x="106" y="0"/>
                    <a:pt x="0" y="106"/>
                    <a:pt x="0" y="237"/>
                  </a:cubicBezTo>
                  <a:cubicBezTo>
                    <a:pt x="0" y="368"/>
                    <a:pt x="106" y="475"/>
                    <a:pt x="237" y="475"/>
                  </a:cubicBezTo>
                  <a:cubicBezTo>
                    <a:pt x="367" y="475"/>
                    <a:pt x="472" y="370"/>
                    <a:pt x="474" y="241"/>
                  </a:cubicBezTo>
                  <a:cubicBezTo>
                    <a:pt x="616" y="241"/>
                    <a:pt x="616" y="241"/>
                    <a:pt x="616" y="241"/>
                  </a:cubicBezTo>
                  <a:cubicBezTo>
                    <a:pt x="595" y="255"/>
                    <a:pt x="595" y="255"/>
                    <a:pt x="595" y="255"/>
                  </a:cubicBezTo>
                  <a:cubicBezTo>
                    <a:pt x="594" y="256"/>
                    <a:pt x="593" y="257"/>
                    <a:pt x="594" y="258"/>
                  </a:cubicBezTo>
                  <a:cubicBezTo>
                    <a:pt x="594" y="259"/>
                    <a:pt x="595" y="259"/>
                    <a:pt x="596" y="259"/>
                  </a:cubicBezTo>
                  <a:cubicBezTo>
                    <a:pt x="596" y="259"/>
                    <a:pt x="597" y="259"/>
                    <a:pt x="597" y="259"/>
                  </a:cubicBezTo>
                  <a:cubicBezTo>
                    <a:pt x="628" y="239"/>
                    <a:pt x="628" y="239"/>
                    <a:pt x="628" y="239"/>
                  </a:cubicBezTo>
                  <a:cubicBezTo>
                    <a:pt x="629" y="239"/>
                    <a:pt x="629" y="238"/>
                    <a:pt x="629" y="237"/>
                  </a:cubicBezTo>
                  <a:cubicBezTo>
                    <a:pt x="629" y="236"/>
                    <a:pt x="629" y="236"/>
                    <a:pt x="628" y="235"/>
                  </a:cubicBezTo>
                  <a:close/>
                  <a:moveTo>
                    <a:pt x="237" y="466"/>
                  </a:moveTo>
                  <a:cubicBezTo>
                    <a:pt x="111" y="466"/>
                    <a:pt x="8" y="363"/>
                    <a:pt x="8" y="237"/>
                  </a:cubicBezTo>
                  <a:cubicBezTo>
                    <a:pt x="8" y="111"/>
                    <a:pt x="111" y="8"/>
                    <a:pt x="237" y="8"/>
                  </a:cubicBezTo>
                  <a:cubicBezTo>
                    <a:pt x="363" y="8"/>
                    <a:pt x="466" y="111"/>
                    <a:pt x="466" y="237"/>
                  </a:cubicBezTo>
                  <a:cubicBezTo>
                    <a:pt x="466" y="363"/>
                    <a:pt x="363" y="466"/>
                    <a:pt x="237" y="4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221413" y="3578225"/>
              <a:ext cx="1681163" cy="708025"/>
            </a:xfrm>
            <a:custGeom>
              <a:avLst/>
              <a:gdLst>
                <a:gd name="T0" fmla="*/ 548 w 562"/>
                <a:gd name="T1" fmla="*/ 22 h 236"/>
                <a:gd name="T2" fmla="*/ 377 w 562"/>
                <a:gd name="T3" fmla="*/ 210 h 236"/>
                <a:gd name="T4" fmla="*/ 366 w 562"/>
                <a:gd name="T5" fmla="*/ 214 h 236"/>
                <a:gd name="T6" fmla="*/ 351 w 562"/>
                <a:gd name="T7" fmla="*/ 218 h 236"/>
                <a:gd name="T8" fmla="*/ 343 w 562"/>
                <a:gd name="T9" fmla="*/ 220 h 236"/>
                <a:gd name="T10" fmla="*/ 333 w 562"/>
                <a:gd name="T11" fmla="*/ 222 h 236"/>
                <a:gd name="T12" fmla="*/ 310 w 562"/>
                <a:gd name="T13" fmla="*/ 226 h 236"/>
                <a:gd name="T14" fmla="*/ 302 w 562"/>
                <a:gd name="T15" fmla="*/ 226 h 236"/>
                <a:gd name="T16" fmla="*/ 293 w 562"/>
                <a:gd name="T17" fmla="*/ 227 h 236"/>
                <a:gd name="T18" fmla="*/ 275 w 562"/>
                <a:gd name="T19" fmla="*/ 227 h 236"/>
                <a:gd name="T20" fmla="*/ 265 w 562"/>
                <a:gd name="T21" fmla="*/ 227 h 236"/>
                <a:gd name="T22" fmla="*/ 257 w 562"/>
                <a:gd name="T23" fmla="*/ 226 h 236"/>
                <a:gd name="T24" fmla="*/ 255 w 562"/>
                <a:gd name="T25" fmla="*/ 226 h 236"/>
                <a:gd name="T26" fmla="*/ 249 w 562"/>
                <a:gd name="T27" fmla="*/ 225 h 236"/>
                <a:gd name="T28" fmla="*/ 246 w 562"/>
                <a:gd name="T29" fmla="*/ 225 h 236"/>
                <a:gd name="T30" fmla="*/ 225 w 562"/>
                <a:gd name="T31" fmla="*/ 221 h 236"/>
                <a:gd name="T32" fmla="*/ 221 w 562"/>
                <a:gd name="T33" fmla="*/ 220 h 236"/>
                <a:gd name="T34" fmla="*/ 209 w 562"/>
                <a:gd name="T35" fmla="*/ 217 h 236"/>
                <a:gd name="T36" fmla="*/ 202 w 562"/>
                <a:gd name="T37" fmla="*/ 216 h 236"/>
                <a:gd name="T38" fmla="*/ 19 w 562"/>
                <a:gd name="T39" fmla="*/ 39 h 236"/>
                <a:gd name="T40" fmla="*/ 9 w 562"/>
                <a:gd name="T41" fmla="*/ 1 h 236"/>
                <a:gd name="T42" fmla="*/ 0 w 562"/>
                <a:gd name="T43" fmla="*/ 3 h 236"/>
                <a:gd name="T44" fmla="*/ 190 w 562"/>
                <a:gd name="T45" fmla="*/ 220 h 236"/>
                <a:gd name="T46" fmla="*/ 193 w 562"/>
                <a:gd name="T47" fmla="*/ 222 h 236"/>
                <a:gd name="T48" fmla="*/ 200 w 562"/>
                <a:gd name="T49" fmla="*/ 224 h 236"/>
                <a:gd name="T50" fmla="*/ 204 w 562"/>
                <a:gd name="T51" fmla="*/ 225 h 236"/>
                <a:gd name="T52" fmla="*/ 217 w 562"/>
                <a:gd name="T53" fmla="*/ 228 h 236"/>
                <a:gd name="T54" fmla="*/ 222 w 562"/>
                <a:gd name="T55" fmla="*/ 229 h 236"/>
                <a:gd name="T56" fmla="*/ 227 w 562"/>
                <a:gd name="T57" fmla="*/ 230 h 236"/>
                <a:gd name="T58" fmla="*/ 236 w 562"/>
                <a:gd name="T59" fmla="*/ 232 h 236"/>
                <a:gd name="T60" fmla="*/ 246 w 562"/>
                <a:gd name="T61" fmla="*/ 233 h 236"/>
                <a:gd name="T62" fmla="*/ 252 w 562"/>
                <a:gd name="T63" fmla="*/ 234 h 236"/>
                <a:gd name="T64" fmla="*/ 256 w 562"/>
                <a:gd name="T65" fmla="*/ 235 h 236"/>
                <a:gd name="T66" fmla="*/ 265 w 562"/>
                <a:gd name="T67" fmla="*/ 235 h 236"/>
                <a:gd name="T68" fmla="*/ 270 w 562"/>
                <a:gd name="T69" fmla="*/ 235 h 236"/>
                <a:gd name="T70" fmla="*/ 275 w 562"/>
                <a:gd name="T71" fmla="*/ 236 h 236"/>
                <a:gd name="T72" fmla="*/ 287 w 562"/>
                <a:gd name="T73" fmla="*/ 236 h 236"/>
                <a:gd name="T74" fmla="*/ 292 w 562"/>
                <a:gd name="T75" fmla="*/ 235 h 236"/>
                <a:gd name="T76" fmla="*/ 294 w 562"/>
                <a:gd name="T77" fmla="*/ 235 h 236"/>
                <a:gd name="T78" fmla="*/ 303 w 562"/>
                <a:gd name="T79" fmla="*/ 235 h 236"/>
                <a:gd name="T80" fmla="*/ 307 w 562"/>
                <a:gd name="T81" fmla="*/ 234 h 236"/>
                <a:gd name="T82" fmla="*/ 312 w 562"/>
                <a:gd name="T83" fmla="*/ 234 h 236"/>
                <a:gd name="T84" fmla="*/ 318 w 562"/>
                <a:gd name="T85" fmla="*/ 233 h 236"/>
                <a:gd name="T86" fmla="*/ 326 w 562"/>
                <a:gd name="T87" fmla="*/ 232 h 236"/>
                <a:gd name="T88" fmla="*/ 335 w 562"/>
                <a:gd name="T89" fmla="*/ 230 h 236"/>
                <a:gd name="T90" fmla="*/ 338 w 562"/>
                <a:gd name="T91" fmla="*/ 230 h 236"/>
                <a:gd name="T92" fmla="*/ 352 w 562"/>
                <a:gd name="T93" fmla="*/ 226 h 236"/>
                <a:gd name="T94" fmla="*/ 362 w 562"/>
                <a:gd name="T95" fmla="*/ 224 h 236"/>
                <a:gd name="T96" fmla="*/ 362 w 562"/>
                <a:gd name="T97" fmla="*/ 224 h 236"/>
                <a:gd name="T98" fmla="*/ 373 w 562"/>
                <a:gd name="T99" fmla="*/ 220 h 236"/>
                <a:gd name="T100" fmla="*/ 557 w 562"/>
                <a:gd name="T101" fmla="*/ 24 h 236"/>
                <a:gd name="T102" fmla="*/ 553 w 562"/>
                <a:gd name="T10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236">
                  <a:moveTo>
                    <a:pt x="553" y="1"/>
                  </a:moveTo>
                  <a:cubicBezTo>
                    <a:pt x="553" y="1"/>
                    <a:pt x="553" y="1"/>
                    <a:pt x="553" y="1"/>
                  </a:cubicBezTo>
                  <a:cubicBezTo>
                    <a:pt x="552" y="8"/>
                    <a:pt x="550" y="15"/>
                    <a:pt x="548" y="22"/>
                  </a:cubicBezTo>
                  <a:cubicBezTo>
                    <a:pt x="547" y="28"/>
                    <a:pt x="545" y="34"/>
                    <a:pt x="543" y="39"/>
                  </a:cubicBezTo>
                  <a:cubicBezTo>
                    <a:pt x="516" y="118"/>
                    <a:pt x="455" y="181"/>
                    <a:pt x="377" y="210"/>
                  </a:cubicBezTo>
                  <a:cubicBezTo>
                    <a:pt x="377" y="210"/>
                    <a:pt x="377" y="210"/>
                    <a:pt x="377" y="210"/>
                  </a:cubicBezTo>
                  <a:cubicBezTo>
                    <a:pt x="377" y="210"/>
                    <a:pt x="376" y="210"/>
                    <a:pt x="376" y="210"/>
                  </a:cubicBezTo>
                  <a:cubicBezTo>
                    <a:pt x="374" y="211"/>
                    <a:pt x="372" y="212"/>
                    <a:pt x="370" y="212"/>
                  </a:cubicBezTo>
                  <a:cubicBezTo>
                    <a:pt x="369" y="213"/>
                    <a:pt x="368" y="213"/>
                    <a:pt x="366" y="214"/>
                  </a:cubicBezTo>
                  <a:cubicBezTo>
                    <a:pt x="364" y="214"/>
                    <a:pt x="362" y="215"/>
                    <a:pt x="360" y="216"/>
                  </a:cubicBezTo>
                  <a:cubicBezTo>
                    <a:pt x="358" y="216"/>
                    <a:pt x="355" y="217"/>
                    <a:pt x="353" y="217"/>
                  </a:cubicBezTo>
                  <a:cubicBezTo>
                    <a:pt x="352" y="218"/>
                    <a:pt x="351" y="218"/>
                    <a:pt x="351" y="218"/>
                  </a:cubicBezTo>
                  <a:cubicBezTo>
                    <a:pt x="350" y="218"/>
                    <a:pt x="350" y="218"/>
                    <a:pt x="350" y="218"/>
                  </a:cubicBezTo>
                  <a:cubicBezTo>
                    <a:pt x="348" y="219"/>
                    <a:pt x="346" y="219"/>
                    <a:pt x="344" y="220"/>
                  </a:cubicBezTo>
                  <a:cubicBezTo>
                    <a:pt x="344" y="220"/>
                    <a:pt x="343" y="220"/>
                    <a:pt x="343" y="220"/>
                  </a:cubicBezTo>
                  <a:cubicBezTo>
                    <a:pt x="343" y="220"/>
                    <a:pt x="343" y="220"/>
                    <a:pt x="343" y="220"/>
                  </a:cubicBezTo>
                  <a:cubicBezTo>
                    <a:pt x="341" y="220"/>
                    <a:pt x="339" y="221"/>
                    <a:pt x="337" y="221"/>
                  </a:cubicBezTo>
                  <a:cubicBezTo>
                    <a:pt x="335" y="222"/>
                    <a:pt x="334" y="222"/>
                    <a:pt x="333" y="222"/>
                  </a:cubicBezTo>
                  <a:cubicBezTo>
                    <a:pt x="328" y="223"/>
                    <a:pt x="323" y="224"/>
                    <a:pt x="318" y="224"/>
                  </a:cubicBezTo>
                  <a:cubicBezTo>
                    <a:pt x="318" y="225"/>
                    <a:pt x="318" y="225"/>
                    <a:pt x="317" y="225"/>
                  </a:cubicBezTo>
                  <a:cubicBezTo>
                    <a:pt x="315" y="225"/>
                    <a:pt x="313" y="225"/>
                    <a:pt x="310" y="226"/>
                  </a:cubicBezTo>
                  <a:cubicBezTo>
                    <a:pt x="310" y="226"/>
                    <a:pt x="310" y="226"/>
                    <a:pt x="309" y="226"/>
                  </a:cubicBezTo>
                  <a:cubicBezTo>
                    <a:pt x="307" y="226"/>
                    <a:pt x="305" y="226"/>
                    <a:pt x="303" y="226"/>
                  </a:cubicBezTo>
                  <a:cubicBezTo>
                    <a:pt x="303" y="226"/>
                    <a:pt x="303" y="226"/>
                    <a:pt x="302" y="226"/>
                  </a:cubicBezTo>
                  <a:cubicBezTo>
                    <a:pt x="301" y="226"/>
                    <a:pt x="299" y="226"/>
                    <a:pt x="297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6" y="227"/>
                    <a:pt x="294" y="227"/>
                    <a:pt x="293" y="227"/>
                  </a:cubicBezTo>
                  <a:cubicBezTo>
                    <a:pt x="292" y="227"/>
                    <a:pt x="291" y="227"/>
                    <a:pt x="290" y="227"/>
                  </a:cubicBezTo>
                  <a:cubicBezTo>
                    <a:pt x="289" y="227"/>
                    <a:pt x="288" y="227"/>
                    <a:pt x="287" y="227"/>
                  </a:cubicBezTo>
                  <a:cubicBezTo>
                    <a:pt x="283" y="227"/>
                    <a:pt x="279" y="227"/>
                    <a:pt x="275" y="227"/>
                  </a:cubicBezTo>
                  <a:cubicBezTo>
                    <a:pt x="274" y="227"/>
                    <a:pt x="272" y="227"/>
                    <a:pt x="271" y="227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69" y="227"/>
                    <a:pt x="267" y="227"/>
                    <a:pt x="265" y="227"/>
                  </a:cubicBezTo>
                  <a:cubicBezTo>
                    <a:pt x="263" y="227"/>
                    <a:pt x="262" y="226"/>
                    <a:pt x="260" y="226"/>
                  </a:cubicBezTo>
                  <a:cubicBezTo>
                    <a:pt x="260" y="226"/>
                    <a:pt x="260" y="226"/>
                    <a:pt x="260" y="226"/>
                  </a:cubicBezTo>
                  <a:cubicBezTo>
                    <a:pt x="259" y="226"/>
                    <a:pt x="258" y="226"/>
                    <a:pt x="257" y="226"/>
                  </a:cubicBezTo>
                  <a:cubicBezTo>
                    <a:pt x="257" y="226"/>
                    <a:pt x="256" y="226"/>
                    <a:pt x="256" y="226"/>
                  </a:cubicBezTo>
                  <a:cubicBezTo>
                    <a:pt x="256" y="226"/>
                    <a:pt x="256" y="226"/>
                    <a:pt x="256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5" y="226"/>
                    <a:pt x="254" y="226"/>
                    <a:pt x="253" y="226"/>
                  </a:cubicBezTo>
                  <a:cubicBezTo>
                    <a:pt x="252" y="226"/>
                    <a:pt x="251" y="225"/>
                    <a:pt x="250" y="225"/>
                  </a:cubicBezTo>
                  <a:cubicBezTo>
                    <a:pt x="249" y="225"/>
                    <a:pt x="249" y="225"/>
                    <a:pt x="249" y="225"/>
                  </a:cubicBezTo>
                  <a:cubicBezTo>
                    <a:pt x="249" y="225"/>
                    <a:pt x="248" y="225"/>
                    <a:pt x="248" y="225"/>
                  </a:cubicBezTo>
                  <a:cubicBezTo>
                    <a:pt x="247" y="225"/>
                    <a:pt x="247" y="225"/>
                    <a:pt x="247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1" y="224"/>
                    <a:pt x="235" y="223"/>
                    <a:pt x="229" y="222"/>
                  </a:cubicBezTo>
                  <a:cubicBezTo>
                    <a:pt x="229" y="222"/>
                    <a:pt x="229" y="222"/>
                    <a:pt x="229" y="222"/>
                  </a:cubicBezTo>
                  <a:cubicBezTo>
                    <a:pt x="228" y="222"/>
                    <a:pt x="227" y="222"/>
                    <a:pt x="225" y="221"/>
                  </a:cubicBezTo>
                  <a:cubicBezTo>
                    <a:pt x="224" y="221"/>
                    <a:pt x="223" y="221"/>
                    <a:pt x="222" y="221"/>
                  </a:cubicBezTo>
                  <a:cubicBezTo>
                    <a:pt x="222" y="221"/>
                    <a:pt x="222" y="221"/>
                    <a:pt x="222" y="221"/>
                  </a:cubicBezTo>
                  <a:cubicBezTo>
                    <a:pt x="222" y="221"/>
                    <a:pt x="221" y="221"/>
                    <a:pt x="221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16" y="219"/>
                    <a:pt x="214" y="219"/>
                    <a:pt x="212" y="218"/>
                  </a:cubicBezTo>
                  <a:cubicBezTo>
                    <a:pt x="211" y="218"/>
                    <a:pt x="210" y="218"/>
                    <a:pt x="209" y="217"/>
                  </a:cubicBezTo>
                  <a:cubicBezTo>
                    <a:pt x="208" y="217"/>
                    <a:pt x="207" y="217"/>
                    <a:pt x="206" y="217"/>
                  </a:cubicBezTo>
                  <a:cubicBezTo>
                    <a:pt x="206" y="217"/>
                    <a:pt x="206" y="216"/>
                    <a:pt x="205" y="216"/>
                  </a:cubicBezTo>
                  <a:cubicBezTo>
                    <a:pt x="204" y="216"/>
                    <a:pt x="203" y="216"/>
                    <a:pt x="202" y="216"/>
                  </a:cubicBezTo>
                  <a:cubicBezTo>
                    <a:pt x="200" y="215"/>
                    <a:pt x="198" y="214"/>
                    <a:pt x="196" y="214"/>
                  </a:cubicBezTo>
                  <a:cubicBezTo>
                    <a:pt x="193" y="212"/>
                    <a:pt x="193" y="212"/>
                    <a:pt x="193" y="212"/>
                  </a:cubicBezTo>
                  <a:cubicBezTo>
                    <a:pt x="112" y="185"/>
                    <a:pt x="47" y="120"/>
                    <a:pt x="19" y="39"/>
                  </a:cubicBezTo>
                  <a:cubicBezTo>
                    <a:pt x="17" y="34"/>
                    <a:pt x="15" y="28"/>
                    <a:pt x="14" y="22"/>
                  </a:cubicBezTo>
                  <a:cubicBezTo>
                    <a:pt x="12" y="15"/>
                    <a:pt x="10" y="8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2" y="10"/>
                    <a:pt x="3" y="17"/>
                    <a:pt x="5" y="24"/>
                  </a:cubicBezTo>
                  <a:cubicBezTo>
                    <a:pt x="7" y="30"/>
                    <a:pt x="9" y="36"/>
                    <a:pt x="11" y="42"/>
                  </a:cubicBezTo>
                  <a:cubicBezTo>
                    <a:pt x="39" y="125"/>
                    <a:pt x="106" y="192"/>
                    <a:pt x="190" y="220"/>
                  </a:cubicBezTo>
                  <a:cubicBezTo>
                    <a:pt x="191" y="221"/>
                    <a:pt x="192" y="221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4" y="222"/>
                    <a:pt x="195" y="222"/>
                    <a:pt x="196" y="223"/>
                  </a:cubicBezTo>
                  <a:cubicBezTo>
                    <a:pt x="198" y="223"/>
                    <a:pt x="199" y="223"/>
                    <a:pt x="200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1" y="224"/>
                    <a:pt x="202" y="224"/>
                    <a:pt x="203" y="225"/>
                  </a:cubicBezTo>
                  <a:cubicBezTo>
                    <a:pt x="203" y="225"/>
                    <a:pt x="203" y="225"/>
                    <a:pt x="204" y="225"/>
                  </a:cubicBezTo>
                  <a:cubicBezTo>
                    <a:pt x="206" y="225"/>
                    <a:pt x="208" y="226"/>
                    <a:pt x="210" y="226"/>
                  </a:cubicBezTo>
                  <a:cubicBezTo>
                    <a:pt x="212" y="227"/>
                    <a:pt x="214" y="228"/>
                    <a:pt x="216" y="228"/>
                  </a:cubicBezTo>
                  <a:cubicBezTo>
                    <a:pt x="217" y="228"/>
                    <a:pt x="217" y="228"/>
                    <a:pt x="217" y="228"/>
                  </a:cubicBezTo>
                  <a:cubicBezTo>
                    <a:pt x="218" y="229"/>
                    <a:pt x="219" y="229"/>
                    <a:pt x="220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2" y="229"/>
                    <a:pt x="223" y="230"/>
                    <a:pt x="223" y="230"/>
                  </a:cubicBezTo>
                  <a:cubicBezTo>
                    <a:pt x="223" y="230"/>
                    <a:pt x="224" y="230"/>
                    <a:pt x="224" y="230"/>
                  </a:cubicBezTo>
                  <a:cubicBezTo>
                    <a:pt x="225" y="230"/>
                    <a:pt x="226" y="230"/>
                    <a:pt x="227" y="230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31" y="231"/>
                    <a:pt x="231" y="231"/>
                    <a:pt x="231" y="231"/>
                  </a:cubicBezTo>
                  <a:cubicBezTo>
                    <a:pt x="233" y="231"/>
                    <a:pt x="234" y="232"/>
                    <a:pt x="236" y="232"/>
                  </a:cubicBezTo>
                  <a:cubicBezTo>
                    <a:pt x="238" y="232"/>
                    <a:pt x="240" y="233"/>
                    <a:pt x="241" y="233"/>
                  </a:cubicBezTo>
                  <a:cubicBezTo>
                    <a:pt x="242" y="233"/>
                    <a:pt x="244" y="233"/>
                    <a:pt x="245" y="233"/>
                  </a:cubicBezTo>
                  <a:cubicBezTo>
                    <a:pt x="245" y="233"/>
                    <a:pt x="246" y="233"/>
                    <a:pt x="246" y="233"/>
                  </a:cubicBezTo>
                  <a:cubicBezTo>
                    <a:pt x="246" y="233"/>
                    <a:pt x="246" y="233"/>
                    <a:pt x="246" y="233"/>
                  </a:cubicBezTo>
                  <a:cubicBezTo>
                    <a:pt x="247" y="234"/>
                    <a:pt x="248" y="234"/>
                    <a:pt x="248" y="234"/>
                  </a:cubicBezTo>
                  <a:cubicBezTo>
                    <a:pt x="250" y="234"/>
                    <a:pt x="251" y="234"/>
                    <a:pt x="252" y="234"/>
                  </a:cubicBezTo>
                  <a:cubicBezTo>
                    <a:pt x="253" y="234"/>
                    <a:pt x="254" y="234"/>
                    <a:pt x="255" y="234"/>
                  </a:cubicBezTo>
                  <a:cubicBezTo>
                    <a:pt x="255" y="234"/>
                    <a:pt x="256" y="234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7" y="235"/>
                    <a:pt x="257" y="235"/>
                    <a:pt x="257" y="235"/>
                  </a:cubicBezTo>
                  <a:cubicBezTo>
                    <a:pt x="258" y="235"/>
                    <a:pt x="258" y="235"/>
                    <a:pt x="259" y="235"/>
                  </a:cubicBezTo>
                  <a:cubicBezTo>
                    <a:pt x="261" y="235"/>
                    <a:pt x="263" y="235"/>
                    <a:pt x="265" y="235"/>
                  </a:cubicBezTo>
                  <a:cubicBezTo>
                    <a:pt x="266" y="235"/>
                    <a:pt x="267" y="235"/>
                    <a:pt x="269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69" y="235"/>
                    <a:pt x="270" y="235"/>
                    <a:pt x="270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2" y="235"/>
                    <a:pt x="274" y="236"/>
                    <a:pt x="275" y="236"/>
                  </a:cubicBezTo>
                  <a:cubicBezTo>
                    <a:pt x="277" y="236"/>
                    <a:pt x="279" y="236"/>
                    <a:pt x="281" y="236"/>
                  </a:cubicBezTo>
                  <a:cubicBezTo>
                    <a:pt x="283" y="236"/>
                    <a:pt x="285" y="236"/>
                    <a:pt x="287" y="236"/>
                  </a:cubicBezTo>
                  <a:cubicBezTo>
                    <a:pt x="287" y="236"/>
                    <a:pt x="287" y="236"/>
                    <a:pt x="287" y="236"/>
                  </a:cubicBezTo>
                  <a:cubicBezTo>
                    <a:pt x="289" y="235"/>
                    <a:pt x="289" y="235"/>
                    <a:pt x="289" y="235"/>
                  </a:cubicBezTo>
                  <a:cubicBezTo>
                    <a:pt x="290" y="235"/>
                    <a:pt x="290" y="235"/>
                    <a:pt x="290" y="235"/>
                  </a:cubicBezTo>
                  <a:cubicBezTo>
                    <a:pt x="291" y="235"/>
                    <a:pt x="291" y="235"/>
                    <a:pt x="292" y="235"/>
                  </a:cubicBezTo>
                  <a:cubicBezTo>
                    <a:pt x="292" y="235"/>
                    <a:pt x="292" y="235"/>
                    <a:pt x="292" y="235"/>
                  </a:cubicBezTo>
                  <a:cubicBezTo>
                    <a:pt x="292" y="235"/>
                    <a:pt x="293" y="235"/>
                    <a:pt x="293" y="235"/>
                  </a:cubicBezTo>
                  <a:cubicBezTo>
                    <a:pt x="294" y="235"/>
                    <a:pt x="294" y="235"/>
                    <a:pt x="294" y="235"/>
                  </a:cubicBezTo>
                  <a:cubicBezTo>
                    <a:pt x="295" y="235"/>
                    <a:pt x="296" y="235"/>
                    <a:pt x="297" y="235"/>
                  </a:cubicBezTo>
                  <a:cubicBezTo>
                    <a:pt x="298" y="235"/>
                    <a:pt x="298" y="235"/>
                    <a:pt x="298" y="235"/>
                  </a:cubicBezTo>
                  <a:cubicBezTo>
                    <a:pt x="300" y="235"/>
                    <a:pt x="301" y="235"/>
                    <a:pt x="303" y="235"/>
                  </a:cubicBezTo>
                  <a:cubicBezTo>
                    <a:pt x="303" y="235"/>
                    <a:pt x="303" y="235"/>
                    <a:pt x="304" y="235"/>
                  </a:cubicBezTo>
                  <a:cubicBezTo>
                    <a:pt x="304" y="235"/>
                    <a:pt x="305" y="235"/>
                    <a:pt x="306" y="235"/>
                  </a:cubicBezTo>
                  <a:cubicBezTo>
                    <a:pt x="306" y="234"/>
                    <a:pt x="307" y="234"/>
                    <a:pt x="307" y="234"/>
                  </a:cubicBezTo>
                  <a:cubicBezTo>
                    <a:pt x="308" y="234"/>
                    <a:pt x="309" y="234"/>
                    <a:pt x="310" y="234"/>
                  </a:cubicBezTo>
                  <a:cubicBezTo>
                    <a:pt x="310" y="234"/>
                    <a:pt x="310" y="234"/>
                    <a:pt x="310" y="234"/>
                  </a:cubicBezTo>
                  <a:cubicBezTo>
                    <a:pt x="311" y="234"/>
                    <a:pt x="311" y="234"/>
                    <a:pt x="312" y="234"/>
                  </a:cubicBezTo>
                  <a:cubicBezTo>
                    <a:pt x="313" y="234"/>
                    <a:pt x="313" y="234"/>
                    <a:pt x="314" y="234"/>
                  </a:cubicBezTo>
                  <a:cubicBezTo>
                    <a:pt x="315" y="234"/>
                    <a:pt x="316" y="233"/>
                    <a:pt x="317" y="233"/>
                  </a:cubicBezTo>
                  <a:cubicBezTo>
                    <a:pt x="317" y="233"/>
                    <a:pt x="318" y="233"/>
                    <a:pt x="318" y="233"/>
                  </a:cubicBezTo>
                  <a:cubicBezTo>
                    <a:pt x="319" y="233"/>
                    <a:pt x="319" y="233"/>
                    <a:pt x="320" y="233"/>
                  </a:cubicBezTo>
                  <a:cubicBezTo>
                    <a:pt x="320" y="233"/>
                    <a:pt x="321" y="233"/>
                    <a:pt x="321" y="233"/>
                  </a:cubicBezTo>
                  <a:cubicBezTo>
                    <a:pt x="323" y="233"/>
                    <a:pt x="324" y="232"/>
                    <a:pt x="326" y="232"/>
                  </a:cubicBezTo>
                  <a:cubicBezTo>
                    <a:pt x="328" y="232"/>
                    <a:pt x="330" y="231"/>
                    <a:pt x="331" y="231"/>
                  </a:cubicBezTo>
                  <a:cubicBezTo>
                    <a:pt x="332" y="231"/>
                    <a:pt x="332" y="231"/>
                    <a:pt x="332" y="231"/>
                  </a:cubicBezTo>
                  <a:cubicBezTo>
                    <a:pt x="333" y="231"/>
                    <a:pt x="334" y="231"/>
                    <a:pt x="335" y="230"/>
                  </a:cubicBezTo>
                  <a:cubicBezTo>
                    <a:pt x="335" y="230"/>
                    <a:pt x="335" y="230"/>
                    <a:pt x="335" y="230"/>
                  </a:cubicBezTo>
                  <a:cubicBezTo>
                    <a:pt x="335" y="230"/>
                    <a:pt x="335" y="230"/>
                    <a:pt x="335" y="230"/>
                  </a:cubicBezTo>
                  <a:cubicBezTo>
                    <a:pt x="336" y="230"/>
                    <a:pt x="337" y="230"/>
                    <a:pt x="338" y="230"/>
                  </a:cubicBezTo>
                  <a:cubicBezTo>
                    <a:pt x="339" y="230"/>
                    <a:pt x="341" y="229"/>
                    <a:pt x="342" y="229"/>
                  </a:cubicBezTo>
                  <a:cubicBezTo>
                    <a:pt x="343" y="229"/>
                    <a:pt x="344" y="229"/>
                    <a:pt x="345" y="228"/>
                  </a:cubicBezTo>
                  <a:cubicBezTo>
                    <a:pt x="347" y="228"/>
                    <a:pt x="350" y="227"/>
                    <a:pt x="352" y="226"/>
                  </a:cubicBezTo>
                  <a:cubicBezTo>
                    <a:pt x="352" y="226"/>
                    <a:pt x="352" y="226"/>
                    <a:pt x="353" y="226"/>
                  </a:cubicBezTo>
                  <a:cubicBezTo>
                    <a:pt x="354" y="226"/>
                    <a:pt x="355" y="226"/>
                    <a:pt x="355" y="226"/>
                  </a:cubicBezTo>
                  <a:cubicBezTo>
                    <a:pt x="358" y="225"/>
                    <a:pt x="360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5" y="223"/>
                    <a:pt x="367" y="222"/>
                    <a:pt x="369" y="222"/>
                  </a:cubicBezTo>
                  <a:cubicBezTo>
                    <a:pt x="370" y="221"/>
                    <a:pt x="371" y="221"/>
                    <a:pt x="372" y="221"/>
                  </a:cubicBezTo>
                  <a:cubicBezTo>
                    <a:pt x="372" y="220"/>
                    <a:pt x="373" y="220"/>
                    <a:pt x="373" y="220"/>
                  </a:cubicBezTo>
                  <a:cubicBezTo>
                    <a:pt x="375" y="220"/>
                    <a:pt x="377" y="219"/>
                    <a:pt x="378" y="218"/>
                  </a:cubicBezTo>
                  <a:cubicBezTo>
                    <a:pt x="459" y="189"/>
                    <a:pt x="523" y="123"/>
                    <a:pt x="551" y="42"/>
                  </a:cubicBezTo>
                  <a:cubicBezTo>
                    <a:pt x="553" y="36"/>
                    <a:pt x="555" y="30"/>
                    <a:pt x="557" y="24"/>
                  </a:cubicBezTo>
                  <a:cubicBezTo>
                    <a:pt x="559" y="17"/>
                    <a:pt x="560" y="10"/>
                    <a:pt x="562" y="3"/>
                  </a:cubicBezTo>
                  <a:cubicBezTo>
                    <a:pt x="562" y="2"/>
                    <a:pt x="562" y="2"/>
                    <a:pt x="562" y="1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53" y="0"/>
                    <a:pt x="553" y="1"/>
                    <a:pt x="5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7686676" y="3360738"/>
              <a:ext cx="134938" cy="1365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224588" y="2571750"/>
              <a:ext cx="1674813" cy="687388"/>
            </a:xfrm>
            <a:custGeom>
              <a:avLst/>
              <a:gdLst>
                <a:gd name="T0" fmla="*/ 280 w 560"/>
                <a:gd name="T1" fmla="*/ 8 h 229"/>
                <a:gd name="T2" fmla="*/ 551 w 560"/>
                <a:gd name="T3" fmla="*/ 229 h 229"/>
                <a:gd name="T4" fmla="*/ 560 w 560"/>
                <a:gd name="T5" fmla="*/ 229 h 229"/>
                <a:gd name="T6" fmla="*/ 280 w 560"/>
                <a:gd name="T7" fmla="*/ 0 h 229"/>
                <a:gd name="T8" fmla="*/ 274 w 560"/>
                <a:gd name="T9" fmla="*/ 0 h 229"/>
                <a:gd name="T10" fmla="*/ 15 w 560"/>
                <a:gd name="T11" fmla="*/ 178 h 229"/>
                <a:gd name="T12" fmla="*/ 9 w 560"/>
                <a:gd name="T13" fmla="*/ 196 h 229"/>
                <a:gd name="T14" fmla="*/ 3 w 560"/>
                <a:gd name="T15" fmla="*/ 214 h 229"/>
                <a:gd name="T16" fmla="*/ 0 w 560"/>
                <a:gd name="T17" fmla="*/ 229 h 229"/>
                <a:gd name="T18" fmla="*/ 9 w 560"/>
                <a:gd name="T19" fmla="*/ 229 h 229"/>
                <a:gd name="T20" fmla="*/ 280 w 560"/>
                <a:gd name="T21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0" h="229">
                  <a:moveTo>
                    <a:pt x="280" y="8"/>
                  </a:moveTo>
                  <a:cubicBezTo>
                    <a:pt x="412" y="8"/>
                    <a:pt x="525" y="101"/>
                    <a:pt x="551" y="229"/>
                  </a:cubicBezTo>
                  <a:cubicBezTo>
                    <a:pt x="560" y="229"/>
                    <a:pt x="560" y="229"/>
                    <a:pt x="560" y="229"/>
                  </a:cubicBezTo>
                  <a:cubicBezTo>
                    <a:pt x="533" y="96"/>
                    <a:pt x="416" y="0"/>
                    <a:pt x="280" y="0"/>
                  </a:cubicBezTo>
                  <a:cubicBezTo>
                    <a:pt x="278" y="0"/>
                    <a:pt x="276" y="0"/>
                    <a:pt x="274" y="0"/>
                  </a:cubicBezTo>
                  <a:cubicBezTo>
                    <a:pt x="158" y="2"/>
                    <a:pt x="57" y="74"/>
                    <a:pt x="15" y="178"/>
                  </a:cubicBezTo>
                  <a:cubicBezTo>
                    <a:pt x="13" y="184"/>
                    <a:pt x="11" y="190"/>
                    <a:pt x="9" y="196"/>
                  </a:cubicBezTo>
                  <a:cubicBezTo>
                    <a:pt x="7" y="202"/>
                    <a:pt x="5" y="208"/>
                    <a:pt x="3" y="214"/>
                  </a:cubicBezTo>
                  <a:cubicBezTo>
                    <a:pt x="2" y="219"/>
                    <a:pt x="1" y="224"/>
                    <a:pt x="0" y="229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35" y="101"/>
                    <a:pt x="148" y="8"/>
                    <a:pt x="280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75573" y="2402901"/>
            <a:ext cx="1129606" cy="964406"/>
            <a:chOff x="8132763" y="2571750"/>
            <a:chExt cx="2008188" cy="1714500"/>
          </a:xfrm>
        </p:grpSpPr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8261351" y="2716213"/>
              <a:ext cx="1879600" cy="1425575"/>
            </a:xfrm>
            <a:custGeom>
              <a:avLst/>
              <a:gdLst>
                <a:gd name="T0" fmla="*/ 628 w 629"/>
                <a:gd name="T1" fmla="*/ 235 h 475"/>
                <a:gd name="T2" fmla="*/ 597 w 629"/>
                <a:gd name="T3" fmla="*/ 216 h 475"/>
                <a:gd name="T4" fmla="*/ 594 w 629"/>
                <a:gd name="T5" fmla="*/ 216 h 475"/>
                <a:gd name="T6" fmla="*/ 595 w 629"/>
                <a:gd name="T7" fmla="*/ 219 h 475"/>
                <a:gd name="T8" fmla="*/ 616 w 629"/>
                <a:gd name="T9" fmla="*/ 233 h 475"/>
                <a:gd name="T10" fmla="*/ 475 w 629"/>
                <a:gd name="T11" fmla="*/ 233 h 475"/>
                <a:gd name="T12" fmla="*/ 237 w 629"/>
                <a:gd name="T13" fmla="*/ 0 h 475"/>
                <a:gd name="T14" fmla="*/ 0 w 629"/>
                <a:gd name="T15" fmla="*/ 237 h 475"/>
                <a:gd name="T16" fmla="*/ 237 w 629"/>
                <a:gd name="T17" fmla="*/ 475 h 475"/>
                <a:gd name="T18" fmla="*/ 475 w 629"/>
                <a:gd name="T19" fmla="*/ 241 h 475"/>
                <a:gd name="T20" fmla="*/ 616 w 629"/>
                <a:gd name="T21" fmla="*/ 241 h 475"/>
                <a:gd name="T22" fmla="*/ 595 w 629"/>
                <a:gd name="T23" fmla="*/ 255 h 475"/>
                <a:gd name="T24" fmla="*/ 594 w 629"/>
                <a:gd name="T25" fmla="*/ 258 h 475"/>
                <a:gd name="T26" fmla="*/ 596 w 629"/>
                <a:gd name="T27" fmla="*/ 259 h 475"/>
                <a:gd name="T28" fmla="*/ 597 w 629"/>
                <a:gd name="T29" fmla="*/ 259 h 475"/>
                <a:gd name="T30" fmla="*/ 628 w 629"/>
                <a:gd name="T31" fmla="*/ 239 h 475"/>
                <a:gd name="T32" fmla="*/ 629 w 629"/>
                <a:gd name="T33" fmla="*/ 237 h 475"/>
                <a:gd name="T34" fmla="*/ 628 w 629"/>
                <a:gd name="T35" fmla="*/ 235 h 475"/>
                <a:gd name="T36" fmla="*/ 237 w 629"/>
                <a:gd name="T37" fmla="*/ 466 h 475"/>
                <a:gd name="T38" fmla="*/ 9 w 629"/>
                <a:gd name="T39" fmla="*/ 237 h 475"/>
                <a:gd name="T40" fmla="*/ 237 w 629"/>
                <a:gd name="T41" fmla="*/ 8 h 475"/>
                <a:gd name="T42" fmla="*/ 466 w 629"/>
                <a:gd name="T43" fmla="*/ 237 h 475"/>
                <a:gd name="T44" fmla="*/ 237 w 629"/>
                <a:gd name="T45" fmla="*/ 46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9" h="475">
                  <a:moveTo>
                    <a:pt x="628" y="235"/>
                  </a:moveTo>
                  <a:cubicBezTo>
                    <a:pt x="597" y="216"/>
                    <a:pt x="597" y="216"/>
                    <a:pt x="597" y="216"/>
                  </a:cubicBezTo>
                  <a:cubicBezTo>
                    <a:pt x="596" y="215"/>
                    <a:pt x="595" y="215"/>
                    <a:pt x="594" y="216"/>
                  </a:cubicBezTo>
                  <a:cubicBezTo>
                    <a:pt x="594" y="217"/>
                    <a:pt x="594" y="219"/>
                    <a:pt x="595" y="219"/>
                  </a:cubicBezTo>
                  <a:cubicBezTo>
                    <a:pt x="616" y="233"/>
                    <a:pt x="616" y="233"/>
                    <a:pt x="616" y="233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2" y="104"/>
                    <a:pt x="367" y="0"/>
                    <a:pt x="237" y="0"/>
                  </a:cubicBezTo>
                  <a:cubicBezTo>
                    <a:pt x="107" y="0"/>
                    <a:pt x="0" y="106"/>
                    <a:pt x="0" y="237"/>
                  </a:cubicBezTo>
                  <a:cubicBezTo>
                    <a:pt x="0" y="368"/>
                    <a:pt x="107" y="475"/>
                    <a:pt x="237" y="475"/>
                  </a:cubicBezTo>
                  <a:cubicBezTo>
                    <a:pt x="367" y="475"/>
                    <a:pt x="472" y="370"/>
                    <a:pt x="475" y="241"/>
                  </a:cubicBezTo>
                  <a:cubicBezTo>
                    <a:pt x="616" y="241"/>
                    <a:pt x="616" y="241"/>
                    <a:pt x="616" y="241"/>
                  </a:cubicBezTo>
                  <a:cubicBezTo>
                    <a:pt x="595" y="255"/>
                    <a:pt x="595" y="255"/>
                    <a:pt x="595" y="255"/>
                  </a:cubicBezTo>
                  <a:cubicBezTo>
                    <a:pt x="594" y="256"/>
                    <a:pt x="594" y="257"/>
                    <a:pt x="594" y="258"/>
                  </a:cubicBezTo>
                  <a:cubicBezTo>
                    <a:pt x="595" y="259"/>
                    <a:pt x="595" y="259"/>
                    <a:pt x="596" y="259"/>
                  </a:cubicBezTo>
                  <a:cubicBezTo>
                    <a:pt x="597" y="259"/>
                    <a:pt x="597" y="259"/>
                    <a:pt x="597" y="259"/>
                  </a:cubicBezTo>
                  <a:cubicBezTo>
                    <a:pt x="628" y="239"/>
                    <a:pt x="628" y="239"/>
                    <a:pt x="628" y="239"/>
                  </a:cubicBezTo>
                  <a:cubicBezTo>
                    <a:pt x="629" y="239"/>
                    <a:pt x="629" y="238"/>
                    <a:pt x="629" y="237"/>
                  </a:cubicBezTo>
                  <a:cubicBezTo>
                    <a:pt x="629" y="236"/>
                    <a:pt x="629" y="236"/>
                    <a:pt x="628" y="235"/>
                  </a:cubicBezTo>
                  <a:close/>
                  <a:moveTo>
                    <a:pt x="237" y="466"/>
                  </a:moveTo>
                  <a:cubicBezTo>
                    <a:pt x="111" y="466"/>
                    <a:pt x="9" y="363"/>
                    <a:pt x="9" y="237"/>
                  </a:cubicBezTo>
                  <a:cubicBezTo>
                    <a:pt x="9" y="111"/>
                    <a:pt x="111" y="8"/>
                    <a:pt x="237" y="8"/>
                  </a:cubicBezTo>
                  <a:cubicBezTo>
                    <a:pt x="364" y="8"/>
                    <a:pt x="466" y="111"/>
                    <a:pt x="466" y="237"/>
                  </a:cubicBezTo>
                  <a:cubicBezTo>
                    <a:pt x="466" y="363"/>
                    <a:pt x="364" y="466"/>
                    <a:pt x="237" y="46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8132763" y="3578225"/>
              <a:ext cx="1676400" cy="708025"/>
            </a:xfrm>
            <a:custGeom>
              <a:avLst/>
              <a:gdLst>
                <a:gd name="T0" fmla="*/ 548 w 561"/>
                <a:gd name="T1" fmla="*/ 22 h 236"/>
                <a:gd name="T2" fmla="*/ 376 w 561"/>
                <a:gd name="T3" fmla="*/ 210 h 236"/>
                <a:gd name="T4" fmla="*/ 366 w 561"/>
                <a:gd name="T5" fmla="*/ 214 h 236"/>
                <a:gd name="T6" fmla="*/ 350 w 561"/>
                <a:gd name="T7" fmla="*/ 218 h 236"/>
                <a:gd name="T8" fmla="*/ 343 w 561"/>
                <a:gd name="T9" fmla="*/ 220 h 236"/>
                <a:gd name="T10" fmla="*/ 333 w 561"/>
                <a:gd name="T11" fmla="*/ 222 h 236"/>
                <a:gd name="T12" fmla="*/ 310 w 561"/>
                <a:gd name="T13" fmla="*/ 226 h 236"/>
                <a:gd name="T14" fmla="*/ 302 w 561"/>
                <a:gd name="T15" fmla="*/ 226 h 236"/>
                <a:gd name="T16" fmla="*/ 292 w 561"/>
                <a:gd name="T17" fmla="*/ 227 h 236"/>
                <a:gd name="T18" fmla="*/ 275 w 561"/>
                <a:gd name="T19" fmla="*/ 227 h 236"/>
                <a:gd name="T20" fmla="*/ 265 w 561"/>
                <a:gd name="T21" fmla="*/ 227 h 236"/>
                <a:gd name="T22" fmla="*/ 257 w 561"/>
                <a:gd name="T23" fmla="*/ 226 h 236"/>
                <a:gd name="T24" fmla="*/ 255 w 561"/>
                <a:gd name="T25" fmla="*/ 226 h 236"/>
                <a:gd name="T26" fmla="*/ 249 w 561"/>
                <a:gd name="T27" fmla="*/ 225 h 236"/>
                <a:gd name="T28" fmla="*/ 246 w 561"/>
                <a:gd name="T29" fmla="*/ 225 h 236"/>
                <a:gd name="T30" fmla="*/ 225 w 561"/>
                <a:gd name="T31" fmla="*/ 221 h 236"/>
                <a:gd name="T32" fmla="*/ 220 w 561"/>
                <a:gd name="T33" fmla="*/ 220 h 236"/>
                <a:gd name="T34" fmla="*/ 208 w 561"/>
                <a:gd name="T35" fmla="*/ 217 h 236"/>
                <a:gd name="T36" fmla="*/ 202 w 561"/>
                <a:gd name="T37" fmla="*/ 216 h 236"/>
                <a:gd name="T38" fmla="*/ 18 w 561"/>
                <a:gd name="T39" fmla="*/ 39 h 236"/>
                <a:gd name="T40" fmla="*/ 8 w 561"/>
                <a:gd name="T41" fmla="*/ 1 h 236"/>
                <a:gd name="T42" fmla="*/ 0 w 561"/>
                <a:gd name="T43" fmla="*/ 3 h 236"/>
                <a:gd name="T44" fmla="*/ 189 w 561"/>
                <a:gd name="T45" fmla="*/ 220 h 236"/>
                <a:gd name="T46" fmla="*/ 193 w 561"/>
                <a:gd name="T47" fmla="*/ 222 h 236"/>
                <a:gd name="T48" fmla="*/ 199 w 561"/>
                <a:gd name="T49" fmla="*/ 224 h 236"/>
                <a:gd name="T50" fmla="*/ 203 w 561"/>
                <a:gd name="T51" fmla="*/ 225 h 236"/>
                <a:gd name="T52" fmla="*/ 216 w 561"/>
                <a:gd name="T53" fmla="*/ 228 h 236"/>
                <a:gd name="T54" fmla="*/ 221 w 561"/>
                <a:gd name="T55" fmla="*/ 229 h 236"/>
                <a:gd name="T56" fmla="*/ 227 w 561"/>
                <a:gd name="T57" fmla="*/ 230 h 236"/>
                <a:gd name="T58" fmla="*/ 236 w 561"/>
                <a:gd name="T59" fmla="*/ 232 h 236"/>
                <a:gd name="T60" fmla="*/ 245 w 561"/>
                <a:gd name="T61" fmla="*/ 233 h 236"/>
                <a:gd name="T62" fmla="*/ 251 w 561"/>
                <a:gd name="T63" fmla="*/ 234 h 236"/>
                <a:gd name="T64" fmla="*/ 256 w 561"/>
                <a:gd name="T65" fmla="*/ 235 h 236"/>
                <a:gd name="T66" fmla="*/ 264 w 561"/>
                <a:gd name="T67" fmla="*/ 235 h 236"/>
                <a:gd name="T68" fmla="*/ 269 w 561"/>
                <a:gd name="T69" fmla="*/ 235 h 236"/>
                <a:gd name="T70" fmla="*/ 275 w 561"/>
                <a:gd name="T71" fmla="*/ 236 h 236"/>
                <a:gd name="T72" fmla="*/ 286 w 561"/>
                <a:gd name="T73" fmla="*/ 236 h 236"/>
                <a:gd name="T74" fmla="*/ 291 w 561"/>
                <a:gd name="T75" fmla="*/ 235 h 236"/>
                <a:gd name="T76" fmla="*/ 293 w 561"/>
                <a:gd name="T77" fmla="*/ 235 h 236"/>
                <a:gd name="T78" fmla="*/ 302 w 561"/>
                <a:gd name="T79" fmla="*/ 235 h 236"/>
                <a:gd name="T80" fmla="*/ 307 w 561"/>
                <a:gd name="T81" fmla="*/ 234 h 236"/>
                <a:gd name="T82" fmla="*/ 311 w 561"/>
                <a:gd name="T83" fmla="*/ 234 h 236"/>
                <a:gd name="T84" fmla="*/ 318 w 561"/>
                <a:gd name="T85" fmla="*/ 233 h 236"/>
                <a:gd name="T86" fmla="*/ 325 w 561"/>
                <a:gd name="T87" fmla="*/ 232 h 236"/>
                <a:gd name="T88" fmla="*/ 334 w 561"/>
                <a:gd name="T89" fmla="*/ 230 h 236"/>
                <a:gd name="T90" fmla="*/ 338 w 561"/>
                <a:gd name="T91" fmla="*/ 230 h 236"/>
                <a:gd name="T92" fmla="*/ 352 w 561"/>
                <a:gd name="T93" fmla="*/ 226 h 236"/>
                <a:gd name="T94" fmla="*/ 362 w 561"/>
                <a:gd name="T95" fmla="*/ 224 h 236"/>
                <a:gd name="T96" fmla="*/ 362 w 561"/>
                <a:gd name="T97" fmla="*/ 224 h 236"/>
                <a:gd name="T98" fmla="*/ 372 w 561"/>
                <a:gd name="T99" fmla="*/ 220 h 236"/>
                <a:gd name="T100" fmla="*/ 556 w 561"/>
                <a:gd name="T101" fmla="*/ 24 h 236"/>
                <a:gd name="T102" fmla="*/ 553 w 561"/>
                <a:gd name="T10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1" h="236">
                  <a:moveTo>
                    <a:pt x="553" y="1"/>
                  </a:moveTo>
                  <a:cubicBezTo>
                    <a:pt x="553" y="1"/>
                    <a:pt x="553" y="1"/>
                    <a:pt x="553" y="1"/>
                  </a:cubicBezTo>
                  <a:cubicBezTo>
                    <a:pt x="551" y="8"/>
                    <a:pt x="550" y="15"/>
                    <a:pt x="548" y="22"/>
                  </a:cubicBezTo>
                  <a:cubicBezTo>
                    <a:pt x="546" y="28"/>
                    <a:pt x="544" y="34"/>
                    <a:pt x="542" y="39"/>
                  </a:cubicBezTo>
                  <a:cubicBezTo>
                    <a:pt x="516" y="118"/>
                    <a:pt x="454" y="181"/>
                    <a:pt x="376" y="210"/>
                  </a:cubicBezTo>
                  <a:cubicBezTo>
                    <a:pt x="376" y="210"/>
                    <a:pt x="376" y="210"/>
                    <a:pt x="376" y="210"/>
                  </a:cubicBezTo>
                  <a:cubicBezTo>
                    <a:pt x="376" y="210"/>
                    <a:pt x="375" y="210"/>
                    <a:pt x="375" y="210"/>
                  </a:cubicBezTo>
                  <a:cubicBezTo>
                    <a:pt x="373" y="211"/>
                    <a:pt x="371" y="212"/>
                    <a:pt x="370" y="212"/>
                  </a:cubicBezTo>
                  <a:cubicBezTo>
                    <a:pt x="368" y="213"/>
                    <a:pt x="367" y="213"/>
                    <a:pt x="366" y="214"/>
                  </a:cubicBezTo>
                  <a:cubicBezTo>
                    <a:pt x="363" y="214"/>
                    <a:pt x="361" y="215"/>
                    <a:pt x="359" y="216"/>
                  </a:cubicBezTo>
                  <a:cubicBezTo>
                    <a:pt x="357" y="216"/>
                    <a:pt x="355" y="217"/>
                    <a:pt x="353" y="217"/>
                  </a:cubicBezTo>
                  <a:cubicBezTo>
                    <a:pt x="352" y="218"/>
                    <a:pt x="351" y="218"/>
                    <a:pt x="350" y="218"/>
                  </a:cubicBezTo>
                  <a:cubicBezTo>
                    <a:pt x="350" y="218"/>
                    <a:pt x="350" y="218"/>
                    <a:pt x="350" y="218"/>
                  </a:cubicBezTo>
                  <a:cubicBezTo>
                    <a:pt x="348" y="219"/>
                    <a:pt x="345" y="219"/>
                    <a:pt x="343" y="220"/>
                  </a:cubicBezTo>
                  <a:cubicBezTo>
                    <a:pt x="343" y="220"/>
                    <a:pt x="343" y="220"/>
                    <a:pt x="343" y="220"/>
                  </a:cubicBezTo>
                  <a:cubicBezTo>
                    <a:pt x="342" y="220"/>
                    <a:pt x="342" y="220"/>
                    <a:pt x="342" y="220"/>
                  </a:cubicBezTo>
                  <a:cubicBezTo>
                    <a:pt x="340" y="220"/>
                    <a:pt x="338" y="221"/>
                    <a:pt x="336" y="221"/>
                  </a:cubicBezTo>
                  <a:cubicBezTo>
                    <a:pt x="335" y="222"/>
                    <a:pt x="334" y="222"/>
                    <a:pt x="333" y="222"/>
                  </a:cubicBezTo>
                  <a:cubicBezTo>
                    <a:pt x="328" y="223"/>
                    <a:pt x="323" y="224"/>
                    <a:pt x="318" y="224"/>
                  </a:cubicBezTo>
                  <a:cubicBezTo>
                    <a:pt x="317" y="225"/>
                    <a:pt x="317" y="225"/>
                    <a:pt x="316" y="225"/>
                  </a:cubicBezTo>
                  <a:cubicBezTo>
                    <a:pt x="314" y="225"/>
                    <a:pt x="312" y="225"/>
                    <a:pt x="310" y="226"/>
                  </a:cubicBezTo>
                  <a:cubicBezTo>
                    <a:pt x="309" y="226"/>
                    <a:pt x="309" y="226"/>
                    <a:pt x="309" y="226"/>
                  </a:cubicBezTo>
                  <a:cubicBezTo>
                    <a:pt x="307" y="226"/>
                    <a:pt x="304" y="226"/>
                    <a:pt x="302" y="226"/>
                  </a:cubicBezTo>
                  <a:cubicBezTo>
                    <a:pt x="302" y="226"/>
                    <a:pt x="302" y="226"/>
                    <a:pt x="302" y="226"/>
                  </a:cubicBezTo>
                  <a:cubicBezTo>
                    <a:pt x="300" y="226"/>
                    <a:pt x="299" y="226"/>
                    <a:pt x="297" y="227"/>
                  </a:cubicBezTo>
                  <a:cubicBezTo>
                    <a:pt x="297" y="227"/>
                    <a:pt x="296" y="227"/>
                    <a:pt x="296" y="227"/>
                  </a:cubicBezTo>
                  <a:cubicBezTo>
                    <a:pt x="295" y="227"/>
                    <a:pt x="294" y="227"/>
                    <a:pt x="292" y="227"/>
                  </a:cubicBezTo>
                  <a:cubicBezTo>
                    <a:pt x="291" y="227"/>
                    <a:pt x="291" y="227"/>
                    <a:pt x="290" y="227"/>
                  </a:cubicBezTo>
                  <a:cubicBezTo>
                    <a:pt x="288" y="227"/>
                    <a:pt x="287" y="227"/>
                    <a:pt x="286" y="227"/>
                  </a:cubicBezTo>
                  <a:cubicBezTo>
                    <a:pt x="282" y="227"/>
                    <a:pt x="279" y="227"/>
                    <a:pt x="275" y="227"/>
                  </a:cubicBezTo>
                  <a:cubicBezTo>
                    <a:pt x="273" y="227"/>
                    <a:pt x="272" y="227"/>
                    <a:pt x="270" y="227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68" y="227"/>
                    <a:pt x="266" y="227"/>
                    <a:pt x="265" y="227"/>
                  </a:cubicBezTo>
                  <a:cubicBezTo>
                    <a:pt x="263" y="227"/>
                    <a:pt x="261" y="226"/>
                    <a:pt x="259" y="226"/>
                  </a:cubicBezTo>
                  <a:cubicBezTo>
                    <a:pt x="259" y="226"/>
                    <a:pt x="259" y="226"/>
                    <a:pt x="259" y="226"/>
                  </a:cubicBezTo>
                  <a:cubicBezTo>
                    <a:pt x="258" y="226"/>
                    <a:pt x="258" y="226"/>
                    <a:pt x="257" y="226"/>
                  </a:cubicBezTo>
                  <a:cubicBezTo>
                    <a:pt x="256" y="226"/>
                    <a:pt x="256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4" y="226"/>
                    <a:pt x="253" y="226"/>
                    <a:pt x="252" y="226"/>
                  </a:cubicBezTo>
                  <a:cubicBezTo>
                    <a:pt x="251" y="226"/>
                    <a:pt x="250" y="225"/>
                    <a:pt x="249" y="225"/>
                  </a:cubicBezTo>
                  <a:cubicBezTo>
                    <a:pt x="249" y="225"/>
                    <a:pt x="249" y="225"/>
                    <a:pt x="249" y="225"/>
                  </a:cubicBezTo>
                  <a:cubicBezTo>
                    <a:pt x="248" y="225"/>
                    <a:pt x="248" y="225"/>
                    <a:pt x="247" y="225"/>
                  </a:cubicBezTo>
                  <a:cubicBezTo>
                    <a:pt x="247" y="225"/>
                    <a:pt x="247" y="225"/>
                    <a:pt x="246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0" y="224"/>
                    <a:pt x="234" y="223"/>
                    <a:pt x="228" y="222"/>
                  </a:cubicBezTo>
                  <a:cubicBezTo>
                    <a:pt x="228" y="222"/>
                    <a:pt x="228" y="222"/>
                    <a:pt x="228" y="222"/>
                  </a:cubicBezTo>
                  <a:cubicBezTo>
                    <a:pt x="227" y="222"/>
                    <a:pt x="226" y="222"/>
                    <a:pt x="225" y="221"/>
                  </a:cubicBezTo>
                  <a:cubicBezTo>
                    <a:pt x="224" y="221"/>
                    <a:pt x="223" y="221"/>
                    <a:pt x="222" y="221"/>
                  </a:cubicBezTo>
                  <a:cubicBezTo>
                    <a:pt x="222" y="221"/>
                    <a:pt x="222" y="221"/>
                    <a:pt x="222" y="221"/>
                  </a:cubicBezTo>
                  <a:cubicBezTo>
                    <a:pt x="221" y="221"/>
                    <a:pt x="221" y="221"/>
                    <a:pt x="220" y="22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216" y="219"/>
                    <a:pt x="214" y="219"/>
                    <a:pt x="211" y="218"/>
                  </a:cubicBezTo>
                  <a:cubicBezTo>
                    <a:pt x="210" y="218"/>
                    <a:pt x="209" y="218"/>
                    <a:pt x="208" y="217"/>
                  </a:cubicBezTo>
                  <a:cubicBezTo>
                    <a:pt x="207" y="217"/>
                    <a:pt x="206" y="217"/>
                    <a:pt x="205" y="217"/>
                  </a:cubicBezTo>
                  <a:cubicBezTo>
                    <a:pt x="205" y="217"/>
                    <a:pt x="205" y="216"/>
                    <a:pt x="205" y="216"/>
                  </a:cubicBezTo>
                  <a:cubicBezTo>
                    <a:pt x="204" y="216"/>
                    <a:pt x="203" y="216"/>
                    <a:pt x="202" y="216"/>
                  </a:cubicBezTo>
                  <a:cubicBezTo>
                    <a:pt x="200" y="215"/>
                    <a:pt x="197" y="214"/>
                    <a:pt x="195" y="214"/>
                  </a:cubicBezTo>
                  <a:cubicBezTo>
                    <a:pt x="192" y="212"/>
                    <a:pt x="192" y="212"/>
                    <a:pt x="192" y="212"/>
                  </a:cubicBezTo>
                  <a:cubicBezTo>
                    <a:pt x="111" y="185"/>
                    <a:pt x="46" y="120"/>
                    <a:pt x="18" y="39"/>
                  </a:cubicBezTo>
                  <a:cubicBezTo>
                    <a:pt x="16" y="34"/>
                    <a:pt x="15" y="28"/>
                    <a:pt x="13" y="22"/>
                  </a:cubicBezTo>
                  <a:cubicBezTo>
                    <a:pt x="11" y="15"/>
                    <a:pt x="10" y="8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10"/>
                    <a:pt x="3" y="17"/>
                    <a:pt x="5" y="24"/>
                  </a:cubicBezTo>
                  <a:cubicBezTo>
                    <a:pt x="6" y="30"/>
                    <a:pt x="8" y="36"/>
                    <a:pt x="10" y="42"/>
                  </a:cubicBezTo>
                  <a:cubicBezTo>
                    <a:pt x="39" y="125"/>
                    <a:pt x="106" y="192"/>
                    <a:pt x="189" y="220"/>
                  </a:cubicBezTo>
                  <a:cubicBezTo>
                    <a:pt x="190" y="221"/>
                    <a:pt x="192" y="221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4" y="222"/>
                    <a:pt x="195" y="222"/>
                    <a:pt x="196" y="223"/>
                  </a:cubicBezTo>
                  <a:cubicBezTo>
                    <a:pt x="197" y="223"/>
                    <a:pt x="198" y="223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200" y="224"/>
                    <a:pt x="201" y="224"/>
                    <a:pt x="202" y="225"/>
                  </a:cubicBezTo>
                  <a:cubicBezTo>
                    <a:pt x="202" y="225"/>
                    <a:pt x="203" y="225"/>
                    <a:pt x="203" y="225"/>
                  </a:cubicBezTo>
                  <a:cubicBezTo>
                    <a:pt x="205" y="225"/>
                    <a:pt x="207" y="226"/>
                    <a:pt x="209" y="226"/>
                  </a:cubicBezTo>
                  <a:cubicBezTo>
                    <a:pt x="211" y="227"/>
                    <a:pt x="214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217" y="229"/>
                    <a:pt x="219" y="229"/>
                    <a:pt x="220" y="229"/>
                  </a:cubicBezTo>
                  <a:cubicBezTo>
                    <a:pt x="220" y="229"/>
                    <a:pt x="220" y="229"/>
                    <a:pt x="220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1" y="229"/>
                    <a:pt x="222" y="230"/>
                    <a:pt x="222" y="230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4" y="230"/>
                    <a:pt x="226" y="230"/>
                    <a:pt x="227" y="230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2" y="231"/>
                    <a:pt x="234" y="232"/>
                    <a:pt x="236" y="232"/>
                  </a:cubicBezTo>
                  <a:cubicBezTo>
                    <a:pt x="237" y="232"/>
                    <a:pt x="239" y="233"/>
                    <a:pt x="240" y="233"/>
                  </a:cubicBezTo>
                  <a:cubicBezTo>
                    <a:pt x="242" y="233"/>
                    <a:pt x="243" y="233"/>
                    <a:pt x="244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6" y="234"/>
                    <a:pt x="247" y="234"/>
                    <a:pt x="248" y="234"/>
                  </a:cubicBezTo>
                  <a:cubicBezTo>
                    <a:pt x="249" y="234"/>
                    <a:pt x="250" y="234"/>
                    <a:pt x="251" y="234"/>
                  </a:cubicBezTo>
                  <a:cubicBezTo>
                    <a:pt x="252" y="234"/>
                    <a:pt x="253" y="234"/>
                    <a:pt x="254" y="234"/>
                  </a:cubicBezTo>
                  <a:cubicBezTo>
                    <a:pt x="255" y="234"/>
                    <a:pt x="255" y="234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7" y="235"/>
                    <a:pt x="258" y="235"/>
                    <a:pt x="258" y="235"/>
                  </a:cubicBezTo>
                  <a:cubicBezTo>
                    <a:pt x="260" y="235"/>
                    <a:pt x="262" y="235"/>
                    <a:pt x="264" y="235"/>
                  </a:cubicBezTo>
                  <a:cubicBezTo>
                    <a:pt x="265" y="235"/>
                    <a:pt x="267" y="235"/>
                    <a:pt x="268" y="235"/>
                  </a:cubicBezTo>
                  <a:cubicBezTo>
                    <a:pt x="268" y="235"/>
                    <a:pt x="268" y="235"/>
                    <a:pt x="268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1" y="235"/>
                    <a:pt x="273" y="236"/>
                    <a:pt x="275" y="236"/>
                  </a:cubicBezTo>
                  <a:cubicBezTo>
                    <a:pt x="277" y="236"/>
                    <a:pt x="279" y="236"/>
                    <a:pt x="280" y="236"/>
                  </a:cubicBezTo>
                  <a:cubicBezTo>
                    <a:pt x="282" y="236"/>
                    <a:pt x="284" y="236"/>
                    <a:pt x="286" y="236"/>
                  </a:cubicBezTo>
                  <a:cubicBezTo>
                    <a:pt x="286" y="236"/>
                    <a:pt x="286" y="236"/>
                    <a:pt x="286" y="236"/>
                  </a:cubicBezTo>
                  <a:cubicBezTo>
                    <a:pt x="289" y="235"/>
                    <a:pt x="289" y="235"/>
                    <a:pt x="289" y="235"/>
                  </a:cubicBezTo>
                  <a:cubicBezTo>
                    <a:pt x="289" y="235"/>
                    <a:pt x="289" y="235"/>
                    <a:pt x="290" y="235"/>
                  </a:cubicBezTo>
                  <a:cubicBezTo>
                    <a:pt x="290" y="235"/>
                    <a:pt x="291" y="235"/>
                    <a:pt x="291" y="235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92" y="235"/>
                    <a:pt x="292" y="235"/>
                    <a:pt x="293" y="235"/>
                  </a:cubicBezTo>
                  <a:cubicBezTo>
                    <a:pt x="293" y="235"/>
                    <a:pt x="293" y="235"/>
                    <a:pt x="293" y="235"/>
                  </a:cubicBezTo>
                  <a:cubicBezTo>
                    <a:pt x="294" y="235"/>
                    <a:pt x="296" y="235"/>
                    <a:pt x="297" y="235"/>
                  </a:cubicBezTo>
                  <a:cubicBezTo>
                    <a:pt x="297" y="235"/>
                    <a:pt x="297" y="235"/>
                    <a:pt x="298" y="235"/>
                  </a:cubicBezTo>
                  <a:cubicBezTo>
                    <a:pt x="299" y="235"/>
                    <a:pt x="301" y="235"/>
                    <a:pt x="302" y="235"/>
                  </a:cubicBezTo>
                  <a:cubicBezTo>
                    <a:pt x="303" y="235"/>
                    <a:pt x="303" y="235"/>
                    <a:pt x="303" y="235"/>
                  </a:cubicBezTo>
                  <a:cubicBezTo>
                    <a:pt x="304" y="235"/>
                    <a:pt x="304" y="235"/>
                    <a:pt x="305" y="235"/>
                  </a:cubicBezTo>
                  <a:cubicBezTo>
                    <a:pt x="306" y="234"/>
                    <a:pt x="306" y="234"/>
                    <a:pt x="307" y="234"/>
                  </a:cubicBezTo>
                  <a:cubicBezTo>
                    <a:pt x="308" y="234"/>
                    <a:pt x="309" y="234"/>
                    <a:pt x="309" y="234"/>
                  </a:cubicBezTo>
                  <a:cubicBezTo>
                    <a:pt x="309" y="234"/>
                    <a:pt x="309" y="234"/>
                    <a:pt x="309" y="234"/>
                  </a:cubicBezTo>
                  <a:cubicBezTo>
                    <a:pt x="310" y="234"/>
                    <a:pt x="311" y="234"/>
                    <a:pt x="311" y="234"/>
                  </a:cubicBezTo>
                  <a:cubicBezTo>
                    <a:pt x="312" y="234"/>
                    <a:pt x="313" y="234"/>
                    <a:pt x="313" y="234"/>
                  </a:cubicBezTo>
                  <a:cubicBezTo>
                    <a:pt x="314" y="234"/>
                    <a:pt x="315" y="233"/>
                    <a:pt x="316" y="233"/>
                  </a:cubicBezTo>
                  <a:cubicBezTo>
                    <a:pt x="317" y="233"/>
                    <a:pt x="317" y="233"/>
                    <a:pt x="318" y="233"/>
                  </a:cubicBezTo>
                  <a:cubicBezTo>
                    <a:pt x="318" y="233"/>
                    <a:pt x="319" y="233"/>
                    <a:pt x="319" y="233"/>
                  </a:cubicBezTo>
                  <a:cubicBezTo>
                    <a:pt x="319" y="233"/>
                    <a:pt x="320" y="233"/>
                    <a:pt x="320" y="233"/>
                  </a:cubicBezTo>
                  <a:cubicBezTo>
                    <a:pt x="322" y="233"/>
                    <a:pt x="324" y="232"/>
                    <a:pt x="325" y="232"/>
                  </a:cubicBezTo>
                  <a:cubicBezTo>
                    <a:pt x="327" y="232"/>
                    <a:pt x="329" y="231"/>
                    <a:pt x="331" y="231"/>
                  </a:cubicBezTo>
                  <a:cubicBezTo>
                    <a:pt x="332" y="231"/>
                    <a:pt x="332" y="231"/>
                    <a:pt x="332" y="231"/>
                  </a:cubicBezTo>
                  <a:cubicBezTo>
                    <a:pt x="333" y="231"/>
                    <a:pt x="333" y="231"/>
                    <a:pt x="334" y="230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5" y="230"/>
                    <a:pt x="337" y="230"/>
                    <a:pt x="338" y="230"/>
                  </a:cubicBezTo>
                  <a:cubicBezTo>
                    <a:pt x="339" y="230"/>
                    <a:pt x="340" y="229"/>
                    <a:pt x="341" y="229"/>
                  </a:cubicBezTo>
                  <a:cubicBezTo>
                    <a:pt x="342" y="229"/>
                    <a:pt x="343" y="229"/>
                    <a:pt x="344" y="228"/>
                  </a:cubicBezTo>
                  <a:cubicBezTo>
                    <a:pt x="347" y="228"/>
                    <a:pt x="349" y="227"/>
                    <a:pt x="352" y="226"/>
                  </a:cubicBezTo>
                  <a:cubicBezTo>
                    <a:pt x="352" y="226"/>
                    <a:pt x="352" y="226"/>
                    <a:pt x="352" y="226"/>
                  </a:cubicBezTo>
                  <a:cubicBezTo>
                    <a:pt x="353" y="226"/>
                    <a:pt x="354" y="226"/>
                    <a:pt x="355" y="226"/>
                  </a:cubicBezTo>
                  <a:cubicBezTo>
                    <a:pt x="357" y="225"/>
                    <a:pt x="359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4" y="223"/>
                    <a:pt x="366" y="222"/>
                    <a:pt x="368" y="222"/>
                  </a:cubicBezTo>
                  <a:cubicBezTo>
                    <a:pt x="369" y="221"/>
                    <a:pt x="370" y="221"/>
                    <a:pt x="372" y="221"/>
                  </a:cubicBezTo>
                  <a:cubicBezTo>
                    <a:pt x="372" y="220"/>
                    <a:pt x="372" y="220"/>
                    <a:pt x="372" y="220"/>
                  </a:cubicBezTo>
                  <a:cubicBezTo>
                    <a:pt x="374" y="220"/>
                    <a:pt x="376" y="219"/>
                    <a:pt x="378" y="218"/>
                  </a:cubicBezTo>
                  <a:cubicBezTo>
                    <a:pt x="458" y="189"/>
                    <a:pt x="523" y="123"/>
                    <a:pt x="551" y="42"/>
                  </a:cubicBezTo>
                  <a:cubicBezTo>
                    <a:pt x="553" y="36"/>
                    <a:pt x="554" y="30"/>
                    <a:pt x="556" y="24"/>
                  </a:cubicBezTo>
                  <a:cubicBezTo>
                    <a:pt x="558" y="17"/>
                    <a:pt x="560" y="10"/>
                    <a:pt x="561" y="3"/>
                  </a:cubicBezTo>
                  <a:cubicBezTo>
                    <a:pt x="561" y="2"/>
                    <a:pt x="561" y="2"/>
                    <a:pt x="561" y="1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53" y="0"/>
                    <a:pt x="553" y="1"/>
                    <a:pt x="5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9594851" y="3360738"/>
              <a:ext cx="133350" cy="1365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8135938" y="2571750"/>
              <a:ext cx="1670050" cy="687388"/>
            </a:xfrm>
            <a:custGeom>
              <a:avLst/>
              <a:gdLst>
                <a:gd name="T0" fmla="*/ 279 w 559"/>
                <a:gd name="T1" fmla="*/ 8 h 229"/>
                <a:gd name="T2" fmla="*/ 551 w 559"/>
                <a:gd name="T3" fmla="*/ 229 h 229"/>
                <a:gd name="T4" fmla="*/ 559 w 559"/>
                <a:gd name="T5" fmla="*/ 229 h 229"/>
                <a:gd name="T6" fmla="*/ 279 w 559"/>
                <a:gd name="T7" fmla="*/ 0 h 229"/>
                <a:gd name="T8" fmla="*/ 273 w 559"/>
                <a:gd name="T9" fmla="*/ 0 h 229"/>
                <a:gd name="T10" fmla="*/ 15 w 559"/>
                <a:gd name="T11" fmla="*/ 178 h 229"/>
                <a:gd name="T12" fmla="*/ 8 w 559"/>
                <a:gd name="T13" fmla="*/ 196 h 229"/>
                <a:gd name="T14" fmla="*/ 3 w 559"/>
                <a:gd name="T15" fmla="*/ 214 h 229"/>
                <a:gd name="T16" fmla="*/ 0 w 559"/>
                <a:gd name="T17" fmla="*/ 229 h 229"/>
                <a:gd name="T18" fmla="*/ 8 w 559"/>
                <a:gd name="T19" fmla="*/ 229 h 229"/>
                <a:gd name="T20" fmla="*/ 279 w 559"/>
                <a:gd name="T21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9" h="229">
                  <a:moveTo>
                    <a:pt x="279" y="8"/>
                  </a:moveTo>
                  <a:cubicBezTo>
                    <a:pt x="411" y="8"/>
                    <a:pt x="524" y="101"/>
                    <a:pt x="551" y="229"/>
                  </a:cubicBezTo>
                  <a:cubicBezTo>
                    <a:pt x="559" y="229"/>
                    <a:pt x="559" y="229"/>
                    <a:pt x="559" y="229"/>
                  </a:cubicBezTo>
                  <a:cubicBezTo>
                    <a:pt x="533" y="96"/>
                    <a:pt x="416" y="0"/>
                    <a:pt x="279" y="0"/>
                  </a:cubicBezTo>
                  <a:cubicBezTo>
                    <a:pt x="277" y="0"/>
                    <a:pt x="275" y="0"/>
                    <a:pt x="273" y="0"/>
                  </a:cubicBezTo>
                  <a:cubicBezTo>
                    <a:pt x="157" y="2"/>
                    <a:pt x="57" y="74"/>
                    <a:pt x="15" y="178"/>
                  </a:cubicBezTo>
                  <a:cubicBezTo>
                    <a:pt x="12" y="184"/>
                    <a:pt x="10" y="190"/>
                    <a:pt x="8" y="196"/>
                  </a:cubicBezTo>
                  <a:cubicBezTo>
                    <a:pt x="6" y="202"/>
                    <a:pt x="4" y="208"/>
                    <a:pt x="3" y="214"/>
                  </a:cubicBezTo>
                  <a:cubicBezTo>
                    <a:pt x="2" y="219"/>
                    <a:pt x="1" y="224"/>
                    <a:pt x="0" y="229"/>
                  </a:cubicBezTo>
                  <a:cubicBezTo>
                    <a:pt x="8" y="229"/>
                    <a:pt x="8" y="229"/>
                    <a:pt x="8" y="229"/>
                  </a:cubicBezTo>
                  <a:cubicBezTo>
                    <a:pt x="35" y="101"/>
                    <a:pt x="148" y="8"/>
                    <a:pt x="279" y="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66106" y="2402901"/>
            <a:ext cx="1140322" cy="964406"/>
            <a:chOff x="471488" y="2571750"/>
            <a:chExt cx="2027238" cy="1714500"/>
          </a:xfrm>
        </p:grpSpPr>
        <p:grpSp>
          <p:nvGrpSpPr>
            <p:cNvPr id="26" name="Group 25"/>
            <p:cNvGrpSpPr/>
            <p:nvPr/>
          </p:nvGrpSpPr>
          <p:grpSpPr>
            <a:xfrm>
              <a:off x="614363" y="2716213"/>
              <a:ext cx="1884363" cy="1425575"/>
              <a:chOff x="614363" y="2716213"/>
              <a:chExt cx="1884363" cy="1425575"/>
            </a:xfrm>
          </p:grpSpPr>
          <p:sp>
            <p:nvSpPr>
              <p:cNvPr id="21" name="Freeform 21"/>
              <p:cNvSpPr>
                <a:spLocks noEditPoints="1"/>
              </p:cNvSpPr>
              <p:nvPr/>
            </p:nvSpPr>
            <p:spPr bwMode="auto">
              <a:xfrm>
                <a:off x="614363" y="2716213"/>
                <a:ext cx="1884363" cy="1425575"/>
              </a:xfrm>
              <a:custGeom>
                <a:avLst/>
                <a:gdLst>
                  <a:gd name="T0" fmla="*/ 629 w 630"/>
                  <a:gd name="T1" fmla="*/ 235 h 475"/>
                  <a:gd name="T2" fmla="*/ 598 w 630"/>
                  <a:gd name="T3" fmla="*/ 216 h 475"/>
                  <a:gd name="T4" fmla="*/ 595 w 630"/>
                  <a:gd name="T5" fmla="*/ 216 h 475"/>
                  <a:gd name="T6" fmla="*/ 595 w 630"/>
                  <a:gd name="T7" fmla="*/ 219 h 475"/>
                  <a:gd name="T8" fmla="*/ 617 w 630"/>
                  <a:gd name="T9" fmla="*/ 233 h 475"/>
                  <a:gd name="T10" fmla="*/ 475 w 630"/>
                  <a:gd name="T11" fmla="*/ 233 h 475"/>
                  <a:gd name="T12" fmla="*/ 238 w 630"/>
                  <a:gd name="T13" fmla="*/ 0 h 475"/>
                  <a:gd name="T14" fmla="*/ 0 w 630"/>
                  <a:gd name="T15" fmla="*/ 237 h 475"/>
                  <a:gd name="T16" fmla="*/ 238 w 630"/>
                  <a:gd name="T17" fmla="*/ 475 h 475"/>
                  <a:gd name="T18" fmla="*/ 475 w 630"/>
                  <a:gd name="T19" fmla="*/ 241 h 475"/>
                  <a:gd name="T20" fmla="*/ 617 w 630"/>
                  <a:gd name="T21" fmla="*/ 241 h 475"/>
                  <a:gd name="T22" fmla="*/ 595 w 630"/>
                  <a:gd name="T23" fmla="*/ 255 h 475"/>
                  <a:gd name="T24" fmla="*/ 595 w 630"/>
                  <a:gd name="T25" fmla="*/ 258 h 475"/>
                  <a:gd name="T26" fmla="*/ 596 w 630"/>
                  <a:gd name="T27" fmla="*/ 259 h 475"/>
                  <a:gd name="T28" fmla="*/ 598 w 630"/>
                  <a:gd name="T29" fmla="*/ 259 h 475"/>
                  <a:gd name="T30" fmla="*/ 629 w 630"/>
                  <a:gd name="T31" fmla="*/ 239 h 475"/>
                  <a:gd name="T32" fmla="*/ 630 w 630"/>
                  <a:gd name="T33" fmla="*/ 237 h 475"/>
                  <a:gd name="T34" fmla="*/ 629 w 630"/>
                  <a:gd name="T35" fmla="*/ 235 h 475"/>
                  <a:gd name="T36" fmla="*/ 238 w 630"/>
                  <a:gd name="T37" fmla="*/ 466 h 475"/>
                  <a:gd name="T38" fmla="*/ 9 w 630"/>
                  <a:gd name="T39" fmla="*/ 237 h 475"/>
                  <a:gd name="T40" fmla="*/ 238 w 630"/>
                  <a:gd name="T41" fmla="*/ 8 h 475"/>
                  <a:gd name="T42" fmla="*/ 467 w 630"/>
                  <a:gd name="T43" fmla="*/ 237 h 475"/>
                  <a:gd name="T44" fmla="*/ 238 w 630"/>
                  <a:gd name="T45" fmla="*/ 466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0" h="475">
                    <a:moveTo>
                      <a:pt x="629" y="235"/>
                    </a:moveTo>
                    <a:cubicBezTo>
                      <a:pt x="598" y="216"/>
                      <a:pt x="598" y="216"/>
                      <a:pt x="598" y="216"/>
                    </a:cubicBezTo>
                    <a:cubicBezTo>
                      <a:pt x="597" y="215"/>
                      <a:pt x="595" y="215"/>
                      <a:pt x="595" y="216"/>
                    </a:cubicBezTo>
                    <a:cubicBezTo>
                      <a:pt x="594" y="217"/>
                      <a:pt x="594" y="219"/>
                      <a:pt x="595" y="219"/>
                    </a:cubicBezTo>
                    <a:cubicBezTo>
                      <a:pt x="617" y="233"/>
                      <a:pt x="617" y="233"/>
                      <a:pt x="617" y="233"/>
                    </a:cubicBezTo>
                    <a:cubicBezTo>
                      <a:pt x="475" y="233"/>
                      <a:pt x="475" y="233"/>
                      <a:pt x="475" y="233"/>
                    </a:cubicBezTo>
                    <a:cubicBezTo>
                      <a:pt x="473" y="104"/>
                      <a:pt x="367" y="0"/>
                      <a:pt x="238" y="0"/>
                    </a:cubicBezTo>
                    <a:cubicBezTo>
                      <a:pt x="107" y="0"/>
                      <a:pt x="0" y="106"/>
                      <a:pt x="0" y="237"/>
                    </a:cubicBezTo>
                    <a:cubicBezTo>
                      <a:pt x="0" y="368"/>
                      <a:pt x="107" y="475"/>
                      <a:pt x="238" y="475"/>
                    </a:cubicBezTo>
                    <a:cubicBezTo>
                      <a:pt x="367" y="475"/>
                      <a:pt x="473" y="370"/>
                      <a:pt x="475" y="241"/>
                    </a:cubicBezTo>
                    <a:cubicBezTo>
                      <a:pt x="617" y="241"/>
                      <a:pt x="617" y="241"/>
                      <a:pt x="617" y="241"/>
                    </a:cubicBezTo>
                    <a:cubicBezTo>
                      <a:pt x="595" y="255"/>
                      <a:pt x="595" y="255"/>
                      <a:pt x="595" y="255"/>
                    </a:cubicBezTo>
                    <a:cubicBezTo>
                      <a:pt x="594" y="256"/>
                      <a:pt x="594" y="257"/>
                      <a:pt x="595" y="258"/>
                    </a:cubicBezTo>
                    <a:cubicBezTo>
                      <a:pt x="595" y="259"/>
                      <a:pt x="596" y="259"/>
                      <a:pt x="596" y="259"/>
                    </a:cubicBezTo>
                    <a:cubicBezTo>
                      <a:pt x="597" y="259"/>
                      <a:pt x="597" y="259"/>
                      <a:pt x="598" y="259"/>
                    </a:cubicBezTo>
                    <a:cubicBezTo>
                      <a:pt x="629" y="239"/>
                      <a:pt x="629" y="239"/>
                      <a:pt x="629" y="239"/>
                    </a:cubicBezTo>
                    <a:cubicBezTo>
                      <a:pt x="629" y="239"/>
                      <a:pt x="630" y="238"/>
                      <a:pt x="630" y="237"/>
                    </a:cubicBezTo>
                    <a:cubicBezTo>
                      <a:pt x="630" y="236"/>
                      <a:pt x="629" y="236"/>
                      <a:pt x="629" y="235"/>
                    </a:cubicBezTo>
                    <a:close/>
                    <a:moveTo>
                      <a:pt x="238" y="466"/>
                    </a:moveTo>
                    <a:cubicBezTo>
                      <a:pt x="112" y="466"/>
                      <a:pt x="9" y="363"/>
                      <a:pt x="9" y="237"/>
                    </a:cubicBezTo>
                    <a:cubicBezTo>
                      <a:pt x="9" y="111"/>
                      <a:pt x="112" y="8"/>
                      <a:pt x="238" y="8"/>
                    </a:cubicBezTo>
                    <a:cubicBezTo>
                      <a:pt x="364" y="8"/>
                      <a:pt x="467" y="111"/>
                      <a:pt x="467" y="237"/>
                    </a:cubicBezTo>
                    <a:cubicBezTo>
                      <a:pt x="467" y="363"/>
                      <a:pt x="364" y="466"/>
                      <a:pt x="238" y="4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" name="Oval 22"/>
              <p:cNvSpPr>
                <a:spLocks noChangeArrowheads="1"/>
              </p:cNvSpPr>
              <p:nvPr/>
            </p:nvSpPr>
            <p:spPr bwMode="auto">
              <a:xfrm>
                <a:off x="1947863" y="3360738"/>
                <a:ext cx="134938" cy="1365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71488" y="2571750"/>
              <a:ext cx="1692275" cy="1714500"/>
            </a:xfrm>
            <a:custGeom>
              <a:avLst/>
              <a:gdLst>
                <a:gd name="T0" fmla="*/ 553 w 566"/>
                <a:gd name="T1" fmla="*/ 357 h 571"/>
                <a:gd name="T2" fmla="*/ 548 w 566"/>
                <a:gd name="T3" fmla="*/ 374 h 571"/>
                <a:gd name="T4" fmla="*/ 286 w 566"/>
                <a:gd name="T5" fmla="*/ 562 h 571"/>
                <a:gd name="T6" fmla="*/ 9 w 566"/>
                <a:gd name="T7" fmla="*/ 285 h 571"/>
                <a:gd name="T8" fmla="*/ 11 w 566"/>
                <a:gd name="T9" fmla="*/ 252 h 571"/>
                <a:gd name="T10" fmla="*/ 11 w 566"/>
                <a:gd name="T11" fmla="*/ 252 h 571"/>
                <a:gd name="T12" fmla="*/ 11 w 566"/>
                <a:gd name="T13" fmla="*/ 251 h 571"/>
                <a:gd name="T14" fmla="*/ 13 w 566"/>
                <a:gd name="T15" fmla="*/ 241 h 571"/>
                <a:gd name="T16" fmla="*/ 12 w 566"/>
                <a:gd name="T17" fmla="*/ 241 h 571"/>
                <a:gd name="T18" fmla="*/ 13 w 566"/>
                <a:gd name="T19" fmla="*/ 234 h 571"/>
                <a:gd name="T20" fmla="*/ 286 w 566"/>
                <a:gd name="T21" fmla="*/ 8 h 571"/>
                <a:gd name="T22" fmla="*/ 557 w 566"/>
                <a:gd name="T23" fmla="*/ 229 h 571"/>
                <a:gd name="T24" fmla="*/ 566 w 566"/>
                <a:gd name="T25" fmla="*/ 229 h 571"/>
                <a:gd name="T26" fmla="*/ 286 w 566"/>
                <a:gd name="T27" fmla="*/ 0 h 571"/>
                <a:gd name="T28" fmla="*/ 5 w 566"/>
                <a:gd name="T29" fmla="*/ 233 h 571"/>
                <a:gd name="T30" fmla="*/ 3 w 566"/>
                <a:gd name="T31" fmla="*/ 243 h 571"/>
                <a:gd name="T32" fmla="*/ 3 w 566"/>
                <a:gd name="T33" fmla="*/ 248 h 571"/>
                <a:gd name="T34" fmla="*/ 3 w 566"/>
                <a:gd name="T35" fmla="*/ 250 h 571"/>
                <a:gd name="T36" fmla="*/ 0 w 566"/>
                <a:gd name="T37" fmla="*/ 285 h 571"/>
                <a:gd name="T38" fmla="*/ 84 w 566"/>
                <a:gd name="T39" fmla="*/ 487 h 571"/>
                <a:gd name="T40" fmla="*/ 286 w 566"/>
                <a:gd name="T41" fmla="*/ 571 h 571"/>
                <a:gd name="T42" fmla="*/ 453 w 566"/>
                <a:gd name="T43" fmla="*/ 516 h 571"/>
                <a:gd name="T44" fmla="*/ 556 w 566"/>
                <a:gd name="T45" fmla="*/ 377 h 571"/>
                <a:gd name="T46" fmla="*/ 561 w 566"/>
                <a:gd name="T47" fmla="*/ 359 h 571"/>
                <a:gd name="T48" fmla="*/ 566 w 566"/>
                <a:gd name="T49" fmla="*/ 342 h 571"/>
                <a:gd name="T50" fmla="*/ 557 w 566"/>
                <a:gd name="T51" fmla="*/ 342 h 571"/>
                <a:gd name="T52" fmla="*/ 553 w 566"/>
                <a:gd name="T53" fmla="*/ 357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6" h="571">
                  <a:moveTo>
                    <a:pt x="553" y="357"/>
                  </a:moveTo>
                  <a:cubicBezTo>
                    <a:pt x="552" y="363"/>
                    <a:pt x="550" y="369"/>
                    <a:pt x="548" y="374"/>
                  </a:cubicBezTo>
                  <a:cubicBezTo>
                    <a:pt x="509" y="487"/>
                    <a:pt x="404" y="562"/>
                    <a:pt x="286" y="562"/>
                  </a:cubicBezTo>
                  <a:cubicBezTo>
                    <a:pt x="133" y="562"/>
                    <a:pt x="9" y="438"/>
                    <a:pt x="9" y="285"/>
                  </a:cubicBezTo>
                  <a:cubicBezTo>
                    <a:pt x="9" y="274"/>
                    <a:pt x="10" y="263"/>
                    <a:pt x="11" y="252"/>
                  </a:cubicBezTo>
                  <a:cubicBezTo>
                    <a:pt x="11" y="252"/>
                    <a:pt x="11" y="252"/>
                    <a:pt x="11" y="252"/>
                  </a:cubicBezTo>
                  <a:cubicBezTo>
                    <a:pt x="11" y="252"/>
                    <a:pt x="11" y="251"/>
                    <a:pt x="11" y="251"/>
                  </a:cubicBezTo>
                  <a:cubicBezTo>
                    <a:pt x="12" y="247"/>
                    <a:pt x="12" y="244"/>
                    <a:pt x="13" y="241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3" y="238"/>
                    <a:pt x="13" y="236"/>
                    <a:pt x="13" y="234"/>
                  </a:cubicBezTo>
                  <a:cubicBezTo>
                    <a:pt x="38" y="103"/>
                    <a:pt x="152" y="8"/>
                    <a:pt x="286" y="8"/>
                  </a:cubicBezTo>
                  <a:cubicBezTo>
                    <a:pt x="417" y="8"/>
                    <a:pt x="531" y="101"/>
                    <a:pt x="557" y="229"/>
                  </a:cubicBezTo>
                  <a:cubicBezTo>
                    <a:pt x="566" y="229"/>
                    <a:pt x="566" y="229"/>
                    <a:pt x="566" y="229"/>
                  </a:cubicBezTo>
                  <a:cubicBezTo>
                    <a:pt x="539" y="96"/>
                    <a:pt x="422" y="0"/>
                    <a:pt x="286" y="0"/>
                  </a:cubicBezTo>
                  <a:cubicBezTo>
                    <a:pt x="148" y="0"/>
                    <a:pt x="30" y="98"/>
                    <a:pt x="5" y="233"/>
                  </a:cubicBezTo>
                  <a:cubicBezTo>
                    <a:pt x="4" y="236"/>
                    <a:pt x="4" y="240"/>
                    <a:pt x="3" y="243"/>
                  </a:cubicBezTo>
                  <a:cubicBezTo>
                    <a:pt x="3" y="244"/>
                    <a:pt x="3" y="246"/>
                    <a:pt x="3" y="248"/>
                  </a:cubicBezTo>
                  <a:cubicBezTo>
                    <a:pt x="3" y="249"/>
                    <a:pt x="3" y="249"/>
                    <a:pt x="3" y="250"/>
                  </a:cubicBezTo>
                  <a:cubicBezTo>
                    <a:pt x="1" y="262"/>
                    <a:pt x="0" y="273"/>
                    <a:pt x="0" y="285"/>
                  </a:cubicBezTo>
                  <a:cubicBezTo>
                    <a:pt x="0" y="361"/>
                    <a:pt x="30" y="432"/>
                    <a:pt x="84" y="487"/>
                  </a:cubicBezTo>
                  <a:cubicBezTo>
                    <a:pt x="139" y="541"/>
                    <a:pt x="210" y="571"/>
                    <a:pt x="286" y="571"/>
                  </a:cubicBezTo>
                  <a:cubicBezTo>
                    <a:pt x="346" y="571"/>
                    <a:pt x="404" y="552"/>
                    <a:pt x="453" y="516"/>
                  </a:cubicBezTo>
                  <a:cubicBezTo>
                    <a:pt x="501" y="481"/>
                    <a:pt x="537" y="433"/>
                    <a:pt x="556" y="377"/>
                  </a:cubicBezTo>
                  <a:cubicBezTo>
                    <a:pt x="558" y="371"/>
                    <a:pt x="560" y="365"/>
                    <a:pt x="561" y="359"/>
                  </a:cubicBezTo>
                  <a:cubicBezTo>
                    <a:pt x="563" y="353"/>
                    <a:pt x="564" y="347"/>
                    <a:pt x="566" y="342"/>
                  </a:cubicBezTo>
                  <a:cubicBezTo>
                    <a:pt x="557" y="342"/>
                    <a:pt x="557" y="342"/>
                    <a:pt x="557" y="342"/>
                  </a:cubicBezTo>
                  <a:cubicBezTo>
                    <a:pt x="556" y="347"/>
                    <a:pt x="555" y="352"/>
                    <a:pt x="553" y="3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645349" y="2402901"/>
            <a:ext cx="950119" cy="964406"/>
            <a:chOff x="10034588" y="2571750"/>
            <a:chExt cx="1689100" cy="1714500"/>
          </a:xfrm>
        </p:grpSpPr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10163176" y="2716213"/>
              <a:ext cx="1416050" cy="1425575"/>
            </a:xfrm>
            <a:custGeom>
              <a:avLst/>
              <a:gdLst>
                <a:gd name="T0" fmla="*/ 0 w 474"/>
                <a:gd name="T1" fmla="*/ 242 h 475"/>
                <a:gd name="T2" fmla="*/ 0 w 474"/>
                <a:gd name="T3" fmla="*/ 242 h 475"/>
                <a:gd name="T4" fmla="*/ 237 w 474"/>
                <a:gd name="T5" fmla="*/ 475 h 475"/>
                <a:gd name="T6" fmla="*/ 474 w 474"/>
                <a:gd name="T7" fmla="*/ 237 h 475"/>
                <a:gd name="T8" fmla="*/ 237 w 474"/>
                <a:gd name="T9" fmla="*/ 0 h 475"/>
                <a:gd name="T10" fmla="*/ 0 w 474"/>
                <a:gd name="T11" fmla="*/ 232 h 475"/>
                <a:gd name="T12" fmla="*/ 0 w 474"/>
                <a:gd name="T13" fmla="*/ 232 h 475"/>
                <a:gd name="T14" fmla="*/ 8 w 474"/>
                <a:gd name="T15" fmla="*/ 237 h 475"/>
                <a:gd name="T16" fmla="*/ 237 w 474"/>
                <a:gd name="T17" fmla="*/ 8 h 475"/>
                <a:gd name="T18" fmla="*/ 466 w 474"/>
                <a:gd name="T19" fmla="*/ 237 h 475"/>
                <a:gd name="T20" fmla="*/ 237 w 474"/>
                <a:gd name="T21" fmla="*/ 466 h 475"/>
                <a:gd name="T22" fmla="*/ 8 w 474"/>
                <a:gd name="T23" fmla="*/ 23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4" h="475">
                  <a:moveTo>
                    <a:pt x="0" y="242"/>
                  </a:moveTo>
                  <a:cubicBezTo>
                    <a:pt x="0" y="242"/>
                    <a:pt x="0" y="242"/>
                    <a:pt x="0" y="242"/>
                  </a:cubicBezTo>
                  <a:cubicBezTo>
                    <a:pt x="2" y="371"/>
                    <a:pt x="108" y="475"/>
                    <a:pt x="237" y="475"/>
                  </a:cubicBezTo>
                  <a:cubicBezTo>
                    <a:pt x="368" y="475"/>
                    <a:pt x="474" y="368"/>
                    <a:pt x="474" y="237"/>
                  </a:cubicBezTo>
                  <a:cubicBezTo>
                    <a:pt x="474" y="106"/>
                    <a:pt x="368" y="0"/>
                    <a:pt x="237" y="0"/>
                  </a:cubicBezTo>
                  <a:cubicBezTo>
                    <a:pt x="108" y="0"/>
                    <a:pt x="2" y="104"/>
                    <a:pt x="0" y="232"/>
                  </a:cubicBezTo>
                  <a:cubicBezTo>
                    <a:pt x="0" y="232"/>
                    <a:pt x="0" y="232"/>
                    <a:pt x="0" y="232"/>
                  </a:cubicBezTo>
                  <a:moveTo>
                    <a:pt x="8" y="237"/>
                  </a:moveTo>
                  <a:cubicBezTo>
                    <a:pt x="8" y="111"/>
                    <a:pt x="111" y="8"/>
                    <a:pt x="237" y="8"/>
                  </a:cubicBezTo>
                  <a:cubicBezTo>
                    <a:pt x="363" y="8"/>
                    <a:pt x="466" y="111"/>
                    <a:pt x="466" y="237"/>
                  </a:cubicBezTo>
                  <a:cubicBezTo>
                    <a:pt x="466" y="363"/>
                    <a:pt x="363" y="466"/>
                    <a:pt x="237" y="466"/>
                  </a:cubicBezTo>
                  <a:cubicBezTo>
                    <a:pt x="111" y="466"/>
                    <a:pt x="8" y="363"/>
                    <a:pt x="8" y="2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0034588" y="2571750"/>
              <a:ext cx="1689100" cy="1714500"/>
            </a:xfrm>
            <a:custGeom>
              <a:avLst/>
              <a:gdLst>
                <a:gd name="T0" fmla="*/ 13 w 565"/>
                <a:gd name="T1" fmla="*/ 357 h 571"/>
                <a:gd name="T2" fmla="*/ 18 w 565"/>
                <a:gd name="T3" fmla="*/ 374 h 571"/>
                <a:gd name="T4" fmla="*/ 280 w 565"/>
                <a:gd name="T5" fmla="*/ 562 h 571"/>
                <a:gd name="T6" fmla="*/ 557 w 565"/>
                <a:gd name="T7" fmla="*/ 285 h 571"/>
                <a:gd name="T8" fmla="*/ 555 w 565"/>
                <a:gd name="T9" fmla="*/ 252 h 571"/>
                <a:gd name="T10" fmla="*/ 555 w 565"/>
                <a:gd name="T11" fmla="*/ 252 h 571"/>
                <a:gd name="T12" fmla="*/ 555 w 565"/>
                <a:gd name="T13" fmla="*/ 251 h 571"/>
                <a:gd name="T14" fmla="*/ 553 w 565"/>
                <a:gd name="T15" fmla="*/ 241 h 571"/>
                <a:gd name="T16" fmla="*/ 553 w 565"/>
                <a:gd name="T17" fmla="*/ 241 h 571"/>
                <a:gd name="T18" fmla="*/ 552 w 565"/>
                <a:gd name="T19" fmla="*/ 234 h 571"/>
                <a:gd name="T20" fmla="*/ 280 w 565"/>
                <a:gd name="T21" fmla="*/ 8 h 571"/>
                <a:gd name="T22" fmla="*/ 9 w 565"/>
                <a:gd name="T23" fmla="*/ 229 h 571"/>
                <a:gd name="T24" fmla="*/ 0 w 565"/>
                <a:gd name="T25" fmla="*/ 229 h 571"/>
                <a:gd name="T26" fmla="*/ 280 w 565"/>
                <a:gd name="T27" fmla="*/ 0 h 571"/>
                <a:gd name="T28" fmla="*/ 561 w 565"/>
                <a:gd name="T29" fmla="*/ 233 h 571"/>
                <a:gd name="T30" fmla="*/ 562 w 565"/>
                <a:gd name="T31" fmla="*/ 243 h 571"/>
                <a:gd name="T32" fmla="*/ 563 w 565"/>
                <a:gd name="T33" fmla="*/ 248 h 571"/>
                <a:gd name="T34" fmla="*/ 563 w 565"/>
                <a:gd name="T35" fmla="*/ 250 h 571"/>
                <a:gd name="T36" fmla="*/ 565 w 565"/>
                <a:gd name="T37" fmla="*/ 285 h 571"/>
                <a:gd name="T38" fmla="*/ 481 w 565"/>
                <a:gd name="T39" fmla="*/ 487 h 571"/>
                <a:gd name="T40" fmla="*/ 280 w 565"/>
                <a:gd name="T41" fmla="*/ 571 h 571"/>
                <a:gd name="T42" fmla="*/ 113 w 565"/>
                <a:gd name="T43" fmla="*/ 516 h 571"/>
                <a:gd name="T44" fmla="*/ 10 w 565"/>
                <a:gd name="T45" fmla="*/ 377 h 571"/>
                <a:gd name="T46" fmla="*/ 4 w 565"/>
                <a:gd name="T47" fmla="*/ 359 h 571"/>
                <a:gd name="T48" fmla="*/ 0 w 565"/>
                <a:gd name="T49" fmla="*/ 342 h 571"/>
                <a:gd name="T50" fmla="*/ 9 w 565"/>
                <a:gd name="T51" fmla="*/ 342 h 571"/>
                <a:gd name="T52" fmla="*/ 13 w 565"/>
                <a:gd name="T53" fmla="*/ 357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5" h="571">
                  <a:moveTo>
                    <a:pt x="13" y="357"/>
                  </a:moveTo>
                  <a:cubicBezTo>
                    <a:pt x="14" y="363"/>
                    <a:pt x="16" y="369"/>
                    <a:pt x="18" y="374"/>
                  </a:cubicBezTo>
                  <a:cubicBezTo>
                    <a:pt x="56" y="487"/>
                    <a:pt x="162" y="562"/>
                    <a:pt x="280" y="562"/>
                  </a:cubicBezTo>
                  <a:cubicBezTo>
                    <a:pt x="433" y="562"/>
                    <a:pt x="557" y="438"/>
                    <a:pt x="557" y="285"/>
                  </a:cubicBezTo>
                  <a:cubicBezTo>
                    <a:pt x="557" y="274"/>
                    <a:pt x="556" y="263"/>
                    <a:pt x="555" y="252"/>
                  </a:cubicBezTo>
                  <a:cubicBezTo>
                    <a:pt x="555" y="252"/>
                    <a:pt x="555" y="252"/>
                    <a:pt x="555" y="252"/>
                  </a:cubicBezTo>
                  <a:cubicBezTo>
                    <a:pt x="555" y="252"/>
                    <a:pt x="555" y="251"/>
                    <a:pt x="555" y="251"/>
                  </a:cubicBezTo>
                  <a:cubicBezTo>
                    <a:pt x="554" y="247"/>
                    <a:pt x="554" y="244"/>
                    <a:pt x="553" y="241"/>
                  </a:cubicBezTo>
                  <a:cubicBezTo>
                    <a:pt x="553" y="241"/>
                    <a:pt x="553" y="241"/>
                    <a:pt x="553" y="241"/>
                  </a:cubicBezTo>
                  <a:cubicBezTo>
                    <a:pt x="553" y="238"/>
                    <a:pt x="553" y="236"/>
                    <a:pt x="552" y="234"/>
                  </a:cubicBezTo>
                  <a:cubicBezTo>
                    <a:pt x="528" y="103"/>
                    <a:pt x="413" y="8"/>
                    <a:pt x="280" y="8"/>
                  </a:cubicBezTo>
                  <a:cubicBezTo>
                    <a:pt x="148" y="8"/>
                    <a:pt x="35" y="101"/>
                    <a:pt x="9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7" y="96"/>
                    <a:pt x="144" y="0"/>
                    <a:pt x="280" y="0"/>
                  </a:cubicBezTo>
                  <a:cubicBezTo>
                    <a:pt x="418" y="0"/>
                    <a:pt x="536" y="98"/>
                    <a:pt x="561" y="233"/>
                  </a:cubicBezTo>
                  <a:cubicBezTo>
                    <a:pt x="561" y="236"/>
                    <a:pt x="562" y="240"/>
                    <a:pt x="562" y="243"/>
                  </a:cubicBezTo>
                  <a:cubicBezTo>
                    <a:pt x="563" y="244"/>
                    <a:pt x="563" y="246"/>
                    <a:pt x="563" y="248"/>
                  </a:cubicBezTo>
                  <a:cubicBezTo>
                    <a:pt x="563" y="249"/>
                    <a:pt x="563" y="249"/>
                    <a:pt x="563" y="250"/>
                  </a:cubicBezTo>
                  <a:cubicBezTo>
                    <a:pt x="565" y="262"/>
                    <a:pt x="565" y="273"/>
                    <a:pt x="565" y="285"/>
                  </a:cubicBezTo>
                  <a:cubicBezTo>
                    <a:pt x="565" y="361"/>
                    <a:pt x="536" y="432"/>
                    <a:pt x="481" y="487"/>
                  </a:cubicBezTo>
                  <a:cubicBezTo>
                    <a:pt x="427" y="541"/>
                    <a:pt x="356" y="571"/>
                    <a:pt x="280" y="571"/>
                  </a:cubicBezTo>
                  <a:cubicBezTo>
                    <a:pt x="220" y="571"/>
                    <a:pt x="162" y="552"/>
                    <a:pt x="113" y="516"/>
                  </a:cubicBezTo>
                  <a:cubicBezTo>
                    <a:pt x="65" y="481"/>
                    <a:pt x="29" y="433"/>
                    <a:pt x="10" y="377"/>
                  </a:cubicBezTo>
                  <a:cubicBezTo>
                    <a:pt x="8" y="371"/>
                    <a:pt x="6" y="365"/>
                    <a:pt x="4" y="359"/>
                  </a:cubicBezTo>
                  <a:cubicBezTo>
                    <a:pt x="3" y="353"/>
                    <a:pt x="1" y="347"/>
                    <a:pt x="0" y="342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10" y="347"/>
                    <a:pt x="11" y="352"/>
                    <a:pt x="13" y="3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89013" y="1681974"/>
            <a:ext cx="1106090" cy="582082"/>
            <a:chOff x="3791384" y="2748931"/>
            <a:chExt cx="1695016" cy="776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269059" y="3620303"/>
            <a:ext cx="1106090" cy="582082"/>
            <a:chOff x="3791384" y="2748931"/>
            <a:chExt cx="1695016" cy="77611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345979" y="1681974"/>
            <a:ext cx="1106090" cy="582082"/>
            <a:chOff x="3791384" y="2748931"/>
            <a:chExt cx="1695016" cy="77611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420220" y="3620303"/>
            <a:ext cx="1106090" cy="582082"/>
            <a:chOff x="3791384" y="2748931"/>
            <a:chExt cx="1695016" cy="77611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494015" y="1681974"/>
            <a:ext cx="1106090" cy="582082"/>
            <a:chOff x="3791384" y="2748931"/>
            <a:chExt cx="1695016" cy="77611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62899" y="3620303"/>
            <a:ext cx="1106090" cy="582082"/>
            <a:chOff x="3791384" y="2748931"/>
            <a:chExt cx="1695016" cy="77611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7E468AE-0794-4F32-891E-95D5CD9ABDCB}"/>
              </a:ext>
            </a:extLst>
          </p:cNvPr>
          <p:cNvGrpSpPr/>
          <p:nvPr/>
        </p:nvGrpSpPr>
        <p:grpSpPr>
          <a:xfrm>
            <a:off x="3804292" y="2713832"/>
            <a:ext cx="342543" cy="342543"/>
            <a:chOff x="1627188" y="3856038"/>
            <a:chExt cx="401638" cy="401638"/>
          </a:xfrm>
          <a:solidFill>
            <a:schemeClr val="accent4"/>
          </a:solidFill>
        </p:grpSpPr>
        <p:sp>
          <p:nvSpPr>
            <p:cNvPr id="57" name="Freeform 379">
              <a:extLst>
                <a:ext uri="{FF2B5EF4-FFF2-40B4-BE49-F238E27FC236}">
                  <a16:creationId xmlns:a16="http://schemas.microsoft.com/office/drawing/2014/main" id="{DC20429F-4F9D-4797-9458-F0FEF28F9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7188" y="3916363"/>
              <a:ext cx="401638" cy="306388"/>
            </a:xfrm>
            <a:custGeom>
              <a:avLst/>
              <a:gdLst>
                <a:gd name="T0" fmla="*/ 73 w 760"/>
                <a:gd name="T1" fmla="*/ 572 h 577"/>
                <a:gd name="T2" fmla="*/ 16 w 760"/>
                <a:gd name="T3" fmla="*/ 571 h 577"/>
                <a:gd name="T4" fmla="*/ 3 w 760"/>
                <a:gd name="T5" fmla="*/ 561 h 577"/>
                <a:gd name="T6" fmla="*/ 2 w 760"/>
                <a:gd name="T7" fmla="*/ 537 h 577"/>
                <a:gd name="T8" fmla="*/ 16 w 760"/>
                <a:gd name="T9" fmla="*/ 496 h 577"/>
                <a:gd name="T10" fmla="*/ 33 w 760"/>
                <a:gd name="T11" fmla="*/ 427 h 577"/>
                <a:gd name="T12" fmla="*/ 47 w 760"/>
                <a:gd name="T13" fmla="*/ 321 h 577"/>
                <a:gd name="T14" fmla="*/ 66 w 760"/>
                <a:gd name="T15" fmla="*/ 266 h 577"/>
                <a:gd name="T16" fmla="*/ 107 w 760"/>
                <a:gd name="T17" fmla="*/ 205 h 577"/>
                <a:gd name="T18" fmla="*/ 154 w 760"/>
                <a:gd name="T19" fmla="*/ 186 h 577"/>
                <a:gd name="T20" fmla="*/ 200 w 760"/>
                <a:gd name="T21" fmla="*/ 195 h 577"/>
                <a:gd name="T22" fmla="*/ 165 w 760"/>
                <a:gd name="T23" fmla="*/ 251 h 577"/>
                <a:gd name="T24" fmla="*/ 135 w 760"/>
                <a:gd name="T25" fmla="*/ 323 h 577"/>
                <a:gd name="T26" fmla="*/ 127 w 760"/>
                <a:gd name="T27" fmla="*/ 507 h 577"/>
                <a:gd name="T28" fmla="*/ 108 w 760"/>
                <a:gd name="T29" fmla="*/ 538 h 577"/>
                <a:gd name="T30" fmla="*/ 514 w 760"/>
                <a:gd name="T31" fmla="*/ 0 h 577"/>
                <a:gd name="T32" fmla="*/ 544 w 760"/>
                <a:gd name="T33" fmla="*/ 11 h 577"/>
                <a:gd name="T34" fmla="*/ 564 w 760"/>
                <a:gd name="T35" fmla="*/ 24 h 577"/>
                <a:gd name="T36" fmla="*/ 595 w 760"/>
                <a:gd name="T37" fmla="*/ 16 h 577"/>
                <a:gd name="T38" fmla="*/ 636 w 760"/>
                <a:gd name="T39" fmla="*/ 24 h 577"/>
                <a:gd name="T40" fmla="*/ 653 w 760"/>
                <a:gd name="T41" fmla="*/ 35 h 577"/>
                <a:gd name="T42" fmla="*/ 653 w 760"/>
                <a:gd name="T43" fmla="*/ 43 h 577"/>
                <a:gd name="T44" fmla="*/ 612 w 760"/>
                <a:gd name="T45" fmla="*/ 158 h 577"/>
                <a:gd name="T46" fmla="*/ 569 w 760"/>
                <a:gd name="T47" fmla="*/ 171 h 577"/>
                <a:gd name="T48" fmla="*/ 520 w 760"/>
                <a:gd name="T49" fmla="*/ 160 h 577"/>
                <a:gd name="T50" fmla="*/ 471 w 760"/>
                <a:gd name="T51" fmla="*/ 117 h 577"/>
                <a:gd name="T52" fmla="*/ 501 w 760"/>
                <a:gd name="T53" fmla="*/ 34 h 577"/>
                <a:gd name="T54" fmla="*/ 616 w 760"/>
                <a:gd name="T55" fmla="*/ 182 h 577"/>
                <a:gd name="T56" fmla="*/ 662 w 760"/>
                <a:gd name="T57" fmla="*/ 222 h 577"/>
                <a:gd name="T58" fmla="*/ 700 w 760"/>
                <a:gd name="T59" fmla="*/ 280 h 577"/>
                <a:gd name="T60" fmla="*/ 718 w 760"/>
                <a:gd name="T61" fmla="*/ 332 h 577"/>
                <a:gd name="T62" fmla="*/ 727 w 760"/>
                <a:gd name="T63" fmla="*/ 409 h 577"/>
                <a:gd name="T64" fmla="*/ 732 w 760"/>
                <a:gd name="T65" fmla="*/ 464 h 577"/>
                <a:gd name="T66" fmla="*/ 755 w 760"/>
                <a:gd name="T67" fmla="*/ 522 h 577"/>
                <a:gd name="T68" fmla="*/ 760 w 760"/>
                <a:gd name="T69" fmla="*/ 547 h 577"/>
                <a:gd name="T70" fmla="*/ 753 w 760"/>
                <a:gd name="T71" fmla="*/ 568 h 577"/>
                <a:gd name="T72" fmla="*/ 725 w 760"/>
                <a:gd name="T73" fmla="*/ 575 h 577"/>
                <a:gd name="T74" fmla="*/ 688 w 760"/>
                <a:gd name="T75" fmla="*/ 577 h 577"/>
                <a:gd name="T76" fmla="*/ 656 w 760"/>
                <a:gd name="T77" fmla="*/ 546 h 577"/>
                <a:gd name="T78" fmla="*/ 637 w 760"/>
                <a:gd name="T79" fmla="*/ 501 h 577"/>
                <a:gd name="T80" fmla="*/ 632 w 760"/>
                <a:gd name="T81" fmla="*/ 484 h 577"/>
                <a:gd name="T82" fmla="*/ 631 w 760"/>
                <a:gd name="T83" fmla="*/ 362 h 577"/>
                <a:gd name="T84" fmla="*/ 619 w 760"/>
                <a:gd name="T85" fmla="*/ 310 h 577"/>
                <a:gd name="T86" fmla="*/ 576 w 760"/>
                <a:gd name="T87" fmla="*/ 230 h 577"/>
                <a:gd name="T88" fmla="*/ 552 w 760"/>
                <a:gd name="T89" fmla="*/ 197 h 577"/>
                <a:gd name="T90" fmla="*/ 616 w 760"/>
                <a:gd name="T91" fmla="*/ 182 h 577"/>
                <a:gd name="T92" fmla="*/ 134 w 760"/>
                <a:gd name="T93" fmla="*/ 137 h 577"/>
                <a:gd name="T94" fmla="*/ 113 w 760"/>
                <a:gd name="T95" fmla="*/ 98 h 577"/>
                <a:gd name="T96" fmla="*/ 86 w 760"/>
                <a:gd name="T97" fmla="*/ 49 h 577"/>
                <a:gd name="T98" fmla="*/ 94 w 760"/>
                <a:gd name="T99" fmla="*/ 35 h 577"/>
                <a:gd name="T100" fmla="*/ 122 w 760"/>
                <a:gd name="T101" fmla="*/ 24 h 577"/>
                <a:gd name="T102" fmla="*/ 153 w 760"/>
                <a:gd name="T103" fmla="*/ 22 h 577"/>
                <a:gd name="T104" fmla="*/ 179 w 760"/>
                <a:gd name="T105" fmla="*/ 22 h 577"/>
                <a:gd name="T106" fmla="*/ 187 w 760"/>
                <a:gd name="T107" fmla="*/ 6 h 577"/>
                <a:gd name="T108" fmla="*/ 197 w 760"/>
                <a:gd name="T109" fmla="*/ 0 h 577"/>
                <a:gd name="T110" fmla="*/ 224 w 760"/>
                <a:gd name="T111" fmla="*/ 2 h 577"/>
                <a:gd name="T112" fmla="*/ 233 w 760"/>
                <a:gd name="T113" fmla="*/ 16 h 577"/>
                <a:gd name="T114" fmla="*/ 263 w 760"/>
                <a:gd name="T115" fmla="*/ 68 h 577"/>
                <a:gd name="T116" fmla="*/ 279 w 760"/>
                <a:gd name="T117" fmla="*/ 116 h 577"/>
                <a:gd name="T118" fmla="*/ 246 w 760"/>
                <a:gd name="T119" fmla="*/ 142 h 577"/>
                <a:gd name="T120" fmla="*/ 197 w 760"/>
                <a:gd name="T121" fmla="*/ 171 h 577"/>
                <a:gd name="T122" fmla="*/ 141 w 760"/>
                <a:gd name="T123" fmla="*/ 15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0" h="577">
                  <a:moveTo>
                    <a:pt x="95" y="571"/>
                  </a:moveTo>
                  <a:lnTo>
                    <a:pt x="95" y="571"/>
                  </a:lnTo>
                  <a:lnTo>
                    <a:pt x="73" y="572"/>
                  </a:lnTo>
                  <a:lnTo>
                    <a:pt x="73" y="572"/>
                  </a:lnTo>
                  <a:lnTo>
                    <a:pt x="51" y="574"/>
                  </a:lnTo>
                  <a:lnTo>
                    <a:pt x="21" y="572"/>
                  </a:lnTo>
                  <a:lnTo>
                    <a:pt x="21" y="572"/>
                  </a:lnTo>
                  <a:lnTo>
                    <a:pt x="16" y="571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6" y="567"/>
                  </a:lnTo>
                  <a:lnTo>
                    <a:pt x="3" y="561"/>
                  </a:lnTo>
                  <a:lnTo>
                    <a:pt x="2" y="555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37"/>
                  </a:lnTo>
                  <a:lnTo>
                    <a:pt x="5" y="524"/>
                  </a:lnTo>
                  <a:lnTo>
                    <a:pt x="5" y="524"/>
                  </a:lnTo>
                  <a:lnTo>
                    <a:pt x="10" y="509"/>
                  </a:lnTo>
                  <a:lnTo>
                    <a:pt x="16" y="496"/>
                  </a:lnTo>
                  <a:lnTo>
                    <a:pt x="23" y="483"/>
                  </a:lnTo>
                  <a:lnTo>
                    <a:pt x="31" y="470"/>
                  </a:lnTo>
                  <a:lnTo>
                    <a:pt x="31" y="470"/>
                  </a:lnTo>
                  <a:lnTo>
                    <a:pt x="33" y="427"/>
                  </a:lnTo>
                  <a:lnTo>
                    <a:pt x="36" y="383"/>
                  </a:lnTo>
                  <a:lnTo>
                    <a:pt x="39" y="363"/>
                  </a:lnTo>
                  <a:lnTo>
                    <a:pt x="42" y="341"/>
                  </a:lnTo>
                  <a:lnTo>
                    <a:pt x="47" y="321"/>
                  </a:lnTo>
                  <a:lnTo>
                    <a:pt x="52" y="301"/>
                  </a:lnTo>
                  <a:lnTo>
                    <a:pt x="52" y="301"/>
                  </a:lnTo>
                  <a:lnTo>
                    <a:pt x="59" y="283"/>
                  </a:lnTo>
                  <a:lnTo>
                    <a:pt x="66" y="266"/>
                  </a:lnTo>
                  <a:lnTo>
                    <a:pt x="74" y="249"/>
                  </a:lnTo>
                  <a:lnTo>
                    <a:pt x="84" y="234"/>
                  </a:lnTo>
                  <a:lnTo>
                    <a:pt x="95" y="218"/>
                  </a:lnTo>
                  <a:lnTo>
                    <a:pt x="107" y="205"/>
                  </a:lnTo>
                  <a:lnTo>
                    <a:pt x="121" y="192"/>
                  </a:lnTo>
                  <a:lnTo>
                    <a:pt x="135" y="180"/>
                  </a:lnTo>
                  <a:lnTo>
                    <a:pt x="135" y="180"/>
                  </a:lnTo>
                  <a:lnTo>
                    <a:pt x="154" y="186"/>
                  </a:lnTo>
                  <a:lnTo>
                    <a:pt x="174" y="191"/>
                  </a:lnTo>
                  <a:lnTo>
                    <a:pt x="174" y="191"/>
                  </a:lnTo>
                  <a:lnTo>
                    <a:pt x="200" y="195"/>
                  </a:lnTo>
                  <a:lnTo>
                    <a:pt x="200" y="195"/>
                  </a:lnTo>
                  <a:lnTo>
                    <a:pt x="187" y="214"/>
                  </a:lnTo>
                  <a:lnTo>
                    <a:pt x="174" y="234"/>
                  </a:lnTo>
                  <a:lnTo>
                    <a:pt x="174" y="234"/>
                  </a:lnTo>
                  <a:lnTo>
                    <a:pt x="165" y="251"/>
                  </a:lnTo>
                  <a:lnTo>
                    <a:pt x="156" y="267"/>
                  </a:lnTo>
                  <a:lnTo>
                    <a:pt x="148" y="286"/>
                  </a:lnTo>
                  <a:lnTo>
                    <a:pt x="141" y="304"/>
                  </a:lnTo>
                  <a:lnTo>
                    <a:pt x="135" y="323"/>
                  </a:lnTo>
                  <a:lnTo>
                    <a:pt x="131" y="342"/>
                  </a:lnTo>
                  <a:lnTo>
                    <a:pt x="128" y="362"/>
                  </a:lnTo>
                  <a:lnTo>
                    <a:pt x="127" y="382"/>
                  </a:lnTo>
                  <a:lnTo>
                    <a:pt x="127" y="507"/>
                  </a:lnTo>
                  <a:lnTo>
                    <a:pt x="127" y="508"/>
                  </a:lnTo>
                  <a:lnTo>
                    <a:pt x="127" y="508"/>
                  </a:lnTo>
                  <a:lnTo>
                    <a:pt x="117" y="522"/>
                  </a:lnTo>
                  <a:lnTo>
                    <a:pt x="108" y="538"/>
                  </a:lnTo>
                  <a:lnTo>
                    <a:pt x="101" y="555"/>
                  </a:lnTo>
                  <a:lnTo>
                    <a:pt x="95" y="571"/>
                  </a:lnTo>
                  <a:lnTo>
                    <a:pt x="95" y="571"/>
                  </a:lnTo>
                  <a:close/>
                  <a:moveTo>
                    <a:pt x="514" y="0"/>
                  </a:moveTo>
                  <a:lnTo>
                    <a:pt x="514" y="0"/>
                  </a:lnTo>
                  <a:lnTo>
                    <a:pt x="526" y="2"/>
                  </a:lnTo>
                  <a:lnTo>
                    <a:pt x="535" y="5"/>
                  </a:lnTo>
                  <a:lnTo>
                    <a:pt x="544" y="11"/>
                  </a:lnTo>
                  <a:lnTo>
                    <a:pt x="553" y="17"/>
                  </a:lnTo>
                  <a:lnTo>
                    <a:pt x="553" y="17"/>
                  </a:lnTo>
                  <a:lnTo>
                    <a:pt x="564" y="24"/>
                  </a:lnTo>
                  <a:lnTo>
                    <a:pt x="564" y="24"/>
                  </a:lnTo>
                  <a:lnTo>
                    <a:pt x="571" y="21"/>
                  </a:lnTo>
                  <a:lnTo>
                    <a:pt x="578" y="18"/>
                  </a:lnTo>
                  <a:lnTo>
                    <a:pt x="587" y="17"/>
                  </a:lnTo>
                  <a:lnTo>
                    <a:pt x="595" y="16"/>
                  </a:lnTo>
                  <a:lnTo>
                    <a:pt x="595" y="16"/>
                  </a:lnTo>
                  <a:lnTo>
                    <a:pt x="609" y="17"/>
                  </a:lnTo>
                  <a:lnTo>
                    <a:pt x="624" y="21"/>
                  </a:lnTo>
                  <a:lnTo>
                    <a:pt x="636" y="24"/>
                  </a:lnTo>
                  <a:lnTo>
                    <a:pt x="647" y="29"/>
                  </a:lnTo>
                  <a:lnTo>
                    <a:pt x="647" y="29"/>
                  </a:lnTo>
                  <a:lnTo>
                    <a:pt x="651" y="31"/>
                  </a:lnTo>
                  <a:lnTo>
                    <a:pt x="653" y="35"/>
                  </a:lnTo>
                  <a:lnTo>
                    <a:pt x="653" y="39"/>
                  </a:lnTo>
                  <a:lnTo>
                    <a:pt x="653" y="43"/>
                  </a:lnTo>
                  <a:lnTo>
                    <a:pt x="653" y="43"/>
                  </a:lnTo>
                  <a:lnTo>
                    <a:pt x="653" y="43"/>
                  </a:lnTo>
                  <a:lnTo>
                    <a:pt x="642" y="78"/>
                  </a:lnTo>
                  <a:lnTo>
                    <a:pt x="628" y="111"/>
                  </a:lnTo>
                  <a:lnTo>
                    <a:pt x="628" y="111"/>
                  </a:lnTo>
                  <a:lnTo>
                    <a:pt x="612" y="158"/>
                  </a:lnTo>
                  <a:lnTo>
                    <a:pt x="612" y="158"/>
                  </a:lnTo>
                  <a:lnTo>
                    <a:pt x="591" y="165"/>
                  </a:lnTo>
                  <a:lnTo>
                    <a:pt x="569" y="171"/>
                  </a:lnTo>
                  <a:lnTo>
                    <a:pt x="569" y="171"/>
                  </a:lnTo>
                  <a:lnTo>
                    <a:pt x="552" y="173"/>
                  </a:lnTo>
                  <a:lnTo>
                    <a:pt x="534" y="176"/>
                  </a:lnTo>
                  <a:lnTo>
                    <a:pt x="534" y="176"/>
                  </a:lnTo>
                  <a:lnTo>
                    <a:pt x="520" y="160"/>
                  </a:lnTo>
                  <a:lnTo>
                    <a:pt x="504" y="146"/>
                  </a:lnTo>
                  <a:lnTo>
                    <a:pt x="489" y="131"/>
                  </a:lnTo>
                  <a:lnTo>
                    <a:pt x="472" y="118"/>
                  </a:lnTo>
                  <a:lnTo>
                    <a:pt x="471" y="117"/>
                  </a:lnTo>
                  <a:lnTo>
                    <a:pt x="471" y="116"/>
                  </a:lnTo>
                  <a:lnTo>
                    <a:pt x="471" y="116"/>
                  </a:lnTo>
                  <a:lnTo>
                    <a:pt x="485" y="74"/>
                  </a:lnTo>
                  <a:lnTo>
                    <a:pt x="501" y="34"/>
                  </a:lnTo>
                  <a:lnTo>
                    <a:pt x="501" y="34"/>
                  </a:lnTo>
                  <a:lnTo>
                    <a:pt x="514" y="0"/>
                  </a:lnTo>
                  <a:lnTo>
                    <a:pt x="514" y="0"/>
                  </a:lnTo>
                  <a:close/>
                  <a:moveTo>
                    <a:pt x="616" y="182"/>
                  </a:moveTo>
                  <a:lnTo>
                    <a:pt x="616" y="182"/>
                  </a:lnTo>
                  <a:lnTo>
                    <a:pt x="633" y="195"/>
                  </a:lnTo>
                  <a:lnTo>
                    <a:pt x="647" y="208"/>
                  </a:lnTo>
                  <a:lnTo>
                    <a:pt x="662" y="222"/>
                  </a:lnTo>
                  <a:lnTo>
                    <a:pt x="673" y="235"/>
                  </a:lnTo>
                  <a:lnTo>
                    <a:pt x="683" y="249"/>
                  </a:lnTo>
                  <a:lnTo>
                    <a:pt x="693" y="265"/>
                  </a:lnTo>
                  <a:lnTo>
                    <a:pt x="700" y="280"/>
                  </a:lnTo>
                  <a:lnTo>
                    <a:pt x="707" y="296"/>
                  </a:lnTo>
                  <a:lnTo>
                    <a:pt x="707" y="296"/>
                  </a:lnTo>
                  <a:lnTo>
                    <a:pt x="713" y="313"/>
                  </a:lnTo>
                  <a:lnTo>
                    <a:pt x="718" y="332"/>
                  </a:lnTo>
                  <a:lnTo>
                    <a:pt x="721" y="350"/>
                  </a:lnTo>
                  <a:lnTo>
                    <a:pt x="724" y="369"/>
                  </a:lnTo>
                  <a:lnTo>
                    <a:pt x="726" y="389"/>
                  </a:lnTo>
                  <a:lnTo>
                    <a:pt x="727" y="409"/>
                  </a:lnTo>
                  <a:lnTo>
                    <a:pt x="729" y="453"/>
                  </a:lnTo>
                  <a:lnTo>
                    <a:pt x="729" y="453"/>
                  </a:lnTo>
                  <a:lnTo>
                    <a:pt x="729" y="457"/>
                  </a:lnTo>
                  <a:lnTo>
                    <a:pt x="732" y="464"/>
                  </a:lnTo>
                  <a:lnTo>
                    <a:pt x="741" y="483"/>
                  </a:lnTo>
                  <a:lnTo>
                    <a:pt x="741" y="483"/>
                  </a:lnTo>
                  <a:lnTo>
                    <a:pt x="751" y="509"/>
                  </a:lnTo>
                  <a:lnTo>
                    <a:pt x="755" y="522"/>
                  </a:lnTo>
                  <a:lnTo>
                    <a:pt x="759" y="534"/>
                  </a:lnTo>
                  <a:lnTo>
                    <a:pt x="759" y="534"/>
                  </a:lnTo>
                  <a:lnTo>
                    <a:pt x="760" y="541"/>
                  </a:lnTo>
                  <a:lnTo>
                    <a:pt x="760" y="547"/>
                  </a:lnTo>
                  <a:lnTo>
                    <a:pt x="760" y="553"/>
                  </a:lnTo>
                  <a:lnTo>
                    <a:pt x="759" y="559"/>
                  </a:lnTo>
                  <a:lnTo>
                    <a:pt x="756" y="563"/>
                  </a:lnTo>
                  <a:lnTo>
                    <a:pt x="753" y="568"/>
                  </a:lnTo>
                  <a:lnTo>
                    <a:pt x="748" y="570"/>
                  </a:lnTo>
                  <a:lnTo>
                    <a:pt x="742" y="572"/>
                  </a:lnTo>
                  <a:lnTo>
                    <a:pt x="742" y="572"/>
                  </a:lnTo>
                  <a:lnTo>
                    <a:pt x="725" y="575"/>
                  </a:lnTo>
                  <a:lnTo>
                    <a:pt x="712" y="577"/>
                  </a:lnTo>
                  <a:lnTo>
                    <a:pt x="699" y="577"/>
                  </a:lnTo>
                  <a:lnTo>
                    <a:pt x="688" y="577"/>
                  </a:lnTo>
                  <a:lnTo>
                    <a:pt x="688" y="577"/>
                  </a:lnTo>
                  <a:lnTo>
                    <a:pt x="668" y="576"/>
                  </a:lnTo>
                  <a:lnTo>
                    <a:pt x="668" y="576"/>
                  </a:lnTo>
                  <a:lnTo>
                    <a:pt x="662" y="561"/>
                  </a:lnTo>
                  <a:lnTo>
                    <a:pt x="656" y="546"/>
                  </a:lnTo>
                  <a:lnTo>
                    <a:pt x="656" y="546"/>
                  </a:lnTo>
                  <a:lnTo>
                    <a:pt x="647" y="527"/>
                  </a:lnTo>
                  <a:lnTo>
                    <a:pt x="647" y="527"/>
                  </a:lnTo>
                  <a:lnTo>
                    <a:pt x="637" y="501"/>
                  </a:lnTo>
                  <a:lnTo>
                    <a:pt x="637" y="501"/>
                  </a:lnTo>
                  <a:lnTo>
                    <a:pt x="634" y="493"/>
                  </a:lnTo>
                  <a:lnTo>
                    <a:pt x="632" y="484"/>
                  </a:lnTo>
                  <a:lnTo>
                    <a:pt x="632" y="484"/>
                  </a:lnTo>
                  <a:lnTo>
                    <a:pt x="631" y="433"/>
                  </a:lnTo>
                  <a:lnTo>
                    <a:pt x="631" y="433"/>
                  </a:lnTo>
                  <a:lnTo>
                    <a:pt x="631" y="397"/>
                  </a:lnTo>
                  <a:lnTo>
                    <a:pt x="631" y="362"/>
                  </a:lnTo>
                  <a:lnTo>
                    <a:pt x="631" y="362"/>
                  </a:lnTo>
                  <a:lnTo>
                    <a:pt x="630" y="346"/>
                  </a:lnTo>
                  <a:lnTo>
                    <a:pt x="625" y="328"/>
                  </a:lnTo>
                  <a:lnTo>
                    <a:pt x="619" y="310"/>
                  </a:lnTo>
                  <a:lnTo>
                    <a:pt x="612" y="292"/>
                  </a:lnTo>
                  <a:lnTo>
                    <a:pt x="603" y="276"/>
                  </a:lnTo>
                  <a:lnTo>
                    <a:pt x="595" y="259"/>
                  </a:lnTo>
                  <a:lnTo>
                    <a:pt x="576" y="230"/>
                  </a:lnTo>
                  <a:lnTo>
                    <a:pt x="576" y="230"/>
                  </a:lnTo>
                  <a:lnTo>
                    <a:pt x="564" y="214"/>
                  </a:lnTo>
                  <a:lnTo>
                    <a:pt x="552" y="197"/>
                  </a:lnTo>
                  <a:lnTo>
                    <a:pt x="552" y="197"/>
                  </a:lnTo>
                  <a:lnTo>
                    <a:pt x="573" y="193"/>
                  </a:lnTo>
                  <a:lnTo>
                    <a:pt x="573" y="193"/>
                  </a:lnTo>
                  <a:lnTo>
                    <a:pt x="596" y="189"/>
                  </a:lnTo>
                  <a:lnTo>
                    <a:pt x="616" y="182"/>
                  </a:lnTo>
                  <a:lnTo>
                    <a:pt x="616" y="182"/>
                  </a:lnTo>
                  <a:close/>
                  <a:moveTo>
                    <a:pt x="141" y="157"/>
                  </a:moveTo>
                  <a:lnTo>
                    <a:pt x="141" y="157"/>
                  </a:lnTo>
                  <a:lnTo>
                    <a:pt x="134" y="137"/>
                  </a:lnTo>
                  <a:lnTo>
                    <a:pt x="127" y="122"/>
                  </a:lnTo>
                  <a:lnTo>
                    <a:pt x="120" y="110"/>
                  </a:lnTo>
                  <a:lnTo>
                    <a:pt x="113" y="98"/>
                  </a:lnTo>
                  <a:lnTo>
                    <a:pt x="113" y="98"/>
                  </a:lnTo>
                  <a:lnTo>
                    <a:pt x="98" y="77"/>
                  </a:lnTo>
                  <a:lnTo>
                    <a:pt x="92" y="65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5" y="46"/>
                  </a:lnTo>
                  <a:lnTo>
                    <a:pt x="86" y="41"/>
                  </a:lnTo>
                  <a:lnTo>
                    <a:pt x="90" y="37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111" y="28"/>
                  </a:lnTo>
                  <a:lnTo>
                    <a:pt x="122" y="24"/>
                  </a:lnTo>
                  <a:lnTo>
                    <a:pt x="133" y="23"/>
                  </a:lnTo>
                  <a:lnTo>
                    <a:pt x="133" y="23"/>
                  </a:lnTo>
                  <a:lnTo>
                    <a:pt x="142" y="22"/>
                  </a:lnTo>
                  <a:lnTo>
                    <a:pt x="153" y="22"/>
                  </a:lnTo>
                  <a:lnTo>
                    <a:pt x="165" y="24"/>
                  </a:lnTo>
                  <a:lnTo>
                    <a:pt x="178" y="27"/>
                  </a:lnTo>
                  <a:lnTo>
                    <a:pt x="178" y="27"/>
                  </a:lnTo>
                  <a:lnTo>
                    <a:pt x="179" y="22"/>
                  </a:lnTo>
                  <a:lnTo>
                    <a:pt x="179" y="22"/>
                  </a:lnTo>
                  <a:lnTo>
                    <a:pt x="182" y="13"/>
                  </a:lnTo>
                  <a:lnTo>
                    <a:pt x="187" y="6"/>
                  </a:lnTo>
                  <a:lnTo>
                    <a:pt x="187" y="6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4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21" y="2"/>
                  </a:lnTo>
                  <a:lnTo>
                    <a:pt x="224" y="2"/>
                  </a:lnTo>
                  <a:lnTo>
                    <a:pt x="224" y="2"/>
                  </a:lnTo>
                  <a:lnTo>
                    <a:pt x="232" y="13"/>
                  </a:lnTo>
                  <a:lnTo>
                    <a:pt x="232" y="13"/>
                  </a:lnTo>
                  <a:lnTo>
                    <a:pt x="233" y="16"/>
                  </a:lnTo>
                  <a:lnTo>
                    <a:pt x="233" y="16"/>
                  </a:lnTo>
                  <a:lnTo>
                    <a:pt x="246" y="35"/>
                  </a:lnTo>
                  <a:lnTo>
                    <a:pt x="257" y="54"/>
                  </a:lnTo>
                  <a:lnTo>
                    <a:pt x="257" y="54"/>
                  </a:lnTo>
                  <a:lnTo>
                    <a:pt x="263" y="68"/>
                  </a:lnTo>
                  <a:lnTo>
                    <a:pt x="269" y="84"/>
                  </a:lnTo>
                  <a:lnTo>
                    <a:pt x="274" y="98"/>
                  </a:lnTo>
                  <a:lnTo>
                    <a:pt x="277" y="114"/>
                  </a:lnTo>
                  <a:lnTo>
                    <a:pt x="279" y="116"/>
                  </a:lnTo>
                  <a:lnTo>
                    <a:pt x="276" y="117"/>
                  </a:lnTo>
                  <a:lnTo>
                    <a:pt x="276" y="117"/>
                  </a:lnTo>
                  <a:lnTo>
                    <a:pt x="261" y="129"/>
                  </a:lnTo>
                  <a:lnTo>
                    <a:pt x="246" y="142"/>
                  </a:lnTo>
                  <a:lnTo>
                    <a:pt x="231" y="157"/>
                  </a:lnTo>
                  <a:lnTo>
                    <a:pt x="218" y="172"/>
                  </a:lnTo>
                  <a:lnTo>
                    <a:pt x="218" y="172"/>
                  </a:lnTo>
                  <a:lnTo>
                    <a:pt x="197" y="171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59" y="162"/>
                  </a:lnTo>
                  <a:lnTo>
                    <a:pt x="141" y="157"/>
                  </a:lnTo>
                  <a:lnTo>
                    <a:pt x="141" y="1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380">
              <a:extLst>
                <a:ext uri="{FF2B5EF4-FFF2-40B4-BE49-F238E27FC236}">
                  <a16:creationId xmlns:a16="http://schemas.microsoft.com/office/drawing/2014/main" id="{7C718BAC-2562-4F21-AEC6-4764CE80AF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1638" y="3856038"/>
              <a:ext cx="314325" cy="401638"/>
            </a:xfrm>
            <a:custGeom>
              <a:avLst/>
              <a:gdLst>
                <a:gd name="T0" fmla="*/ 227 w 593"/>
                <a:gd name="T1" fmla="*/ 722 h 759"/>
                <a:gd name="T2" fmla="*/ 310 w 593"/>
                <a:gd name="T3" fmla="*/ 723 h 759"/>
                <a:gd name="T4" fmla="*/ 423 w 593"/>
                <a:gd name="T5" fmla="*/ 716 h 759"/>
                <a:gd name="T6" fmla="*/ 473 w 593"/>
                <a:gd name="T7" fmla="*/ 691 h 759"/>
                <a:gd name="T8" fmla="*/ 497 w 593"/>
                <a:gd name="T9" fmla="*/ 702 h 759"/>
                <a:gd name="T10" fmla="*/ 491 w 593"/>
                <a:gd name="T11" fmla="*/ 722 h 759"/>
                <a:gd name="T12" fmla="*/ 520 w 593"/>
                <a:gd name="T13" fmla="*/ 623 h 759"/>
                <a:gd name="T14" fmla="*/ 513 w 593"/>
                <a:gd name="T15" fmla="*/ 477 h 759"/>
                <a:gd name="T16" fmla="*/ 485 w 593"/>
                <a:gd name="T17" fmla="*/ 394 h 759"/>
                <a:gd name="T18" fmla="*/ 415 w 593"/>
                <a:gd name="T19" fmla="*/ 301 h 759"/>
                <a:gd name="T20" fmla="*/ 352 w 593"/>
                <a:gd name="T21" fmla="*/ 245 h 759"/>
                <a:gd name="T22" fmla="*/ 400 w 593"/>
                <a:gd name="T23" fmla="*/ 101 h 759"/>
                <a:gd name="T24" fmla="*/ 315 w 593"/>
                <a:gd name="T25" fmla="*/ 38 h 759"/>
                <a:gd name="T26" fmla="*/ 283 w 593"/>
                <a:gd name="T27" fmla="*/ 126 h 759"/>
                <a:gd name="T28" fmla="*/ 292 w 593"/>
                <a:gd name="T29" fmla="*/ 189 h 759"/>
                <a:gd name="T30" fmla="*/ 270 w 593"/>
                <a:gd name="T31" fmla="*/ 201 h 759"/>
                <a:gd name="T32" fmla="*/ 251 w 593"/>
                <a:gd name="T33" fmla="*/ 146 h 759"/>
                <a:gd name="T34" fmla="*/ 226 w 593"/>
                <a:gd name="T35" fmla="*/ 80 h 759"/>
                <a:gd name="T36" fmla="*/ 153 w 593"/>
                <a:gd name="T37" fmla="*/ 74 h 759"/>
                <a:gd name="T38" fmla="*/ 203 w 593"/>
                <a:gd name="T39" fmla="*/ 156 h 759"/>
                <a:gd name="T40" fmla="*/ 253 w 593"/>
                <a:gd name="T41" fmla="*/ 235 h 759"/>
                <a:gd name="T42" fmla="*/ 309 w 593"/>
                <a:gd name="T43" fmla="*/ 237 h 759"/>
                <a:gd name="T44" fmla="*/ 325 w 593"/>
                <a:gd name="T45" fmla="*/ 257 h 759"/>
                <a:gd name="T46" fmla="*/ 290 w 593"/>
                <a:gd name="T47" fmla="*/ 274 h 759"/>
                <a:gd name="T48" fmla="*/ 212 w 593"/>
                <a:gd name="T49" fmla="*/ 258 h 759"/>
                <a:gd name="T50" fmla="*/ 128 w 593"/>
                <a:gd name="T51" fmla="*/ 349 h 759"/>
                <a:gd name="T52" fmla="*/ 82 w 593"/>
                <a:gd name="T53" fmla="*/ 448 h 759"/>
                <a:gd name="T54" fmla="*/ 75 w 593"/>
                <a:gd name="T55" fmla="*/ 633 h 759"/>
                <a:gd name="T56" fmla="*/ 38 w 593"/>
                <a:gd name="T57" fmla="*/ 704 h 759"/>
                <a:gd name="T58" fmla="*/ 101 w 593"/>
                <a:gd name="T59" fmla="*/ 714 h 759"/>
                <a:gd name="T60" fmla="*/ 97 w 593"/>
                <a:gd name="T61" fmla="*/ 685 h 759"/>
                <a:gd name="T62" fmla="*/ 122 w 593"/>
                <a:gd name="T63" fmla="*/ 683 h 759"/>
                <a:gd name="T64" fmla="*/ 166 w 593"/>
                <a:gd name="T65" fmla="*/ 713 h 759"/>
                <a:gd name="T66" fmla="*/ 29 w 593"/>
                <a:gd name="T67" fmla="*/ 759 h 759"/>
                <a:gd name="T68" fmla="*/ 0 w 593"/>
                <a:gd name="T69" fmla="*/ 726 h 759"/>
                <a:gd name="T70" fmla="*/ 29 w 593"/>
                <a:gd name="T71" fmla="*/ 639 h 759"/>
                <a:gd name="T72" fmla="*/ 54 w 593"/>
                <a:gd name="T73" fmla="*/ 422 h 759"/>
                <a:gd name="T74" fmla="*/ 110 w 593"/>
                <a:gd name="T75" fmla="*/ 312 h 759"/>
                <a:gd name="T76" fmla="*/ 191 w 593"/>
                <a:gd name="T77" fmla="*/ 230 h 759"/>
                <a:gd name="T78" fmla="*/ 147 w 593"/>
                <a:gd name="T79" fmla="*/ 133 h 759"/>
                <a:gd name="T80" fmla="*/ 112 w 593"/>
                <a:gd name="T81" fmla="*/ 61 h 759"/>
                <a:gd name="T82" fmla="*/ 137 w 593"/>
                <a:gd name="T83" fmla="*/ 40 h 759"/>
                <a:gd name="T84" fmla="*/ 242 w 593"/>
                <a:gd name="T85" fmla="*/ 47 h 759"/>
                <a:gd name="T86" fmla="*/ 257 w 593"/>
                <a:gd name="T87" fmla="*/ 0 h 759"/>
                <a:gd name="T88" fmla="*/ 335 w 593"/>
                <a:gd name="T89" fmla="*/ 6 h 759"/>
                <a:gd name="T90" fmla="*/ 443 w 593"/>
                <a:gd name="T91" fmla="*/ 37 h 759"/>
                <a:gd name="T92" fmla="*/ 437 w 593"/>
                <a:gd name="T93" fmla="*/ 105 h 759"/>
                <a:gd name="T94" fmla="*/ 418 w 593"/>
                <a:gd name="T95" fmla="*/ 254 h 759"/>
                <a:gd name="T96" fmla="*/ 494 w 593"/>
                <a:gd name="T97" fmla="*/ 343 h 759"/>
                <a:gd name="T98" fmla="*/ 548 w 593"/>
                <a:gd name="T99" fmla="*/ 463 h 759"/>
                <a:gd name="T100" fmla="*/ 550 w 593"/>
                <a:gd name="T101" fmla="*/ 599 h 759"/>
                <a:gd name="T102" fmla="*/ 591 w 593"/>
                <a:gd name="T103" fmla="*/ 708 h 759"/>
                <a:gd name="T104" fmla="*/ 586 w 593"/>
                <a:gd name="T105" fmla="*/ 749 h 759"/>
                <a:gd name="T106" fmla="*/ 516 w 593"/>
                <a:gd name="T107" fmla="*/ 758 h 759"/>
                <a:gd name="T108" fmla="*/ 335 w 593"/>
                <a:gd name="T109" fmla="*/ 758 h 759"/>
                <a:gd name="T110" fmla="*/ 254 w 593"/>
                <a:gd name="T111" fmla="*/ 758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93" h="759">
                  <a:moveTo>
                    <a:pt x="166" y="713"/>
                  </a:moveTo>
                  <a:lnTo>
                    <a:pt x="166" y="713"/>
                  </a:lnTo>
                  <a:lnTo>
                    <a:pt x="169" y="714"/>
                  </a:lnTo>
                  <a:lnTo>
                    <a:pt x="169" y="714"/>
                  </a:lnTo>
                  <a:lnTo>
                    <a:pt x="184" y="717"/>
                  </a:lnTo>
                  <a:lnTo>
                    <a:pt x="198" y="720"/>
                  </a:lnTo>
                  <a:lnTo>
                    <a:pt x="227" y="722"/>
                  </a:lnTo>
                  <a:lnTo>
                    <a:pt x="255" y="723"/>
                  </a:lnTo>
                  <a:lnTo>
                    <a:pt x="281" y="723"/>
                  </a:lnTo>
                  <a:lnTo>
                    <a:pt x="281" y="723"/>
                  </a:lnTo>
                  <a:lnTo>
                    <a:pt x="295" y="722"/>
                  </a:lnTo>
                  <a:lnTo>
                    <a:pt x="295" y="722"/>
                  </a:lnTo>
                  <a:lnTo>
                    <a:pt x="310" y="723"/>
                  </a:lnTo>
                  <a:lnTo>
                    <a:pt x="310" y="723"/>
                  </a:lnTo>
                  <a:lnTo>
                    <a:pt x="334" y="723"/>
                  </a:lnTo>
                  <a:lnTo>
                    <a:pt x="362" y="722"/>
                  </a:lnTo>
                  <a:lnTo>
                    <a:pt x="390" y="721"/>
                  </a:lnTo>
                  <a:lnTo>
                    <a:pt x="418" y="717"/>
                  </a:lnTo>
                  <a:lnTo>
                    <a:pt x="418" y="717"/>
                  </a:lnTo>
                  <a:lnTo>
                    <a:pt x="423" y="716"/>
                  </a:lnTo>
                  <a:lnTo>
                    <a:pt x="423" y="716"/>
                  </a:lnTo>
                  <a:lnTo>
                    <a:pt x="437" y="713"/>
                  </a:lnTo>
                  <a:lnTo>
                    <a:pt x="449" y="708"/>
                  </a:lnTo>
                  <a:lnTo>
                    <a:pt x="458" y="702"/>
                  </a:lnTo>
                  <a:lnTo>
                    <a:pt x="468" y="696"/>
                  </a:lnTo>
                  <a:lnTo>
                    <a:pt x="468" y="696"/>
                  </a:lnTo>
                  <a:lnTo>
                    <a:pt x="470" y="693"/>
                  </a:lnTo>
                  <a:lnTo>
                    <a:pt x="473" y="691"/>
                  </a:lnTo>
                  <a:lnTo>
                    <a:pt x="480" y="690"/>
                  </a:lnTo>
                  <a:lnTo>
                    <a:pt x="487" y="691"/>
                  </a:lnTo>
                  <a:lnTo>
                    <a:pt x="489" y="693"/>
                  </a:lnTo>
                  <a:lnTo>
                    <a:pt x="493" y="696"/>
                  </a:lnTo>
                  <a:lnTo>
                    <a:pt x="493" y="696"/>
                  </a:lnTo>
                  <a:lnTo>
                    <a:pt x="495" y="698"/>
                  </a:lnTo>
                  <a:lnTo>
                    <a:pt x="497" y="702"/>
                  </a:lnTo>
                  <a:lnTo>
                    <a:pt x="498" y="708"/>
                  </a:lnTo>
                  <a:lnTo>
                    <a:pt x="497" y="715"/>
                  </a:lnTo>
                  <a:lnTo>
                    <a:pt x="495" y="717"/>
                  </a:lnTo>
                  <a:lnTo>
                    <a:pt x="493" y="721"/>
                  </a:lnTo>
                  <a:lnTo>
                    <a:pt x="493" y="721"/>
                  </a:lnTo>
                  <a:lnTo>
                    <a:pt x="491" y="722"/>
                  </a:lnTo>
                  <a:lnTo>
                    <a:pt x="491" y="722"/>
                  </a:lnTo>
                  <a:lnTo>
                    <a:pt x="558" y="723"/>
                  </a:lnTo>
                  <a:lnTo>
                    <a:pt x="558" y="723"/>
                  </a:lnTo>
                  <a:lnTo>
                    <a:pt x="555" y="709"/>
                  </a:lnTo>
                  <a:lnTo>
                    <a:pt x="549" y="692"/>
                  </a:lnTo>
                  <a:lnTo>
                    <a:pt x="534" y="655"/>
                  </a:lnTo>
                  <a:lnTo>
                    <a:pt x="534" y="655"/>
                  </a:lnTo>
                  <a:lnTo>
                    <a:pt x="520" y="623"/>
                  </a:lnTo>
                  <a:lnTo>
                    <a:pt x="517" y="609"/>
                  </a:lnTo>
                  <a:lnTo>
                    <a:pt x="516" y="599"/>
                  </a:lnTo>
                  <a:lnTo>
                    <a:pt x="516" y="599"/>
                  </a:lnTo>
                  <a:lnTo>
                    <a:pt x="515" y="549"/>
                  </a:lnTo>
                  <a:lnTo>
                    <a:pt x="515" y="549"/>
                  </a:lnTo>
                  <a:lnTo>
                    <a:pt x="515" y="524"/>
                  </a:lnTo>
                  <a:lnTo>
                    <a:pt x="513" y="477"/>
                  </a:lnTo>
                  <a:lnTo>
                    <a:pt x="513" y="477"/>
                  </a:lnTo>
                  <a:lnTo>
                    <a:pt x="513" y="466"/>
                  </a:lnTo>
                  <a:lnTo>
                    <a:pt x="510" y="453"/>
                  </a:lnTo>
                  <a:lnTo>
                    <a:pt x="506" y="440"/>
                  </a:lnTo>
                  <a:lnTo>
                    <a:pt x="500" y="425"/>
                  </a:lnTo>
                  <a:lnTo>
                    <a:pt x="493" y="410"/>
                  </a:lnTo>
                  <a:lnTo>
                    <a:pt x="485" y="394"/>
                  </a:lnTo>
                  <a:lnTo>
                    <a:pt x="475" y="379"/>
                  </a:lnTo>
                  <a:lnTo>
                    <a:pt x="466" y="363"/>
                  </a:lnTo>
                  <a:lnTo>
                    <a:pt x="466" y="363"/>
                  </a:lnTo>
                  <a:lnTo>
                    <a:pt x="454" y="347"/>
                  </a:lnTo>
                  <a:lnTo>
                    <a:pt x="442" y="331"/>
                  </a:lnTo>
                  <a:lnTo>
                    <a:pt x="429" y="316"/>
                  </a:lnTo>
                  <a:lnTo>
                    <a:pt x="415" y="301"/>
                  </a:lnTo>
                  <a:lnTo>
                    <a:pt x="401" y="287"/>
                  </a:lnTo>
                  <a:lnTo>
                    <a:pt x="388" y="275"/>
                  </a:lnTo>
                  <a:lnTo>
                    <a:pt x="374" y="263"/>
                  </a:lnTo>
                  <a:lnTo>
                    <a:pt x="361" y="254"/>
                  </a:lnTo>
                  <a:lnTo>
                    <a:pt x="361" y="254"/>
                  </a:lnTo>
                  <a:lnTo>
                    <a:pt x="356" y="250"/>
                  </a:lnTo>
                  <a:lnTo>
                    <a:pt x="352" y="245"/>
                  </a:lnTo>
                  <a:lnTo>
                    <a:pt x="351" y="239"/>
                  </a:lnTo>
                  <a:lnTo>
                    <a:pt x="352" y="233"/>
                  </a:lnTo>
                  <a:lnTo>
                    <a:pt x="352" y="233"/>
                  </a:lnTo>
                  <a:lnTo>
                    <a:pt x="369" y="184"/>
                  </a:lnTo>
                  <a:lnTo>
                    <a:pt x="387" y="137"/>
                  </a:lnTo>
                  <a:lnTo>
                    <a:pt x="387" y="137"/>
                  </a:lnTo>
                  <a:lnTo>
                    <a:pt x="400" y="101"/>
                  </a:lnTo>
                  <a:lnTo>
                    <a:pt x="413" y="63"/>
                  </a:lnTo>
                  <a:lnTo>
                    <a:pt x="413" y="63"/>
                  </a:lnTo>
                  <a:lnTo>
                    <a:pt x="383" y="53"/>
                  </a:lnTo>
                  <a:lnTo>
                    <a:pt x="351" y="44"/>
                  </a:lnTo>
                  <a:lnTo>
                    <a:pt x="351" y="44"/>
                  </a:lnTo>
                  <a:lnTo>
                    <a:pt x="333" y="41"/>
                  </a:lnTo>
                  <a:lnTo>
                    <a:pt x="315" y="38"/>
                  </a:lnTo>
                  <a:lnTo>
                    <a:pt x="297" y="37"/>
                  </a:lnTo>
                  <a:lnTo>
                    <a:pt x="278" y="36"/>
                  </a:lnTo>
                  <a:lnTo>
                    <a:pt x="278" y="56"/>
                  </a:lnTo>
                  <a:lnTo>
                    <a:pt x="278" y="56"/>
                  </a:lnTo>
                  <a:lnTo>
                    <a:pt x="278" y="88"/>
                  </a:lnTo>
                  <a:lnTo>
                    <a:pt x="281" y="111"/>
                  </a:lnTo>
                  <a:lnTo>
                    <a:pt x="283" y="126"/>
                  </a:lnTo>
                  <a:lnTo>
                    <a:pt x="285" y="138"/>
                  </a:lnTo>
                  <a:lnTo>
                    <a:pt x="285" y="138"/>
                  </a:lnTo>
                  <a:lnTo>
                    <a:pt x="290" y="156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94" y="186"/>
                  </a:lnTo>
                  <a:lnTo>
                    <a:pt x="292" y="189"/>
                  </a:lnTo>
                  <a:lnTo>
                    <a:pt x="289" y="195"/>
                  </a:lnTo>
                  <a:lnTo>
                    <a:pt x="284" y="200"/>
                  </a:lnTo>
                  <a:lnTo>
                    <a:pt x="281" y="201"/>
                  </a:lnTo>
                  <a:lnTo>
                    <a:pt x="277" y="202"/>
                  </a:lnTo>
                  <a:lnTo>
                    <a:pt x="277" y="202"/>
                  </a:lnTo>
                  <a:lnTo>
                    <a:pt x="273" y="202"/>
                  </a:lnTo>
                  <a:lnTo>
                    <a:pt x="270" y="201"/>
                  </a:lnTo>
                  <a:lnTo>
                    <a:pt x="264" y="198"/>
                  </a:lnTo>
                  <a:lnTo>
                    <a:pt x="260" y="193"/>
                  </a:lnTo>
                  <a:lnTo>
                    <a:pt x="259" y="189"/>
                  </a:lnTo>
                  <a:lnTo>
                    <a:pt x="258" y="186"/>
                  </a:lnTo>
                  <a:lnTo>
                    <a:pt x="258" y="186"/>
                  </a:lnTo>
                  <a:lnTo>
                    <a:pt x="254" y="163"/>
                  </a:lnTo>
                  <a:lnTo>
                    <a:pt x="251" y="146"/>
                  </a:lnTo>
                  <a:lnTo>
                    <a:pt x="251" y="146"/>
                  </a:lnTo>
                  <a:lnTo>
                    <a:pt x="248" y="136"/>
                  </a:lnTo>
                  <a:lnTo>
                    <a:pt x="246" y="123"/>
                  </a:lnTo>
                  <a:lnTo>
                    <a:pt x="244" y="106"/>
                  </a:lnTo>
                  <a:lnTo>
                    <a:pt x="242" y="84"/>
                  </a:lnTo>
                  <a:lnTo>
                    <a:pt x="242" y="84"/>
                  </a:lnTo>
                  <a:lnTo>
                    <a:pt x="226" y="80"/>
                  </a:lnTo>
                  <a:lnTo>
                    <a:pt x="210" y="76"/>
                  </a:lnTo>
                  <a:lnTo>
                    <a:pt x="196" y="74"/>
                  </a:lnTo>
                  <a:lnTo>
                    <a:pt x="183" y="72"/>
                  </a:lnTo>
                  <a:lnTo>
                    <a:pt x="183" y="72"/>
                  </a:lnTo>
                  <a:lnTo>
                    <a:pt x="167" y="71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59" y="84"/>
                  </a:lnTo>
                  <a:lnTo>
                    <a:pt x="165" y="94"/>
                  </a:lnTo>
                  <a:lnTo>
                    <a:pt x="177" y="113"/>
                  </a:lnTo>
                  <a:lnTo>
                    <a:pt x="177" y="113"/>
                  </a:lnTo>
                  <a:lnTo>
                    <a:pt x="190" y="133"/>
                  </a:lnTo>
                  <a:lnTo>
                    <a:pt x="196" y="144"/>
                  </a:lnTo>
                  <a:lnTo>
                    <a:pt x="203" y="156"/>
                  </a:lnTo>
                  <a:lnTo>
                    <a:pt x="209" y="170"/>
                  </a:lnTo>
                  <a:lnTo>
                    <a:pt x="215" y="186"/>
                  </a:lnTo>
                  <a:lnTo>
                    <a:pt x="221" y="205"/>
                  </a:lnTo>
                  <a:lnTo>
                    <a:pt x="227" y="225"/>
                  </a:lnTo>
                  <a:lnTo>
                    <a:pt x="227" y="225"/>
                  </a:lnTo>
                  <a:lnTo>
                    <a:pt x="239" y="231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64" y="237"/>
                  </a:lnTo>
                  <a:lnTo>
                    <a:pt x="277" y="238"/>
                  </a:lnTo>
                  <a:lnTo>
                    <a:pt x="290" y="238"/>
                  </a:lnTo>
                  <a:lnTo>
                    <a:pt x="306" y="237"/>
                  </a:lnTo>
                  <a:lnTo>
                    <a:pt x="306" y="237"/>
                  </a:lnTo>
                  <a:lnTo>
                    <a:pt x="309" y="237"/>
                  </a:lnTo>
                  <a:lnTo>
                    <a:pt x="313" y="238"/>
                  </a:lnTo>
                  <a:lnTo>
                    <a:pt x="319" y="242"/>
                  </a:lnTo>
                  <a:lnTo>
                    <a:pt x="324" y="246"/>
                  </a:lnTo>
                  <a:lnTo>
                    <a:pt x="325" y="250"/>
                  </a:lnTo>
                  <a:lnTo>
                    <a:pt x="325" y="254"/>
                  </a:lnTo>
                  <a:lnTo>
                    <a:pt x="325" y="254"/>
                  </a:lnTo>
                  <a:lnTo>
                    <a:pt x="325" y="257"/>
                  </a:lnTo>
                  <a:lnTo>
                    <a:pt x="324" y="261"/>
                  </a:lnTo>
                  <a:lnTo>
                    <a:pt x="321" y="267"/>
                  </a:lnTo>
                  <a:lnTo>
                    <a:pt x="315" y="272"/>
                  </a:lnTo>
                  <a:lnTo>
                    <a:pt x="312" y="273"/>
                  </a:lnTo>
                  <a:lnTo>
                    <a:pt x="308" y="273"/>
                  </a:lnTo>
                  <a:lnTo>
                    <a:pt x="308" y="273"/>
                  </a:lnTo>
                  <a:lnTo>
                    <a:pt x="290" y="274"/>
                  </a:lnTo>
                  <a:lnTo>
                    <a:pt x="275" y="274"/>
                  </a:lnTo>
                  <a:lnTo>
                    <a:pt x="259" y="272"/>
                  </a:lnTo>
                  <a:lnTo>
                    <a:pt x="246" y="269"/>
                  </a:lnTo>
                  <a:lnTo>
                    <a:pt x="246" y="269"/>
                  </a:lnTo>
                  <a:lnTo>
                    <a:pt x="228" y="264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199" y="268"/>
                  </a:lnTo>
                  <a:lnTo>
                    <a:pt x="186" y="279"/>
                  </a:lnTo>
                  <a:lnTo>
                    <a:pt x="174" y="291"/>
                  </a:lnTo>
                  <a:lnTo>
                    <a:pt x="162" y="304"/>
                  </a:lnTo>
                  <a:lnTo>
                    <a:pt x="150" y="318"/>
                  </a:lnTo>
                  <a:lnTo>
                    <a:pt x="138" y="333"/>
                  </a:lnTo>
                  <a:lnTo>
                    <a:pt x="128" y="349"/>
                  </a:lnTo>
                  <a:lnTo>
                    <a:pt x="118" y="364"/>
                  </a:lnTo>
                  <a:lnTo>
                    <a:pt x="118" y="364"/>
                  </a:lnTo>
                  <a:lnTo>
                    <a:pt x="109" y="381"/>
                  </a:lnTo>
                  <a:lnTo>
                    <a:pt x="101" y="398"/>
                  </a:lnTo>
                  <a:lnTo>
                    <a:pt x="94" y="415"/>
                  </a:lnTo>
                  <a:lnTo>
                    <a:pt x="87" y="431"/>
                  </a:lnTo>
                  <a:lnTo>
                    <a:pt x="82" y="448"/>
                  </a:lnTo>
                  <a:lnTo>
                    <a:pt x="79" y="465"/>
                  </a:lnTo>
                  <a:lnTo>
                    <a:pt x="76" y="480"/>
                  </a:lnTo>
                  <a:lnTo>
                    <a:pt x="76" y="497"/>
                  </a:lnTo>
                  <a:lnTo>
                    <a:pt x="76" y="628"/>
                  </a:lnTo>
                  <a:lnTo>
                    <a:pt x="76" y="628"/>
                  </a:lnTo>
                  <a:lnTo>
                    <a:pt x="76" y="628"/>
                  </a:lnTo>
                  <a:lnTo>
                    <a:pt x="75" y="633"/>
                  </a:lnTo>
                  <a:lnTo>
                    <a:pt x="72" y="639"/>
                  </a:lnTo>
                  <a:lnTo>
                    <a:pt x="72" y="639"/>
                  </a:lnTo>
                  <a:lnTo>
                    <a:pt x="62" y="653"/>
                  </a:lnTo>
                  <a:lnTo>
                    <a:pt x="52" y="670"/>
                  </a:lnTo>
                  <a:lnTo>
                    <a:pt x="44" y="687"/>
                  </a:lnTo>
                  <a:lnTo>
                    <a:pt x="38" y="704"/>
                  </a:lnTo>
                  <a:lnTo>
                    <a:pt x="38" y="704"/>
                  </a:lnTo>
                  <a:lnTo>
                    <a:pt x="36" y="715"/>
                  </a:lnTo>
                  <a:lnTo>
                    <a:pt x="35" y="723"/>
                  </a:lnTo>
                  <a:lnTo>
                    <a:pt x="35" y="723"/>
                  </a:lnTo>
                  <a:lnTo>
                    <a:pt x="76" y="722"/>
                  </a:lnTo>
                  <a:lnTo>
                    <a:pt x="107" y="720"/>
                  </a:lnTo>
                  <a:lnTo>
                    <a:pt x="107" y="720"/>
                  </a:lnTo>
                  <a:lnTo>
                    <a:pt x="101" y="714"/>
                  </a:lnTo>
                  <a:lnTo>
                    <a:pt x="95" y="708"/>
                  </a:lnTo>
                  <a:lnTo>
                    <a:pt x="95" y="708"/>
                  </a:lnTo>
                  <a:lnTo>
                    <a:pt x="94" y="704"/>
                  </a:lnTo>
                  <a:lnTo>
                    <a:pt x="93" y="701"/>
                  </a:lnTo>
                  <a:lnTo>
                    <a:pt x="92" y="695"/>
                  </a:lnTo>
                  <a:lnTo>
                    <a:pt x="94" y="687"/>
                  </a:lnTo>
                  <a:lnTo>
                    <a:pt x="97" y="685"/>
                  </a:lnTo>
                  <a:lnTo>
                    <a:pt x="99" y="683"/>
                  </a:lnTo>
                  <a:lnTo>
                    <a:pt x="99" y="683"/>
                  </a:lnTo>
                  <a:lnTo>
                    <a:pt x="103" y="680"/>
                  </a:lnTo>
                  <a:lnTo>
                    <a:pt x="105" y="679"/>
                  </a:lnTo>
                  <a:lnTo>
                    <a:pt x="112" y="679"/>
                  </a:lnTo>
                  <a:lnTo>
                    <a:pt x="119" y="682"/>
                  </a:lnTo>
                  <a:lnTo>
                    <a:pt x="122" y="683"/>
                  </a:lnTo>
                  <a:lnTo>
                    <a:pt x="124" y="686"/>
                  </a:lnTo>
                  <a:lnTo>
                    <a:pt x="124" y="686"/>
                  </a:lnTo>
                  <a:lnTo>
                    <a:pt x="132" y="695"/>
                  </a:lnTo>
                  <a:lnTo>
                    <a:pt x="142" y="702"/>
                  </a:lnTo>
                  <a:lnTo>
                    <a:pt x="154" y="708"/>
                  </a:lnTo>
                  <a:lnTo>
                    <a:pt x="166" y="713"/>
                  </a:lnTo>
                  <a:lnTo>
                    <a:pt x="166" y="713"/>
                  </a:lnTo>
                  <a:close/>
                  <a:moveTo>
                    <a:pt x="162" y="748"/>
                  </a:moveTo>
                  <a:lnTo>
                    <a:pt x="162" y="748"/>
                  </a:lnTo>
                  <a:lnTo>
                    <a:pt x="135" y="753"/>
                  </a:lnTo>
                  <a:lnTo>
                    <a:pt x="107" y="755"/>
                  </a:lnTo>
                  <a:lnTo>
                    <a:pt x="74" y="758"/>
                  </a:lnTo>
                  <a:lnTo>
                    <a:pt x="29" y="759"/>
                  </a:lnTo>
                  <a:lnTo>
                    <a:pt x="29" y="759"/>
                  </a:lnTo>
                  <a:lnTo>
                    <a:pt x="21" y="758"/>
                  </a:lnTo>
                  <a:lnTo>
                    <a:pt x="15" y="755"/>
                  </a:lnTo>
                  <a:lnTo>
                    <a:pt x="15" y="755"/>
                  </a:lnTo>
                  <a:lnTo>
                    <a:pt x="8" y="751"/>
                  </a:lnTo>
                  <a:lnTo>
                    <a:pt x="4" y="744"/>
                  </a:lnTo>
                  <a:lnTo>
                    <a:pt x="1" y="735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1" y="711"/>
                  </a:lnTo>
                  <a:lnTo>
                    <a:pt x="5" y="695"/>
                  </a:lnTo>
                  <a:lnTo>
                    <a:pt x="5" y="695"/>
                  </a:lnTo>
                  <a:lnTo>
                    <a:pt x="11" y="677"/>
                  </a:lnTo>
                  <a:lnTo>
                    <a:pt x="19" y="656"/>
                  </a:lnTo>
                  <a:lnTo>
                    <a:pt x="29" y="639"/>
                  </a:lnTo>
                  <a:lnTo>
                    <a:pt x="41" y="622"/>
                  </a:lnTo>
                  <a:lnTo>
                    <a:pt x="41" y="497"/>
                  </a:lnTo>
                  <a:lnTo>
                    <a:pt x="41" y="497"/>
                  </a:lnTo>
                  <a:lnTo>
                    <a:pt x="42" y="478"/>
                  </a:lnTo>
                  <a:lnTo>
                    <a:pt x="44" y="459"/>
                  </a:lnTo>
                  <a:lnTo>
                    <a:pt x="48" y="441"/>
                  </a:lnTo>
                  <a:lnTo>
                    <a:pt x="54" y="422"/>
                  </a:lnTo>
                  <a:lnTo>
                    <a:pt x="60" y="403"/>
                  </a:lnTo>
                  <a:lnTo>
                    <a:pt x="68" y="384"/>
                  </a:lnTo>
                  <a:lnTo>
                    <a:pt x="78" y="366"/>
                  </a:lnTo>
                  <a:lnTo>
                    <a:pt x="87" y="347"/>
                  </a:lnTo>
                  <a:lnTo>
                    <a:pt x="87" y="347"/>
                  </a:lnTo>
                  <a:lnTo>
                    <a:pt x="98" y="330"/>
                  </a:lnTo>
                  <a:lnTo>
                    <a:pt x="110" y="312"/>
                  </a:lnTo>
                  <a:lnTo>
                    <a:pt x="123" y="297"/>
                  </a:lnTo>
                  <a:lnTo>
                    <a:pt x="136" y="281"/>
                  </a:lnTo>
                  <a:lnTo>
                    <a:pt x="149" y="266"/>
                  </a:lnTo>
                  <a:lnTo>
                    <a:pt x="162" y="252"/>
                  </a:lnTo>
                  <a:lnTo>
                    <a:pt x="177" y="241"/>
                  </a:lnTo>
                  <a:lnTo>
                    <a:pt x="191" y="230"/>
                  </a:lnTo>
                  <a:lnTo>
                    <a:pt x="191" y="230"/>
                  </a:lnTo>
                  <a:lnTo>
                    <a:pt x="186" y="212"/>
                  </a:lnTo>
                  <a:lnTo>
                    <a:pt x="180" y="196"/>
                  </a:lnTo>
                  <a:lnTo>
                    <a:pt x="175" y="182"/>
                  </a:lnTo>
                  <a:lnTo>
                    <a:pt x="169" y="170"/>
                  </a:lnTo>
                  <a:lnTo>
                    <a:pt x="159" y="150"/>
                  </a:lnTo>
                  <a:lnTo>
                    <a:pt x="147" y="133"/>
                  </a:lnTo>
                  <a:lnTo>
                    <a:pt x="147" y="133"/>
                  </a:lnTo>
                  <a:lnTo>
                    <a:pt x="138" y="119"/>
                  </a:lnTo>
                  <a:lnTo>
                    <a:pt x="129" y="105"/>
                  </a:lnTo>
                  <a:lnTo>
                    <a:pt x="121" y="88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2" y="64"/>
                  </a:lnTo>
                  <a:lnTo>
                    <a:pt x="112" y="61"/>
                  </a:lnTo>
                  <a:lnTo>
                    <a:pt x="113" y="55"/>
                  </a:lnTo>
                  <a:lnTo>
                    <a:pt x="117" y="49"/>
                  </a:lnTo>
                  <a:lnTo>
                    <a:pt x="121" y="46"/>
                  </a:lnTo>
                  <a:lnTo>
                    <a:pt x="124" y="45"/>
                  </a:lnTo>
                  <a:lnTo>
                    <a:pt x="124" y="45"/>
                  </a:lnTo>
                  <a:lnTo>
                    <a:pt x="124" y="45"/>
                  </a:lnTo>
                  <a:lnTo>
                    <a:pt x="137" y="40"/>
                  </a:lnTo>
                  <a:lnTo>
                    <a:pt x="152" y="38"/>
                  </a:lnTo>
                  <a:lnTo>
                    <a:pt x="168" y="37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98" y="38"/>
                  </a:lnTo>
                  <a:lnTo>
                    <a:pt x="212" y="40"/>
                  </a:lnTo>
                  <a:lnTo>
                    <a:pt x="242" y="47"/>
                  </a:lnTo>
                  <a:lnTo>
                    <a:pt x="242" y="18"/>
                  </a:lnTo>
                  <a:lnTo>
                    <a:pt x="242" y="18"/>
                  </a:lnTo>
                  <a:lnTo>
                    <a:pt x="242" y="14"/>
                  </a:lnTo>
                  <a:lnTo>
                    <a:pt x="244" y="10"/>
                  </a:lnTo>
                  <a:lnTo>
                    <a:pt x="247" y="5"/>
                  </a:lnTo>
                  <a:lnTo>
                    <a:pt x="253" y="1"/>
                  </a:lnTo>
                  <a:lnTo>
                    <a:pt x="257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88" y="1"/>
                  </a:lnTo>
                  <a:lnTo>
                    <a:pt x="312" y="2"/>
                  </a:lnTo>
                  <a:lnTo>
                    <a:pt x="335" y="6"/>
                  </a:lnTo>
                  <a:lnTo>
                    <a:pt x="358" y="9"/>
                  </a:lnTo>
                  <a:lnTo>
                    <a:pt x="358" y="9"/>
                  </a:lnTo>
                  <a:lnTo>
                    <a:pt x="381" y="15"/>
                  </a:lnTo>
                  <a:lnTo>
                    <a:pt x="401" y="21"/>
                  </a:lnTo>
                  <a:lnTo>
                    <a:pt x="423" y="28"/>
                  </a:lnTo>
                  <a:lnTo>
                    <a:pt x="443" y="37"/>
                  </a:lnTo>
                  <a:lnTo>
                    <a:pt x="443" y="37"/>
                  </a:lnTo>
                  <a:lnTo>
                    <a:pt x="448" y="40"/>
                  </a:lnTo>
                  <a:lnTo>
                    <a:pt x="451" y="46"/>
                  </a:lnTo>
                  <a:lnTo>
                    <a:pt x="452" y="52"/>
                  </a:lnTo>
                  <a:lnTo>
                    <a:pt x="452" y="58"/>
                  </a:lnTo>
                  <a:lnTo>
                    <a:pt x="452" y="58"/>
                  </a:lnTo>
                  <a:lnTo>
                    <a:pt x="452" y="58"/>
                  </a:lnTo>
                  <a:lnTo>
                    <a:pt x="437" y="105"/>
                  </a:lnTo>
                  <a:lnTo>
                    <a:pt x="420" y="150"/>
                  </a:lnTo>
                  <a:lnTo>
                    <a:pt x="420" y="150"/>
                  </a:lnTo>
                  <a:lnTo>
                    <a:pt x="405" y="190"/>
                  </a:lnTo>
                  <a:lnTo>
                    <a:pt x="390" y="231"/>
                  </a:lnTo>
                  <a:lnTo>
                    <a:pt x="390" y="231"/>
                  </a:lnTo>
                  <a:lnTo>
                    <a:pt x="403" y="242"/>
                  </a:lnTo>
                  <a:lnTo>
                    <a:pt x="418" y="254"/>
                  </a:lnTo>
                  <a:lnTo>
                    <a:pt x="432" y="267"/>
                  </a:lnTo>
                  <a:lnTo>
                    <a:pt x="445" y="281"/>
                  </a:lnTo>
                  <a:lnTo>
                    <a:pt x="458" y="297"/>
                  </a:lnTo>
                  <a:lnTo>
                    <a:pt x="472" y="312"/>
                  </a:lnTo>
                  <a:lnTo>
                    <a:pt x="483" y="328"/>
                  </a:lnTo>
                  <a:lnTo>
                    <a:pt x="494" y="343"/>
                  </a:lnTo>
                  <a:lnTo>
                    <a:pt x="494" y="343"/>
                  </a:lnTo>
                  <a:lnTo>
                    <a:pt x="506" y="361"/>
                  </a:lnTo>
                  <a:lnTo>
                    <a:pt x="517" y="379"/>
                  </a:lnTo>
                  <a:lnTo>
                    <a:pt x="526" y="397"/>
                  </a:lnTo>
                  <a:lnTo>
                    <a:pt x="534" y="415"/>
                  </a:lnTo>
                  <a:lnTo>
                    <a:pt x="541" y="431"/>
                  </a:lnTo>
                  <a:lnTo>
                    <a:pt x="546" y="448"/>
                  </a:lnTo>
                  <a:lnTo>
                    <a:pt x="548" y="463"/>
                  </a:lnTo>
                  <a:lnTo>
                    <a:pt x="549" y="477"/>
                  </a:lnTo>
                  <a:lnTo>
                    <a:pt x="549" y="477"/>
                  </a:lnTo>
                  <a:lnTo>
                    <a:pt x="549" y="525"/>
                  </a:lnTo>
                  <a:lnTo>
                    <a:pt x="550" y="548"/>
                  </a:lnTo>
                  <a:lnTo>
                    <a:pt x="550" y="548"/>
                  </a:lnTo>
                  <a:lnTo>
                    <a:pt x="550" y="599"/>
                  </a:lnTo>
                  <a:lnTo>
                    <a:pt x="550" y="599"/>
                  </a:lnTo>
                  <a:lnTo>
                    <a:pt x="553" y="605"/>
                  </a:lnTo>
                  <a:lnTo>
                    <a:pt x="555" y="615"/>
                  </a:lnTo>
                  <a:lnTo>
                    <a:pt x="567" y="641"/>
                  </a:lnTo>
                  <a:lnTo>
                    <a:pt x="567" y="641"/>
                  </a:lnTo>
                  <a:lnTo>
                    <a:pt x="577" y="664"/>
                  </a:lnTo>
                  <a:lnTo>
                    <a:pt x="585" y="686"/>
                  </a:lnTo>
                  <a:lnTo>
                    <a:pt x="591" y="708"/>
                  </a:lnTo>
                  <a:lnTo>
                    <a:pt x="593" y="717"/>
                  </a:lnTo>
                  <a:lnTo>
                    <a:pt x="593" y="726"/>
                  </a:lnTo>
                  <a:lnTo>
                    <a:pt x="593" y="726"/>
                  </a:lnTo>
                  <a:lnTo>
                    <a:pt x="593" y="733"/>
                  </a:lnTo>
                  <a:lnTo>
                    <a:pt x="592" y="739"/>
                  </a:lnTo>
                  <a:lnTo>
                    <a:pt x="590" y="745"/>
                  </a:lnTo>
                  <a:lnTo>
                    <a:pt x="586" y="749"/>
                  </a:lnTo>
                  <a:lnTo>
                    <a:pt x="583" y="753"/>
                  </a:lnTo>
                  <a:lnTo>
                    <a:pt x="577" y="757"/>
                  </a:lnTo>
                  <a:lnTo>
                    <a:pt x="571" y="758"/>
                  </a:lnTo>
                  <a:lnTo>
                    <a:pt x="562" y="759"/>
                  </a:lnTo>
                  <a:lnTo>
                    <a:pt x="562" y="759"/>
                  </a:lnTo>
                  <a:lnTo>
                    <a:pt x="562" y="759"/>
                  </a:lnTo>
                  <a:lnTo>
                    <a:pt x="516" y="758"/>
                  </a:lnTo>
                  <a:lnTo>
                    <a:pt x="481" y="758"/>
                  </a:lnTo>
                  <a:lnTo>
                    <a:pt x="452" y="755"/>
                  </a:lnTo>
                  <a:lnTo>
                    <a:pt x="424" y="752"/>
                  </a:lnTo>
                  <a:lnTo>
                    <a:pt x="424" y="752"/>
                  </a:lnTo>
                  <a:lnTo>
                    <a:pt x="394" y="755"/>
                  </a:lnTo>
                  <a:lnTo>
                    <a:pt x="364" y="758"/>
                  </a:lnTo>
                  <a:lnTo>
                    <a:pt x="335" y="758"/>
                  </a:lnTo>
                  <a:lnTo>
                    <a:pt x="309" y="758"/>
                  </a:lnTo>
                  <a:lnTo>
                    <a:pt x="309" y="758"/>
                  </a:lnTo>
                  <a:lnTo>
                    <a:pt x="295" y="758"/>
                  </a:lnTo>
                  <a:lnTo>
                    <a:pt x="295" y="758"/>
                  </a:lnTo>
                  <a:lnTo>
                    <a:pt x="281" y="758"/>
                  </a:lnTo>
                  <a:lnTo>
                    <a:pt x="281" y="758"/>
                  </a:lnTo>
                  <a:lnTo>
                    <a:pt x="254" y="758"/>
                  </a:lnTo>
                  <a:lnTo>
                    <a:pt x="224" y="758"/>
                  </a:lnTo>
                  <a:lnTo>
                    <a:pt x="193" y="754"/>
                  </a:lnTo>
                  <a:lnTo>
                    <a:pt x="178" y="752"/>
                  </a:lnTo>
                  <a:lnTo>
                    <a:pt x="162" y="748"/>
                  </a:lnTo>
                  <a:lnTo>
                    <a:pt x="162" y="7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381">
              <a:extLst>
                <a:ext uri="{FF2B5EF4-FFF2-40B4-BE49-F238E27FC236}">
                  <a16:creationId xmlns:a16="http://schemas.microsoft.com/office/drawing/2014/main" id="{72A69E4F-D937-4AB1-988C-185B06B7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063" y="4048125"/>
              <a:ext cx="111125" cy="163513"/>
            </a:xfrm>
            <a:custGeom>
              <a:avLst/>
              <a:gdLst>
                <a:gd name="T0" fmla="*/ 21 w 209"/>
                <a:gd name="T1" fmla="*/ 142 h 308"/>
                <a:gd name="T2" fmla="*/ 10 w 209"/>
                <a:gd name="T3" fmla="*/ 126 h 308"/>
                <a:gd name="T4" fmla="*/ 5 w 209"/>
                <a:gd name="T5" fmla="*/ 98 h 308"/>
                <a:gd name="T6" fmla="*/ 9 w 209"/>
                <a:gd name="T7" fmla="*/ 76 h 308"/>
                <a:gd name="T8" fmla="*/ 18 w 209"/>
                <a:gd name="T9" fmla="*/ 56 h 308"/>
                <a:gd name="T10" fmla="*/ 29 w 209"/>
                <a:gd name="T11" fmla="*/ 46 h 308"/>
                <a:gd name="T12" fmla="*/ 55 w 209"/>
                <a:gd name="T13" fmla="*/ 30 h 308"/>
                <a:gd name="T14" fmla="*/ 90 w 209"/>
                <a:gd name="T15" fmla="*/ 24 h 308"/>
                <a:gd name="T16" fmla="*/ 126 w 209"/>
                <a:gd name="T17" fmla="*/ 23 h 308"/>
                <a:gd name="T18" fmla="*/ 151 w 209"/>
                <a:gd name="T19" fmla="*/ 27 h 308"/>
                <a:gd name="T20" fmla="*/ 171 w 209"/>
                <a:gd name="T21" fmla="*/ 35 h 308"/>
                <a:gd name="T22" fmla="*/ 188 w 209"/>
                <a:gd name="T23" fmla="*/ 49 h 308"/>
                <a:gd name="T24" fmla="*/ 197 w 209"/>
                <a:gd name="T25" fmla="*/ 67 h 308"/>
                <a:gd name="T26" fmla="*/ 146 w 209"/>
                <a:gd name="T27" fmla="*/ 98 h 308"/>
                <a:gd name="T28" fmla="*/ 145 w 209"/>
                <a:gd name="T29" fmla="*/ 85 h 308"/>
                <a:gd name="T30" fmla="*/ 140 w 209"/>
                <a:gd name="T31" fmla="*/ 76 h 308"/>
                <a:gd name="T32" fmla="*/ 117 w 209"/>
                <a:gd name="T33" fmla="*/ 67 h 308"/>
                <a:gd name="T34" fmla="*/ 86 w 209"/>
                <a:gd name="T35" fmla="*/ 68 h 308"/>
                <a:gd name="T36" fmla="*/ 73 w 209"/>
                <a:gd name="T37" fmla="*/ 73 h 308"/>
                <a:gd name="T38" fmla="*/ 66 w 209"/>
                <a:gd name="T39" fmla="*/ 84 h 308"/>
                <a:gd name="T40" fmla="*/ 67 w 209"/>
                <a:gd name="T41" fmla="*/ 97 h 308"/>
                <a:gd name="T42" fmla="*/ 73 w 209"/>
                <a:gd name="T43" fmla="*/ 104 h 308"/>
                <a:gd name="T44" fmla="*/ 105 w 209"/>
                <a:gd name="T45" fmla="*/ 116 h 308"/>
                <a:gd name="T46" fmla="*/ 141 w 209"/>
                <a:gd name="T47" fmla="*/ 126 h 308"/>
                <a:gd name="T48" fmla="*/ 180 w 209"/>
                <a:gd name="T49" fmla="*/ 144 h 308"/>
                <a:gd name="T50" fmla="*/ 194 w 209"/>
                <a:gd name="T51" fmla="*/ 155 h 308"/>
                <a:gd name="T52" fmla="*/ 204 w 209"/>
                <a:gd name="T53" fmla="*/ 172 h 308"/>
                <a:gd name="T54" fmla="*/ 209 w 209"/>
                <a:gd name="T55" fmla="*/ 200 h 308"/>
                <a:gd name="T56" fmla="*/ 208 w 209"/>
                <a:gd name="T57" fmla="*/ 217 h 308"/>
                <a:gd name="T58" fmla="*/ 201 w 209"/>
                <a:gd name="T59" fmla="*/ 239 h 308"/>
                <a:gd name="T60" fmla="*/ 186 w 209"/>
                <a:gd name="T61" fmla="*/ 256 h 308"/>
                <a:gd name="T62" fmla="*/ 169 w 209"/>
                <a:gd name="T63" fmla="*/ 269 h 308"/>
                <a:gd name="T64" fmla="*/ 143 w 209"/>
                <a:gd name="T65" fmla="*/ 278 h 308"/>
                <a:gd name="T66" fmla="*/ 122 w 209"/>
                <a:gd name="T67" fmla="*/ 308 h 308"/>
                <a:gd name="T68" fmla="*/ 87 w 209"/>
                <a:gd name="T69" fmla="*/ 281 h 308"/>
                <a:gd name="T70" fmla="*/ 59 w 209"/>
                <a:gd name="T71" fmla="*/ 276 h 308"/>
                <a:gd name="T72" fmla="*/ 38 w 209"/>
                <a:gd name="T73" fmla="*/ 265 h 308"/>
                <a:gd name="T74" fmla="*/ 21 w 209"/>
                <a:gd name="T75" fmla="*/ 250 h 308"/>
                <a:gd name="T76" fmla="*/ 7 w 209"/>
                <a:gd name="T77" fmla="*/ 228 h 308"/>
                <a:gd name="T78" fmla="*/ 1 w 209"/>
                <a:gd name="T79" fmla="*/ 203 h 308"/>
                <a:gd name="T80" fmla="*/ 63 w 209"/>
                <a:gd name="T81" fmla="*/ 192 h 308"/>
                <a:gd name="T82" fmla="*/ 68 w 209"/>
                <a:gd name="T83" fmla="*/ 217 h 308"/>
                <a:gd name="T84" fmla="*/ 74 w 209"/>
                <a:gd name="T85" fmla="*/ 225 h 308"/>
                <a:gd name="T86" fmla="*/ 95 w 209"/>
                <a:gd name="T87" fmla="*/ 231 h 308"/>
                <a:gd name="T88" fmla="*/ 116 w 209"/>
                <a:gd name="T89" fmla="*/ 232 h 308"/>
                <a:gd name="T90" fmla="*/ 141 w 209"/>
                <a:gd name="T91" fmla="*/ 226 h 308"/>
                <a:gd name="T92" fmla="*/ 147 w 209"/>
                <a:gd name="T93" fmla="*/ 217 h 308"/>
                <a:gd name="T94" fmla="*/ 148 w 209"/>
                <a:gd name="T95" fmla="*/ 204 h 308"/>
                <a:gd name="T96" fmla="*/ 142 w 209"/>
                <a:gd name="T97" fmla="*/ 192 h 308"/>
                <a:gd name="T98" fmla="*/ 132 w 209"/>
                <a:gd name="T99" fmla="*/ 185 h 308"/>
                <a:gd name="T100" fmla="*/ 87 w 209"/>
                <a:gd name="T101" fmla="*/ 173 h 308"/>
                <a:gd name="T102" fmla="*/ 40 w 209"/>
                <a:gd name="T103" fmla="*/ 157 h 308"/>
                <a:gd name="T104" fmla="*/ 25 w 209"/>
                <a:gd name="T105" fmla="*/ 14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308">
                  <a:moveTo>
                    <a:pt x="25" y="146"/>
                  </a:moveTo>
                  <a:lnTo>
                    <a:pt x="25" y="146"/>
                  </a:lnTo>
                  <a:lnTo>
                    <a:pt x="21" y="142"/>
                  </a:lnTo>
                  <a:lnTo>
                    <a:pt x="17" y="136"/>
                  </a:lnTo>
                  <a:lnTo>
                    <a:pt x="13" y="132"/>
                  </a:lnTo>
                  <a:lnTo>
                    <a:pt x="10" y="126"/>
                  </a:lnTo>
                  <a:lnTo>
                    <a:pt x="6" y="113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1"/>
                  </a:lnTo>
                  <a:lnTo>
                    <a:pt x="6" y="83"/>
                  </a:lnTo>
                  <a:lnTo>
                    <a:pt x="9" y="76"/>
                  </a:lnTo>
                  <a:lnTo>
                    <a:pt x="11" y="68"/>
                  </a:lnTo>
                  <a:lnTo>
                    <a:pt x="15" y="62"/>
                  </a:lnTo>
                  <a:lnTo>
                    <a:pt x="18" y="56"/>
                  </a:lnTo>
                  <a:lnTo>
                    <a:pt x="23" y="51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42" y="36"/>
                  </a:lnTo>
                  <a:lnTo>
                    <a:pt x="48" y="33"/>
                  </a:lnTo>
                  <a:lnTo>
                    <a:pt x="55" y="30"/>
                  </a:lnTo>
                  <a:lnTo>
                    <a:pt x="62" y="28"/>
                  </a:lnTo>
                  <a:lnTo>
                    <a:pt x="71" y="26"/>
                  </a:lnTo>
                  <a:lnTo>
                    <a:pt x="90" y="24"/>
                  </a:lnTo>
                  <a:lnTo>
                    <a:pt x="90" y="0"/>
                  </a:lnTo>
                  <a:lnTo>
                    <a:pt x="126" y="0"/>
                  </a:lnTo>
                  <a:lnTo>
                    <a:pt x="126" y="23"/>
                  </a:lnTo>
                  <a:lnTo>
                    <a:pt x="126" y="23"/>
                  </a:lnTo>
                  <a:lnTo>
                    <a:pt x="143" y="26"/>
                  </a:lnTo>
                  <a:lnTo>
                    <a:pt x="151" y="27"/>
                  </a:lnTo>
                  <a:lnTo>
                    <a:pt x="158" y="29"/>
                  </a:lnTo>
                  <a:lnTo>
                    <a:pt x="165" y="31"/>
                  </a:lnTo>
                  <a:lnTo>
                    <a:pt x="171" y="35"/>
                  </a:lnTo>
                  <a:lnTo>
                    <a:pt x="182" y="43"/>
                  </a:lnTo>
                  <a:lnTo>
                    <a:pt x="182" y="43"/>
                  </a:lnTo>
                  <a:lnTo>
                    <a:pt x="188" y="49"/>
                  </a:lnTo>
                  <a:lnTo>
                    <a:pt x="191" y="54"/>
                  </a:lnTo>
                  <a:lnTo>
                    <a:pt x="195" y="60"/>
                  </a:lnTo>
                  <a:lnTo>
                    <a:pt x="197" y="67"/>
                  </a:lnTo>
                  <a:lnTo>
                    <a:pt x="201" y="82"/>
                  </a:lnTo>
                  <a:lnTo>
                    <a:pt x="203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1"/>
                  </a:lnTo>
                  <a:lnTo>
                    <a:pt x="145" y="85"/>
                  </a:lnTo>
                  <a:lnTo>
                    <a:pt x="142" y="80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34" y="72"/>
                  </a:lnTo>
                  <a:lnTo>
                    <a:pt x="127" y="70"/>
                  </a:lnTo>
                  <a:lnTo>
                    <a:pt x="117" y="67"/>
                  </a:lnTo>
                  <a:lnTo>
                    <a:pt x="106" y="67"/>
                  </a:lnTo>
                  <a:lnTo>
                    <a:pt x="97" y="67"/>
                  </a:lnTo>
                  <a:lnTo>
                    <a:pt x="86" y="68"/>
                  </a:lnTo>
                  <a:lnTo>
                    <a:pt x="79" y="70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69" y="77"/>
                  </a:lnTo>
                  <a:lnTo>
                    <a:pt x="67" y="80"/>
                  </a:lnTo>
                  <a:lnTo>
                    <a:pt x="66" y="84"/>
                  </a:lnTo>
                  <a:lnTo>
                    <a:pt x="66" y="89"/>
                  </a:lnTo>
                  <a:lnTo>
                    <a:pt x="66" y="93"/>
                  </a:lnTo>
                  <a:lnTo>
                    <a:pt x="67" y="97"/>
                  </a:lnTo>
                  <a:lnTo>
                    <a:pt x="69" y="102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78" y="108"/>
                  </a:lnTo>
                  <a:lnTo>
                    <a:pt x="86" y="111"/>
                  </a:lnTo>
                  <a:lnTo>
                    <a:pt x="105" y="116"/>
                  </a:lnTo>
                  <a:lnTo>
                    <a:pt x="126" y="122"/>
                  </a:lnTo>
                  <a:lnTo>
                    <a:pt x="141" y="126"/>
                  </a:lnTo>
                  <a:lnTo>
                    <a:pt x="141" y="126"/>
                  </a:lnTo>
                  <a:lnTo>
                    <a:pt x="157" y="132"/>
                  </a:lnTo>
                  <a:lnTo>
                    <a:pt x="170" y="138"/>
                  </a:lnTo>
                  <a:lnTo>
                    <a:pt x="180" y="144"/>
                  </a:lnTo>
                  <a:lnTo>
                    <a:pt x="189" y="151"/>
                  </a:lnTo>
                  <a:lnTo>
                    <a:pt x="189" y="151"/>
                  </a:lnTo>
                  <a:lnTo>
                    <a:pt x="194" y="155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4" y="172"/>
                  </a:lnTo>
                  <a:lnTo>
                    <a:pt x="207" y="178"/>
                  </a:lnTo>
                  <a:lnTo>
                    <a:pt x="208" y="185"/>
                  </a:lnTo>
                  <a:lnTo>
                    <a:pt x="209" y="200"/>
                  </a:lnTo>
                  <a:lnTo>
                    <a:pt x="209" y="200"/>
                  </a:lnTo>
                  <a:lnTo>
                    <a:pt x="209" y="209"/>
                  </a:lnTo>
                  <a:lnTo>
                    <a:pt x="208" y="217"/>
                  </a:lnTo>
                  <a:lnTo>
                    <a:pt x="207" y="225"/>
                  </a:lnTo>
                  <a:lnTo>
                    <a:pt x="204" y="233"/>
                  </a:lnTo>
                  <a:lnTo>
                    <a:pt x="201" y="239"/>
                  </a:lnTo>
                  <a:lnTo>
                    <a:pt x="197" y="245"/>
                  </a:lnTo>
                  <a:lnTo>
                    <a:pt x="192" y="251"/>
                  </a:lnTo>
                  <a:lnTo>
                    <a:pt x="186" y="256"/>
                  </a:lnTo>
                  <a:lnTo>
                    <a:pt x="186" y="256"/>
                  </a:lnTo>
                  <a:lnTo>
                    <a:pt x="175" y="265"/>
                  </a:lnTo>
                  <a:lnTo>
                    <a:pt x="169" y="269"/>
                  </a:lnTo>
                  <a:lnTo>
                    <a:pt x="160" y="272"/>
                  </a:lnTo>
                  <a:lnTo>
                    <a:pt x="152" y="276"/>
                  </a:lnTo>
                  <a:lnTo>
                    <a:pt x="143" y="278"/>
                  </a:lnTo>
                  <a:lnTo>
                    <a:pt x="134" y="279"/>
                  </a:lnTo>
                  <a:lnTo>
                    <a:pt x="122" y="281"/>
                  </a:lnTo>
                  <a:lnTo>
                    <a:pt x="122" y="308"/>
                  </a:lnTo>
                  <a:lnTo>
                    <a:pt x="87" y="308"/>
                  </a:lnTo>
                  <a:lnTo>
                    <a:pt x="87" y="281"/>
                  </a:lnTo>
                  <a:lnTo>
                    <a:pt x="87" y="281"/>
                  </a:lnTo>
                  <a:lnTo>
                    <a:pt x="77" y="279"/>
                  </a:lnTo>
                  <a:lnTo>
                    <a:pt x="67" y="278"/>
                  </a:lnTo>
                  <a:lnTo>
                    <a:pt x="59" y="276"/>
                  </a:lnTo>
                  <a:lnTo>
                    <a:pt x="52" y="272"/>
                  </a:lnTo>
                  <a:lnTo>
                    <a:pt x="44" y="269"/>
                  </a:lnTo>
                  <a:lnTo>
                    <a:pt x="38" y="265"/>
                  </a:lnTo>
                  <a:lnTo>
                    <a:pt x="26" y="254"/>
                  </a:lnTo>
                  <a:lnTo>
                    <a:pt x="26" y="254"/>
                  </a:lnTo>
                  <a:lnTo>
                    <a:pt x="21" y="250"/>
                  </a:lnTo>
                  <a:lnTo>
                    <a:pt x="16" y="242"/>
                  </a:lnTo>
                  <a:lnTo>
                    <a:pt x="11" y="235"/>
                  </a:lnTo>
                  <a:lnTo>
                    <a:pt x="7" y="228"/>
                  </a:lnTo>
                  <a:lnTo>
                    <a:pt x="5" y="220"/>
                  </a:lnTo>
                  <a:lnTo>
                    <a:pt x="3" y="211"/>
                  </a:lnTo>
                  <a:lnTo>
                    <a:pt x="1" y="203"/>
                  </a:lnTo>
                  <a:lnTo>
                    <a:pt x="0" y="194"/>
                  </a:lnTo>
                  <a:lnTo>
                    <a:pt x="63" y="192"/>
                  </a:lnTo>
                  <a:lnTo>
                    <a:pt x="63" y="192"/>
                  </a:lnTo>
                  <a:lnTo>
                    <a:pt x="65" y="202"/>
                  </a:lnTo>
                  <a:lnTo>
                    <a:pt x="66" y="210"/>
                  </a:lnTo>
                  <a:lnTo>
                    <a:pt x="68" y="217"/>
                  </a:lnTo>
                  <a:lnTo>
                    <a:pt x="72" y="222"/>
                  </a:lnTo>
                  <a:lnTo>
                    <a:pt x="72" y="222"/>
                  </a:lnTo>
                  <a:lnTo>
                    <a:pt x="74" y="225"/>
                  </a:lnTo>
                  <a:lnTo>
                    <a:pt x="77" y="227"/>
                  </a:lnTo>
                  <a:lnTo>
                    <a:pt x="85" y="229"/>
                  </a:lnTo>
                  <a:lnTo>
                    <a:pt x="95" y="231"/>
                  </a:lnTo>
                  <a:lnTo>
                    <a:pt x="104" y="232"/>
                  </a:lnTo>
                  <a:lnTo>
                    <a:pt x="104" y="232"/>
                  </a:lnTo>
                  <a:lnTo>
                    <a:pt x="116" y="232"/>
                  </a:lnTo>
                  <a:lnTo>
                    <a:pt x="126" y="231"/>
                  </a:lnTo>
                  <a:lnTo>
                    <a:pt x="135" y="228"/>
                  </a:lnTo>
                  <a:lnTo>
                    <a:pt x="141" y="226"/>
                  </a:lnTo>
                  <a:lnTo>
                    <a:pt x="141" y="226"/>
                  </a:lnTo>
                  <a:lnTo>
                    <a:pt x="145" y="222"/>
                  </a:lnTo>
                  <a:lnTo>
                    <a:pt x="147" y="217"/>
                  </a:lnTo>
                  <a:lnTo>
                    <a:pt x="148" y="214"/>
                  </a:lnTo>
                  <a:lnTo>
                    <a:pt x="149" y="209"/>
                  </a:lnTo>
                  <a:lnTo>
                    <a:pt x="148" y="204"/>
                  </a:lnTo>
                  <a:lnTo>
                    <a:pt x="147" y="200"/>
                  </a:lnTo>
                  <a:lnTo>
                    <a:pt x="145" y="196"/>
                  </a:lnTo>
                  <a:lnTo>
                    <a:pt x="142" y="192"/>
                  </a:lnTo>
                  <a:lnTo>
                    <a:pt x="142" y="192"/>
                  </a:lnTo>
                  <a:lnTo>
                    <a:pt x="138" y="189"/>
                  </a:lnTo>
                  <a:lnTo>
                    <a:pt x="132" y="185"/>
                  </a:lnTo>
                  <a:lnTo>
                    <a:pt x="118" y="180"/>
                  </a:lnTo>
                  <a:lnTo>
                    <a:pt x="104" y="177"/>
                  </a:lnTo>
                  <a:lnTo>
                    <a:pt x="87" y="173"/>
                  </a:lnTo>
                  <a:lnTo>
                    <a:pt x="72" y="169"/>
                  </a:lnTo>
                  <a:lnTo>
                    <a:pt x="55" y="164"/>
                  </a:lnTo>
                  <a:lnTo>
                    <a:pt x="40" y="157"/>
                  </a:lnTo>
                  <a:lnTo>
                    <a:pt x="32" y="152"/>
                  </a:lnTo>
                  <a:lnTo>
                    <a:pt x="25" y="146"/>
                  </a:lnTo>
                  <a:lnTo>
                    <a:pt x="25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44EC2A9-F82C-459F-A0EF-65C5E5B2448B}"/>
              </a:ext>
            </a:extLst>
          </p:cNvPr>
          <p:cNvGrpSpPr/>
          <p:nvPr/>
        </p:nvGrpSpPr>
        <p:grpSpPr>
          <a:xfrm>
            <a:off x="2732208" y="2713832"/>
            <a:ext cx="342543" cy="342543"/>
            <a:chOff x="814388" y="1419225"/>
            <a:chExt cx="401638" cy="401638"/>
          </a:xfrm>
          <a:solidFill>
            <a:schemeClr val="accent3"/>
          </a:solidFill>
        </p:grpSpPr>
        <p:sp>
          <p:nvSpPr>
            <p:cNvPr id="61" name="Freeform 384">
              <a:extLst>
                <a:ext uri="{FF2B5EF4-FFF2-40B4-BE49-F238E27FC236}">
                  <a16:creationId xmlns:a16="http://schemas.microsoft.com/office/drawing/2014/main" id="{904538FF-C4CE-42D4-B2EF-8D8153FC8A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338" y="1419225"/>
              <a:ext cx="185738" cy="328613"/>
            </a:xfrm>
            <a:custGeom>
              <a:avLst/>
              <a:gdLst>
                <a:gd name="T0" fmla="*/ 143 w 350"/>
                <a:gd name="T1" fmla="*/ 508 h 622"/>
                <a:gd name="T2" fmla="*/ 75 w 350"/>
                <a:gd name="T3" fmla="*/ 548 h 622"/>
                <a:gd name="T4" fmla="*/ 42 w 350"/>
                <a:gd name="T5" fmla="*/ 599 h 622"/>
                <a:gd name="T6" fmla="*/ 35 w 350"/>
                <a:gd name="T7" fmla="*/ 620 h 622"/>
                <a:gd name="T8" fmla="*/ 25 w 350"/>
                <a:gd name="T9" fmla="*/ 619 h 622"/>
                <a:gd name="T10" fmla="*/ 10 w 350"/>
                <a:gd name="T11" fmla="*/ 587 h 622"/>
                <a:gd name="T12" fmla="*/ 0 w 350"/>
                <a:gd name="T13" fmla="*/ 540 h 622"/>
                <a:gd name="T14" fmla="*/ 4 w 350"/>
                <a:gd name="T15" fmla="*/ 492 h 622"/>
                <a:gd name="T16" fmla="*/ 31 w 350"/>
                <a:gd name="T17" fmla="*/ 429 h 622"/>
                <a:gd name="T18" fmla="*/ 50 w 350"/>
                <a:gd name="T19" fmla="*/ 383 h 622"/>
                <a:gd name="T20" fmla="*/ 43 w 350"/>
                <a:gd name="T21" fmla="*/ 297 h 622"/>
                <a:gd name="T22" fmla="*/ 48 w 350"/>
                <a:gd name="T23" fmla="*/ 234 h 622"/>
                <a:gd name="T24" fmla="*/ 86 w 350"/>
                <a:gd name="T25" fmla="*/ 107 h 622"/>
                <a:gd name="T26" fmla="*/ 119 w 350"/>
                <a:gd name="T27" fmla="*/ 53 h 622"/>
                <a:gd name="T28" fmla="*/ 162 w 350"/>
                <a:gd name="T29" fmla="*/ 5 h 622"/>
                <a:gd name="T30" fmla="*/ 182 w 350"/>
                <a:gd name="T31" fmla="*/ 1 h 622"/>
                <a:gd name="T32" fmla="*/ 210 w 350"/>
                <a:gd name="T33" fmla="*/ 28 h 622"/>
                <a:gd name="T34" fmla="*/ 248 w 350"/>
                <a:gd name="T35" fmla="*/ 80 h 622"/>
                <a:gd name="T36" fmla="*/ 288 w 350"/>
                <a:gd name="T37" fmla="*/ 169 h 622"/>
                <a:gd name="T38" fmla="*/ 304 w 350"/>
                <a:gd name="T39" fmla="*/ 255 h 622"/>
                <a:gd name="T40" fmla="*/ 304 w 350"/>
                <a:gd name="T41" fmla="*/ 340 h 622"/>
                <a:gd name="T42" fmla="*/ 296 w 350"/>
                <a:gd name="T43" fmla="*/ 403 h 622"/>
                <a:gd name="T44" fmla="*/ 336 w 350"/>
                <a:gd name="T45" fmla="*/ 460 h 622"/>
                <a:gd name="T46" fmla="*/ 350 w 350"/>
                <a:gd name="T47" fmla="*/ 528 h 622"/>
                <a:gd name="T48" fmla="*/ 346 w 350"/>
                <a:gd name="T49" fmla="*/ 564 h 622"/>
                <a:gd name="T50" fmla="*/ 330 w 350"/>
                <a:gd name="T51" fmla="*/ 608 h 622"/>
                <a:gd name="T52" fmla="*/ 318 w 350"/>
                <a:gd name="T53" fmla="*/ 622 h 622"/>
                <a:gd name="T54" fmla="*/ 313 w 350"/>
                <a:gd name="T55" fmla="*/ 618 h 622"/>
                <a:gd name="T56" fmla="*/ 299 w 350"/>
                <a:gd name="T57" fmla="*/ 581 h 622"/>
                <a:gd name="T58" fmla="*/ 242 w 350"/>
                <a:gd name="T59" fmla="*/ 523 h 622"/>
                <a:gd name="T60" fmla="*/ 201 w 350"/>
                <a:gd name="T61" fmla="*/ 507 h 622"/>
                <a:gd name="T62" fmla="*/ 189 w 350"/>
                <a:gd name="T63" fmla="*/ 590 h 622"/>
                <a:gd name="T64" fmla="*/ 178 w 350"/>
                <a:gd name="T65" fmla="*/ 618 h 622"/>
                <a:gd name="T66" fmla="*/ 170 w 350"/>
                <a:gd name="T67" fmla="*/ 615 h 622"/>
                <a:gd name="T68" fmla="*/ 154 w 350"/>
                <a:gd name="T69" fmla="*/ 563 h 622"/>
                <a:gd name="T70" fmla="*/ 152 w 350"/>
                <a:gd name="T71" fmla="*/ 471 h 622"/>
                <a:gd name="T72" fmla="*/ 167 w 350"/>
                <a:gd name="T73" fmla="*/ 408 h 622"/>
                <a:gd name="T74" fmla="*/ 190 w 350"/>
                <a:gd name="T75" fmla="*/ 428 h 622"/>
                <a:gd name="T76" fmla="*/ 215 w 350"/>
                <a:gd name="T77" fmla="*/ 475 h 622"/>
                <a:gd name="T78" fmla="*/ 235 w 350"/>
                <a:gd name="T79" fmla="*/ 481 h 622"/>
                <a:gd name="T80" fmla="*/ 266 w 350"/>
                <a:gd name="T81" fmla="*/ 364 h 622"/>
                <a:gd name="T82" fmla="*/ 266 w 350"/>
                <a:gd name="T83" fmla="*/ 239 h 622"/>
                <a:gd name="T84" fmla="*/ 90 w 350"/>
                <a:gd name="T85" fmla="*/ 202 h 622"/>
                <a:gd name="T86" fmla="*/ 84 w 350"/>
                <a:gd name="T87" fmla="*/ 239 h 622"/>
                <a:gd name="T88" fmla="*/ 82 w 350"/>
                <a:gd name="T89" fmla="*/ 364 h 622"/>
                <a:gd name="T90" fmla="*/ 115 w 350"/>
                <a:gd name="T91" fmla="*/ 481 h 622"/>
                <a:gd name="T92" fmla="*/ 135 w 350"/>
                <a:gd name="T93" fmla="*/ 475 h 622"/>
                <a:gd name="T94" fmla="*/ 250 w 350"/>
                <a:gd name="T95" fmla="*/ 166 h 622"/>
                <a:gd name="T96" fmla="*/ 228 w 350"/>
                <a:gd name="T97" fmla="*/ 116 h 622"/>
                <a:gd name="T98" fmla="*/ 187 w 350"/>
                <a:gd name="T99" fmla="*/ 56 h 622"/>
                <a:gd name="T100" fmla="*/ 150 w 350"/>
                <a:gd name="T101" fmla="*/ 69 h 622"/>
                <a:gd name="T102" fmla="*/ 113 w 350"/>
                <a:gd name="T103" fmla="*/ 132 h 622"/>
                <a:gd name="T104" fmla="*/ 174 w 350"/>
                <a:gd name="T105" fmla="*/ 229 h 622"/>
                <a:gd name="T106" fmla="*/ 202 w 350"/>
                <a:gd name="T107" fmla="*/ 236 h 622"/>
                <a:gd name="T108" fmla="*/ 221 w 350"/>
                <a:gd name="T109" fmla="*/ 266 h 622"/>
                <a:gd name="T110" fmla="*/ 219 w 350"/>
                <a:gd name="T111" fmla="*/ 295 h 622"/>
                <a:gd name="T112" fmla="*/ 193 w 350"/>
                <a:gd name="T113" fmla="*/ 320 h 622"/>
                <a:gd name="T114" fmla="*/ 165 w 350"/>
                <a:gd name="T115" fmla="*/ 322 h 622"/>
                <a:gd name="T116" fmla="*/ 135 w 350"/>
                <a:gd name="T117" fmla="*/ 303 h 622"/>
                <a:gd name="T118" fmla="*/ 128 w 350"/>
                <a:gd name="T119" fmla="*/ 276 h 622"/>
                <a:gd name="T120" fmla="*/ 141 w 350"/>
                <a:gd name="T121" fmla="*/ 242 h 622"/>
                <a:gd name="T122" fmla="*/ 174 w 350"/>
                <a:gd name="T123" fmla="*/ 229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0" h="622">
                  <a:moveTo>
                    <a:pt x="149" y="507"/>
                  </a:moveTo>
                  <a:lnTo>
                    <a:pt x="149" y="507"/>
                  </a:lnTo>
                  <a:lnTo>
                    <a:pt x="143" y="508"/>
                  </a:lnTo>
                  <a:lnTo>
                    <a:pt x="143" y="508"/>
                  </a:lnTo>
                  <a:lnTo>
                    <a:pt x="125" y="515"/>
                  </a:lnTo>
                  <a:lnTo>
                    <a:pt x="107" y="523"/>
                  </a:lnTo>
                  <a:lnTo>
                    <a:pt x="91" y="535"/>
                  </a:lnTo>
                  <a:lnTo>
                    <a:pt x="75" y="548"/>
                  </a:lnTo>
                  <a:lnTo>
                    <a:pt x="62" y="564"/>
                  </a:lnTo>
                  <a:lnTo>
                    <a:pt x="50" y="581"/>
                  </a:lnTo>
                  <a:lnTo>
                    <a:pt x="45" y="589"/>
                  </a:lnTo>
                  <a:lnTo>
                    <a:pt x="42" y="599"/>
                  </a:lnTo>
                  <a:lnTo>
                    <a:pt x="38" y="608"/>
                  </a:lnTo>
                  <a:lnTo>
                    <a:pt x="36" y="618"/>
                  </a:lnTo>
                  <a:lnTo>
                    <a:pt x="36" y="618"/>
                  </a:lnTo>
                  <a:lnTo>
                    <a:pt x="35" y="620"/>
                  </a:lnTo>
                  <a:lnTo>
                    <a:pt x="31" y="622"/>
                  </a:lnTo>
                  <a:lnTo>
                    <a:pt x="31" y="622"/>
                  </a:lnTo>
                  <a:lnTo>
                    <a:pt x="28" y="621"/>
                  </a:lnTo>
                  <a:lnTo>
                    <a:pt x="25" y="619"/>
                  </a:lnTo>
                  <a:lnTo>
                    <a:pt x="25" y="619"/>
                  </a:lnTo>
                  <a:lnTo>
                    <a:pt x="19" y="608"/>
                  </a:lnTo>
                  <a:lnTo>
                    <a:pt x="14" y="597"/>
                  </a:lnTo>
                  <a:lnTo>
                    <a:pt x="10" y="587"/>
                  </a:lnTo>
                  <a:lnTo>
                    <a:pt x="6" y="575"/>
                  </a:lnTo>
                  <a:lnTo>
                    <a:pt x="4" y="564"/>
                  </a:lnTo>
                  <a:lnTo>
                    <a:pt x="1" y="552"/>
                  </a:lnTo>
                  <a:lnTo>
                    <a:pt x="0" y="540"/>
                  </a:lnTo>
                  <a:lnTo>
                    <a:pt x="0" y="528"/>
                  </a:lnTo>
                  <a:lnTo>
                    <a:pt x="0" y="528"/>
                  </a:lnTo>
                  <a:lnTo>
                    <a:pt x="1" y="510"/>
                  </a:lnTo>
                  <a:lnTo>
                    <a:pt x="4" y="492"/>
                  </a:lnTo>
                  <a:lnTo>
                    <a:pt x="8" y="476"/>
                  </a:lnTo>
                  <a:lnTo>
                    <a:pt x="14" y="460"/>
                  </a:lnTo>
                  <a:lnTo>
                    <a:pt x="22" y="445"/>
                  </a:lnTo>
                  <a:lnTo>
                    <a:pt x="31" y="429"/>
                  </a:lnTo>
                  <a:lnTo>
                    <a:pt x="42" y="416"/>
                  </a:lnTo>
                  <a:lnTo>
                    <a:pt x="54" y="403"/>
                  </a:lnTo>
                  <a:lnTo>
                    <a:pt x="54" y="403"/>
                  </a:lnTo>
                  <a:lnTo>
                    <a:pt x="50" y="383"/>
                  </a:lnTo>
                  <a:lnTo>
                    <a:pt x="47" y="361"/>
                  </a:lnTo>
                  <a:lnTo>
                    <a:pt x="44" y="340"/>
                  </a:lnTo>
                  <a:lnTo>
                    <a:pt x="43" y="318"/>
                  </a:lnTo>
                  <a:lnTo>
                    <a:pt x="43" y="297"/>
                  </a:lnTo>
                  <a:lnTo>
                    <a:pt x="44" y="277"/>
                  </a:lnTo>
                  <a:lnTo>
                    <a:pt x="45" y="255"/>
                  </a:lnTo>
                  <a:lnTo>
                    <a:pt x="48" y="234"/>
                  </a:lnTo>
                  <a:lnTo>
                    <a:pt x="48" y="234"/>
                  </a:lnTo>
                  <a:lnTo>
                    <a:pt x="54" y="202"/>
                  </a:lnTo>
                  <a:lnTo>
                    <a:pt x="62" y="169"/>
                  </a:lnTo>
                  <a:lnTo>
                    <a:pt x="73" y="138"/>
                  </a:lnTo>
                  <a:lnTo>
                    <a:pt x="86" y="107"/>
                  </a:lnTo>
                  <a:lnTo>
                    <a:pt x="93" y="93"/>
                  </a:lnTo>
                  <a:lnTo>
                    <a:pt x="102" y="80"/>
                  </a:lnTo>
                  <a:lnTo>
                    <a:pt x="110" y="66"/>
                  </a:lnTo>
                  <a:lnTo>
                    <a:pt x="119" y="53"/>
                  </a:lnTo>
                  <a:lnTo>
                    <a:pt x="129" y="40"/>
                  </a:lnTo>
                  <a:lnTo>
                    <a:pt x="140" y="28"/>
                  </a:lnTo>
                  <a:lnTo>
                    <a:pt x="150" y="16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8" y="1"/>
                  </a:lnTo>
                  <a:lnTo>
                    <a:pt x="176" y="0"/>
                  </a:lnTo>
                  <a:lnTo>
                    <a:pt x="182" y="1"/>
                  </a:lnTo>
                  <a:lnTo>
                    <a:pt x="186" y="5"/>
                  </a:lnTo>
                  <a:lnTo>
                    <a:pt x="186" y="5"/>
                  </a:lnTo>
                  <a:lnTo>
                    <a:pt x="198" y="16"/>
                  </a:lnTo>
                  <a:lnTo>
                    <a:pt x="210" y="28"/>
                  </a:lnTo>
                  <a:lnTo>
                    <a:pt x="221" y="41"/>
                  </a:lnTo>
                  <a:lnTo>
                    <a:pt x="230" y="53"/>
                  </a:lnTo>
                  <a:lnTo>
                    <a:pt x="240" y="66"/>
                  </a:lnTo>
                  <a:lnTo>
                    <a:pt x="248" y="80"/>
                  </a:lnTo>
                  <a:lnTo>
                    <a:pt x="257" y="94"/>
                  </a:lnTo>
                  <a:lnTo>
                    <a:pt x="264" y="109"/>
                  </a:lnTo>
                  <a:lnTo>
                    <a:pt x="277" y="138"/>
                  </a:lnTo>
                  <a:lnTo>
                    <a:pt x="288" y="169"/>
                  </a:lnTo>
                  <a:lnTo>
                    <a:pt x="296" y="202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4" y="255"/>
                  </a:lnTo>
                  <a:lnTo>
                    <a:pt x="306" y="277"/>
                  </a:lnTo>
                  <a:lnTo>
                    <a:pt x="307" y="297"/>
                  </a:lnTo>
                  <a:lnTo>
                    <a:pt x="306" y="318"/>
                  </a:lnTo>
                  <a:lnTo>
                    <a:pt x="304" y="340"/>
                  </a:lnTo>
                  <a:lnTo>
                    <a:pt x="303" y="361"/>
                  </a:lnTo>
                  <a:lnTo>
                    <a:pt x="300" y="383"/>
                  </a:lnTo>
                  <a:lnTo>
                    <a:pt x="296" y="403"/>
                  </a:lnTo>
                  <a:lnTo>
                    <a:pt x="296" y="403"/>
                  </a:lnTo>
                  <a:lnTo>
                    <a:pt x="308" y="416"/>
                  </a:lnTo>
                  <a:lnTo>
                    <a:pt x="319" y="429"/>
                  </a:lnTo>
                  <a:lnTo>
                    <a:pt x="328" y="445"/>
                  </a:lnTo>
                  <a:lnTo>
                    <a:pt x="336" y="460"/>
                  </a:lnTo>
                  <a:lnTo>
                    <a:pt x="341" y="476"/>
                  </a:lnTo>
                  <a:lnTo>
                    <a:pt x="346" y="492"/>
                  </a:lnTo>
                  <a:lnTo>
                    <a:pt x="349" y="510"/>
                  </a:lnTo>
                  <a:lnTo>
                    <a:pt x="350" y="528"/>
                  </a:lnTo>
                  <a:lnTo>
                    <a:pt x="350" y="528"/>
                  </a:lnTo>
                  <a:lnTo>
                    <a:pt x="349" y="540"/>
                  </a:lnTo>
                  <a:lnTo>
                    <a:pt x="347" y="552"/>
                  </a:lnTo>
                  <a:lnTo>
                    <a:pt x="346" y="564"/>
                  </a:lnTo>
                  <a:lnTo>
                    <a:pt x="343" y="575"/>
                  </a:lnTo>
                  <a:lnTo>
                    <a:pt x="339" y="587"/>
                  </a:lnTo>
                  <a:lnTo>
                    <a:pt x="336" y="597"/>
                  </a:lnTo>
                  <a:lnTo>
                    <a:pt x="330" y="608"/>
                  </a:lnTo>
                  <a:lnTo>
                    <a:pt x="325" y="619"/>
                  </a:lnTo>
                  <a:lnTo>
                    <a:pt x="325" y="619"/>
                  </a:lnTo>
                  <a:lnTo>
                    <a:pt x="321" y="621"/>
                  </a:lnTo>
                  <a:lnTo>
                    <a:pt x="318" y="622"/>
                  </a:lnTo>
                  <a:lnTo>
                    <a:pt x="318" y="622"/>
                  </a:lnTo>
                  <a:lnTo>
                    <a:pt x="315" y="620"/>
                  </a:lnTo>
                  <a:lnTo>
                    <a:pt x="313" y="618"/>
                  </a:lnTo>
                  <a:lnTo>
                    <a:pt x="313" y="618"/>
                  </a:lnTo>
                  <a:lnTo>
                    <a:pt x="310" y="608"/>
                  </a:lnTo>
                  <a:lnTo>
                    <a:pt x="308" y="599"/>
                  </a:lnTo>
                  <a:lnTo>
                    <a:pt x="303" y="589"/>
                  </a:lnTo>
                  <a:lnTo>
                    <a:pt x="299" y="581"/>
                  </a:lnTo>
                  <a:lnTo>
                    <a:pt x="288" y="564"/>
                  </a:lnTo>
                  <a:lnTo>
                    <a:pt x="275" y="548"/>
                  </a:lnTo>
                  <a:lnTo>
                    <a:pt x="259" y="535"/>
                  </a:lnTo>
                  <a:lnTo>
                    <a:pt x="242" y="523"/>
                  </a:lnTo>
                  <a:lnTo>
                    <a:pt x="224" y="515"/>
                  </a:lnTo>
                  <a:lnTo>
                    <a:pt x="205" y="508"/>
                  </a:lnTo>
                  <a:lnTo>
                    <a:pt x="205" y="508"/>
                  </a:lnTo>
                  <a:lnTo>
                    <a:pt x="201" y="507"/>
                  </a:lnTo>
                  <a:lnTo>
                    <a:pt x="201" y="507"/>
                  </a:lnTo>
                  <a:lnTo>
                    <a:pt x="199" y="535"/>
                  </a:lnTo>
                  <a:lnTo>
                    <a:pt x="196" y="563"/>
                  </a:lnTo>
                  <a:lnTo>
                    <a:pt x="189" y="590"/>
                  </a:lnTo>
                  <a:lnTo>
                    <a:pt x="185" y="603"/>
                  </a:lnTo>
                  <a:lnTo>
                    <a:pt x="180" y="615"/>
                  </a:lnTo>
                  <a:lnTo>
                    <a:pt x="180" y="615"/>
                  </a:lnTo>
                  <a:lnTo>
                    <a:pt x="178" y="618"/>
                  </a:lnTo>
                  <a:lnTo>
                    <a:pt x="174" y="619"/>
                  </a:lnTo>
                  <a:lnTo>
                    <a:pt x="174" y="619"/>
                  </a:lnTo>
                  <a:lnTo>
                    <a:pt x="172" y="618"/>
                  </a:lnTo>
                  <a:lnTo>
                    <a:pt x="170" y="615"/>
                  </a:lnTo>
                  <a:lnTo>
                    <a:pt x="170" y="615"/>
                  </a:lnTo>
                  <a:lnTo>
                    <a:pt x="165" y="603"/>
                  </a:lnTo>
                  <a:lnTo>
                    <a:pt x="160" y="590"/>
                  </a:lnTo>
                  <a:lnTo>
                    <a:pt x="154" y="563"/>
                  </a:lnTo>
                  <a:lnTo>
                    <a:pt x="150" y="535"/>
                  </a:lnTo>
                  <a:lnTo>
                    <a:pt x="149" y="507"/>
                  </a:lnTo>
                  <a:lnTo>
                    <a:pt x="149" y="507"/>
                  </a:lnTo>
                  <a:close/>
                  <a:moveTo>
                    <a:pt x="152" y="471"/>
                  </a:moveTo>
                  <a:lnTo>
                    <a:pt x="152" y="471"/>
                  </a:lnTo>
                  <a:lnTo>
                    <a:pt x="155" y="450"/>
                  </a:lnTo>
                  <a:lnTo>
                    <a:pt x="160" y="428"/>
                  </a:lnTo>
                  <a:lnTo>
                    <a:pt x="167" y="408"/>
                  </a:lnTo>
                  <a:lnTo>
                    <a:pt x="174" y="389"/>
                  </a:lnTo>
                  <a:lnTo>
                    <a:pt x="174" y="389"/>
                  </a:lnTo>
                  <a:lnTo>
                    <a:pt x="183" y="408"/>
                  </a:lnTo>
                  <a:lnTo>
                    <a:pt x="190" y="428"/>
                  </a:lnTo>
                  <a:lnTo>
                    <a:pt x="195" y="450"/>
                  </a:lnTo>
                  <a:lnTo>
                    <a:pt x="198" y="471"/>
                  </a:lnTo>
                  <a:lnTo>
                    <a:pt x="198" y="471"/>
                  </a:lnTo>
                  <a:lnTo>
                    <a:pt x="215" y="475"/>
                  </a:lnTo>
                  <a:lnTo>
                    <a:pt x="215" y="475"/>
                  </a:lnTo>
                  <a:lnTo>
                    <a:pt x="224" y="477"/>
                  </a:lnTo>
                  <a:lnTo>
                    <a:pt x="235" y="481"/>
                  </a:lnTo>
                  <a:lnTo>
                    <a:pt x="235" y="481"/>
                  </a:lnTo>
                  <a:lnTo>
                    <a:pt x="246" y="453"/>
                  </a:lnTo>
                  <a:lnTo>
                    <a:pt x="254" y="424"/>
                  </a:lnTo>
                  <a:lnTo>
                    <a:pt x="261" y="394"/>
                  </a:lnTo>
                  <a:lnTo>
                    <a:pt x="266" y="364"/>
                  </a:lnTo>
                  <a:lnTo>
                    <a:pt x="270" y="333"/>
                  </a:lnTo>
                  <a:lnTo>
                    <a:pt x="271" y="301"/>
                  </a:lnTo>
                  <a:lnTo>
                    <a:pt x="270" y="270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4" y="221"/>
                  </a:lnTo>
                  <a:lnTo>
                    <a:pt x="259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86" y="221"/>
                  </a:lnTo>
                  <a:lnTo>
                    <a:pt x="84" y="239"/>
                  </a:lnTo>
                  <a:lnTo>
                    <a:pt x="84" y="239"/>
                  </a:lnTo>
                  <a:lnTo>
                    <a:pt x="80" y="270"/>
                  </a:lnTo>
                  <a:lnTo>
                    <a:pt x="79" y="301"/>
                  </a:lnTo>
                  <a:lnTo>
                    <a:pt x="80" y="333"/>
                  </a:lnTo>
                  <a:lnTo>
                    <a:pt x="82" y="364"/>
                  </a:lnTo>
                  <a:lnTo>
                    <a:pt x="87" y="394"/>
                  </a:lnTo>
                  <a:lnTo>
                    <a:pt x="94" y="424"/>
                  </a:lnTo>
                  <a:lnTo>
                    <a:pt x="104" y="453"/>
                  </a:lnTo>
                  <a:lnTo>
                    <a:pt x="115" y="481"/>
                  </a:lnTo>
                  <a:lnTo>
                    <a:pt x="115" y="481"/>
                  </a:lnTo>
                  <a:lnTo>
                    <a:pt x="124" y="477"/>
                  </a:lnTo>
                  <a:lnTo>
                    <a:pt x="135" y="475"/>
                  </a:lnTo>
                  <a:lnTo>
                    <a:pt x="135" y="475"/>
                  </a:lnTo>
                  <a:lnTo>
                    <a:pt x="152" y="471"/>
                  </a:lnTo>
                  <a:lnTo>
                    <a:pt x="152" y="471"/>
                  </a:lnTo>
                  <a:close/>
                  <a:moveTo>
                    <a:pt x="100" y="166"/>
                  </a:moveTo>
                  <a:lnTo>
                    <a:pt x="250" y="166"/>
                  </a:lnTo>
                  <a:lnTo>
                    <a:pt x="250" y="166"/>
                  </a:lnTo>
                  <a:lnTo>
                    <a:pt x="244" y="149"/>
                  </a:lnTo>
                  <a:lnTo>
                    <a:pt x="236" y="132"/>
                  </a:lnTo>
                  <a:lnTo>
                    <a:pt x="228" y="116"/>
                  </a:lnTo>
                  <a:lnTo>
                    <a:pt x="219" y="99"/>
                  </a:lnTo>
                  <a:lnTo>
                    <a:pt x="209" y="85"/>
                  </a:lnTo>
                  <a:lnTo>
                    <a:pt x="198" y="69"/>
                  </a:lnTo>
                  <a:lnTo>
                    <a:pt x="187" y="56"/>
                  </a:lnTo>
                  <a:lnTo>
                    <a:pt x="174" y="42"/>
                  </a:lnTo>
                  <a:lnTo>
                    <a:pt x="174" y="42"/>
                  </a:lnTo>
                  <a:lnTo>
                    <a:pt x="162" y="56"/>
                  </a:lnTo>
                  <a:lnTo>
                    <a:pt x="150" y="69"/>
                  </a:lnTo>
                  <a:lnTo>
                    <a:pt x="140" y="85"/>
                  </a:lnTo>
                  <a:lnTo>
                    <a:pt x="130" y="99"/>
                  </a:lnTo>
                  <a:lnTo>
                    <a:pt x="122" y="116"/>
                  </a:lnTo>
                  <a:lnTo>
                    <a:pt x="113" y="132"/>
                  </a:lnTo>
                  <a:lnTo>
                    <a:pt x="106" y="149"/>
                  </a:lnTo>
                  <a:lnTo>
                    <a:pt x="100" y="166"/>
                  </a:lnTo>
                  <a:lnTo>
                    <a:pt x="100" y="166"/>
                  </a:lnTo>
                  <a:close/>
                  <a:moveTo>
                    <a:pt x="174" y="229"/>
                  </a:moveTo>
                  <a:lnTo>
                    <a:pt x="174" y="229"/>
                  </a:lnTo>
                  <a:lnTo>
                    <a:pt x="184" y="229"/>
                  </a:lnTo>
                  <a:lnTo>
                    <a:pt x="193" y="233"/>
                  </a:lnTo>
                  <a:lnTo>
                    <a:pt x="202" y="236"/>
                  </a:lnTo>
                  <a:lnTo>
                    <a:pt x="208" y="242"/>
                  </a:lnTo>
                  <a:lnTo>
                    <a:pt x="214" y="249"/>
                  </a:lnTo>
                  <a:lnTo>
                    <a:pt x="219" y="258"/>
                  </a:lnTo>
                  <a:lnTo>
                    <a:pt x="221" y="266"/>
                  </a:lnTo>
                  <a:lnTo>
                    <a:pt x="222" y="276"/>
                  </a:lnTo>
                  <a:lnTo>
                    <a:pt x="222" y="276"/>
                  </a:lnTo>
                  <a:lnTo>
                    <a:pt x="221" y="285"/>
                  </a:lnTo>
                  <a:lnTo>
                    <a:pt x="219" y="295"/>
                  </a:lnTo>
                  <a:lnTo>
                    <a:pt x="214" y="303"/>
                  </a:lnTo>
                  <a:lnTo>
                    <a:pt x="208" y="309"/>
                  </a:lnTo>
                  <a:lnTo>
                    <a:pt x="202" y="315"/>
                  </a:lnTo>
                  <a:lnTo>
                    <a:pt x="193" y="320"/>
                  </a:lnTo>
                  <a:lnTo>
                    <a:pt x="184" y="322"/>
                  </a:lnTo>
                  <a:lnTo>
                    <a:pt x="174" y="323"/>
                  </a:lnTo>
                  <a:lnTo>
                    <a:pt x="174" y="323"/>
                  </a:lnTo>
                  <a:lnTo>
                    <a:pt x="165" y="322"/>
                  </a:lnTo>
                  <a:lnTo>
                    <a:pt x="156" y="320"/>
                  </a:lnTo>
                  <a:lnTo>
                    <a:pt x="148" y="315"/>
                  </a:lnTo>
                  <a:lnTo>
                    <a:pt x="141" y="309"/>
                  </a:lnTo>
                  <a:lnTo>
                    <a:pt x="135" y="303"/>
                  </a:lnTo>
                  <a:lnTo>
                    <a:pt x="131" y="295"/>
                  </a:lnTo>
                  <a:lnTo>
                    <a:pt x="128" y="285"/>
                  </a:lnTo>
                  <a:lnTo>
                    <a:pt x="128" y="276"/>
                  </a:lnTo>
                  <a:lnTo>
                    <a:pt x="128" y="276"/>
                  </a:lnTo>
                  <a:lnTo>
                    <a:pt x="128" y="266"/>
                  </a:lnTo>
                  <a:lnTo>
                    <a:pt x="131" y="258"/>
                  </a:lnTo>
                  <a:lnTo>
                    <a:pt x="135" y="249"/>
                  </a:lnTo>
                  <a:lnTo>
                    <a:pt x="141" y="242"/>
                  </a:lnTo>
                  <a:lnTo>
                    <a:pt x="148" y="236"/>
                  </a:lnTo>
                  <a:lnTo>
                    <a:pt x="156" y="233"/>
                  </a:lnTo>
                  <a:lnTo>
                    <a:pt x="165" y="229"/>
                  </a:lnTo>
                  <a:lnTo>
                    <a:pt x="174" y="229"/>
                  </a:lnTo>
                  <a:lnTo>
                    <a:pt x="174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385">
              <a:extLst>
                <a:ext uri="{FF2B5EF4-FFF2-40B4-BE49-F238E27FC236}">
                  <a16:creationId xmlns:a16="http://schemas.microsoft.com/office/drawing/2014/main" id="{56E22786-0569-4B75-AA97-665ADD15C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1438275"/>
              <a:ext cx="401638" cy="382588"/>
            </a:xfrm>
            <a:custGeom>
              <a:avLst/>
              <a:gdLst>
                <a:gd name="T0" fmla="*/ 82 w 760"/>
                <a:gd name="T1" fmla="*/ 375 h 723"/>
                <a:gd name="T2" fmla="*/ 136 w 760"/>
                <a:gd name="T3" fmla="*/ 348 h 723"/>
                <a:gd name="T4" fmla="*/ 100 w 760"/>
                <a:gd name="T5" fmla="*/ 329 h 723"/>
                <a:gd name="T6" fmla="*/ 71 w 760"/>
                <a:gd name="T7" fmla="*/ 275 h 723"/>
                <a:gd name="T8" fmla="*/ 53 w 760"/>
                <a:gd name="T9" fmla="*/ 312 h 723"/>
                <a:gd name="T10" fmla="*/ 0 w 760"/>
                <a:gd name="T11" fmla="*/ 340 h 723"/>
                <a:gd name="T12" fmla="*/ 37 w 760"/>
                <a:gd name="T13" fmla="*/ 358 h 723"/>
                <a:gd name="T14" fmla="*/ 64 w 760"/>
                <a:gd name="T15" fmla="*/ 412 h 723"/>
                <a:gd name="T16" fmla="*/ 370 w 760"/>
                <a:gd name="T17" fmla="*/ 715 h 723"/>
                <a:gd name="T18" fmla="*/ 336 w 760"/>
                <a:gd name="T19" fmla="*/ 666 h 723"/>
                <a:gd name="T20" fmla="*/ 327 w 760"/>
                <a:gd name="T21" fmla="*/ 636 h 723"/>
                <a:gd name="T22" fmla="*/ 307 w 760"/>
                <a:gd name="T23" fmla="*/ 659 h 723"/>
                <a:gd name="T24" fmla="*/ 285 w 760"/>
                <a:gd name="T25" fmla="*/ 667 h 723"/>
                <a:gd name="T26" fmla="*/ 270 w 760"/>
                <a:gd name="T27" fmla="*/ 619 h 723"/>
                <a:gd name="T28" fmla="*/ 278 w 760"/>
                <a:gd name="T29" fmla="*/ 564 h 723"/>
                <a:gd name="T30" fmla="*/ 327 w 760"/>
                <a:gd name="T31" fmla="*/ 510 h 723"/>
                <a:gd name="T32" fmla="*/ 347 w 760"/>
                <a:gd name="T33" fmla="*/ 591 h 723"/>
                <a:gd name="T34" fmla="*/ 360 w 760"/>
                <a:gd name="T35" fmla="*/ 607 h 723"/>
                <a:gd name="T36" fmla="*/ 379 w 760"/>
                <a:gd name="T37" fmla="*/ 613 h 723"/>
                <a:gd name="T38" fmla="*/ 403 w 760"/>
                <a:gd name="T39" fmla="*/ 603 h 723"/>
                <a:gd name="T40" fmla="*/ 420 w 760"/>
                <a:gd name="T41" fmla="*/ 571 h 723"/>
                <a:gd name="T42" fmla="*/ 445 w 760"/>
                <a:gd name="T43" fmla="*/ 518 h 723"/>
                <a:gd name="T44" fmla="*/ 487 w 760"/>
                <a:gd name="T45" fmla="*/ 578 h 723"/>
                <a:gd name="T46" fmla="*/ 489 w 760"/>
                <a:gd name="T47" fmla="*/ 629 h 723"/>
                <a:gd name="T48" fmla="*/ 469 w 760"/>
                <a:gd name="T49" fmla="*/ 675 h 723"/>
                <a:gd name="T50" fmla="*/ 446 w 760"/>
                <a:gd name="T51" fmla="*/ 648 h 723"/>
                <a:gd name="T52" fmla="*/ 429 w 760"/>
                <a:gd name="T53" fmla="*/ 638 h 723"/>
                <a:gd name="T54" fmla="*/ 419 w 760"/>
                <a:gd name="T55" fmla="*/ 677 h 723"/>
                <a:gd name="T56" fmla="*/ 379 w 760"/>
                <a:gd name="T57" fmla="*/ 723 h 723"/>
                <a:gd name="T58" fmla="*/ 724 w 760"/>
                <a:gd name="T59" fmla="*/ 213 h 723"/>
                <a:gd name="T60" fmla="*/ 752 w 760"/>
                <a:gd name="T61" fmla="*/ 191 h 723"/>
                <a:gd name="T62" fmla="*/ 745 w 760"/>
                <a:gd name="T63" fmla="*/ 181 h 723"/>
                <a:gd name="T64" fmla="*/ 722 w 760"/>
                <a:gd name="T65" fmla="*/ 152 h 723"/>
                <a:gd name="T66" fmla="*/ 712 w 760"/>
                <a:gd name="T67" fmla="*/ 161 h 723"/>
                <a:gd name="T68" fmla="*/ 685 w 760"/>
                <a:gd name="T69" fmla="*/ 182 h 723"/>
                <a:gd name="T70" fmla="*/ 692 w 760"/>
                <a:gd name="T71" fmla="*/ 192 h 723"/>
                <a:gd name="T72" fmla="*/ 715 w 760"/>
                <a:gd name="T73" fmla="*/ 220 h 723"/>
                <a:gd name="T74" fmla="*/ 624 w 760"/>
                <a:gd name="T75" fmla="*/ 160 h 723"/>
                <a:gd name="T76" fmla="*/ 632 w 760"/>
                <a:gd name="T77" fmla="*/ 123 h 723"/>
                <a:gd name="T78" fmla="*/ 658 w 760"/>
                <a:gd name="T79" fmla="*/ 96 h 723"/>
                <a:gd name="T80" fmla="*/ 692 w 760"/>
                <a:gd name="T81" fmla="*/ 83 h 723"/>
                <a:gd name="T82" fmla="*/ 685 w 760"/>
                <a:gd name="T83" fmla="*/ 75 h 723"/>
                <a:gd name="T84" fmla="*/ 652 w 760"/>
                <a:gd name="T85" fmla="*/ 60 h 723"/>
                <a:gd name="T86" fmla="*/ 629 w 760"/>
                <a:gd name="T87" fmla="*/ 30 h 723"/>
                <a:gd name="T88" fmla="*/ 617 w 760"/>
                <a:gd name="T89" fmla="*/ 0 h 723"/>
                <a:gd name="T90" fmla="*/ 611 w 760"/>
                <a:gd name="T91" fmla="*/ 30 h 723"/>
                <a:gd name="T92" fmla="*/ 589 w 760"/>
                <a:gd name="T93" fmla="*/ 60 h 723"/>
                <a:gd name="T94" fmla="*/ 556 w 760"/>
                <a:gd name="T95" fmla="*/ 75 h 723"/>
                <a:gd name="T96" fmla="*/ 548 w 760"/>
                <a:gd name="T97" fmla="*/ 83 h 723"/>
                <a:gd name="T98" fmla="*/ 583 w 760"/>
                <a:gd name="T99" fmla="*/ 96 h 723"/>
                <a:gd name="T100" fmla="*/ 609 w 760"/>
                <a:gd name="T101" fmla="*/ 123 h 723"/>
                <a:gd name="T102" fmla="*/ 617 w 760"/>
                <a:gd name="T103" fmla="*/ 160 h 723"/>
                <a:gd name="T104" fmla="*/ 139 w 760"/>
                <a:gd name="T105" fmla="*/ 193 h 723"/>
                <a:gd name="T106" fmla="*/ 162 w 760"/>
                <a:gd name="T107" fmla="*/ 166 h 723"/>
                <a:gd name="T108" fmla="*/ 170 w 760"/>
                <a:gd name="T109" fmla="*/ 156 h 723"/>
                <a:gd name="T110" fmla="*/ 142 w 760"/>
                <a:gd name="T111" fmla="*/ 133 h 723"/>
                <a:gd name="T112" fmla="*/ 132 w 760"/>
                <a:gd name="T113" fmla="*/ 126 h 723"/>
                <a:gd name="T114" fmla="*/ 111 w 760"/>
                <a:gd name="T115" fmla="*/ 154 h 723"/>
                <a:gd name="T116" fmla="*/ 102 w 760"/>
                <a:gd name="T117" fmla="*/ 163 h 723"/>
                <a:gd name="T118" fmla="*/ 131 w 760"/>
                <a:gd name="T119" fmla="*/ 186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0" h="723">
                  <a:moveTo>
                    <a:pt x="71" y="412"/>
                  </a:moveTo>
                  <a:lnTo>
                    <a:pt x="71" y="412"/>
                  </a:lnTo>
                  <a:lnTo>
                    <a:pt x="73" y="399"/>
                  </a:lnTo>
                  <a:lnTo>
                    <a:pt x="76" y="386"/>
                  </a:lnTo>
                  <a:lnTo>
                    <a:pt x="82" y="375"/>
                  </a:lnTo>
                  <a:lnTo>
                    <a:pt x="90" y="366"/>
                  </a:lnTo>
                  <a:lnTo>
                    <a:pt x="100" y="359"/>
                  </a:lnTo>
                  <a:lnTo>
                    <a:pt x="111" y="353"/>
                  </a:lnTo>
                  <a:lnTo>
                    <a:pt x="123" y="349"/>
                  </a:lnTo>
                  <a:lnTo>
                    <a:pt x="136" y="348"/>
                  </a:lnTo>
                  <a:lnTo>
                    <a:pt x="136" y="340"/>
                  </a:lnTo>
                  <a:lnTo>
                    <a:pt x="136" y="340"/>
                  </a:lnTo>
                  <a:lnTo>
                    <a:pt x="123" y="338"/>
                  </a:lnTo>
                  <a:lnTo>
                    <a:pt x="111" y="335"/>
                  </a:lnTo>
                  <a:lnTo>
                    <a:pt x="100" y="329"/>
                  </a:lnTo>
                  <a:lnTo>
                    <a:pt x="90" y="322"/>
                  </a:lnTo>
                  <a:lnTo>
                    <a:pt x="82" y="312"/>
                  </a:lnTo>
                  <a:lnTo>
                    <a:pt x="76" y="301"/>
                  </a:lnTo>
                  <a:lnTo>
                    <a:pt x="73" y="288"/>
                  </a:lnTo>
                  <a:lnTo>
                    <a:pt x="71" y="275"/>
                  </a:lnTo>
                  <a:lnTo>
                    <a:pt x="64" y="275"/>
                  </a:lnTo>
                  <a:lnTo>
                    <a:pt x="64" y="275"/>
                  </a:lnTo>
                  <a:lnTo>
                    <a:pt x="63" y="288"/>
                  </a:lnTo>
                  <a:lnTo>
                    <a:pt x="59" y="301"/>
                  </a:lnTo>
                  <a:lnTo>
                    <a:pt x="53" y="312"/>
                  </a:lnTo>
                  <a:lnTo>
                    <a:pt x="46" y="322"/>
                  </a:lnTo>
                  <a:lnTo>
                    <a:pt x="37" y="329"/>
                  </a:lnTo>
                  <a:lnTo>
                    <a:pt x="25" y="335"/>
                  </a:lnTo>
                  <a:lnTo>
                    <a:pt x="13" y="338"/>
                  </a:lnTo>
                  <a:lnTo>
                    <a:pt x="0" y="340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13" y="349"/>
                  </a:lnTo>
                  <a:lnTo>
                    <a:pt x="25" y="353"/>
                  </a:lnTo>
                  <a:lnTo>
                    <a:pt x="37" y="358"/>
                  </a:lnTo>
                  <a:lnTo>
                    <a:pt x="46" y="366"/>
                  </a:lnTo>
                  <a:lnTo>
                    <a:pt x="53" y="375"/>
                  </a:lnTo>
                  <a:lnTo>
                    <a:pt x="59" y="386"/>
                  </a:lnTo>
                  <a:lnTo>
                    <a:pt x="63" y="399"/>
                  </a:lnTo>
                  <a:lnTo>
                    <a:pt x="64" y="412"/>
                  </a:lnTo>
                  <a:lnTo>
                    <a:pt x="71" y="412"/>
                  </a:lnTo>
                  <a:lnTo>
                    <a:pt x="71" y="412"/>
                  </a:lnTo>
                  <a:close/>
                  <a:moveTo>
                    <a:pt x="379" y="723"/>
                  </a:moveTo>
                  <a:lnTo>
                    <a:pt x="379" y="723"/>
                  </a:lnTo>
                  <a:lnTo>
                    <a:pt x="370" y="715"/>
                  </a:lnTo>
                  <a:lnTo>
                    <a:pt x="361" y="707"/>
                  </a:lnTo>
                  <a:lnTo>
                    <a:pt x="353" y="698"/>
                  </a:lnTo>
                  <a:lnTo>
                    <a:pt x="346" y="688"/>
                  </a:lnTo>
                  <a:lnTo>
                    <a:pt x="341" y="677"/>
                  </a:lnTo>
                  <a:lnTo>
                    <a:pt x="336" y="666"/>
                  </a:lnTo>
                  <a:lnTo>
                    <a:pt x="333" y="653"/>
                  </a:lnTo>
                  <a:lnTo>
                    <a:pt x="330" y="641"/>
                  </a:lnTo>
                  <a:lnTo>
                    <a:pt x="330" y="641"/>
                  </a:lnTo>
                  <a:lnTo>
                    <a:pt x="329" y="638"/>
                  </a:lnTo>
                  <a:lnTo>
                    <a:pt x="327" y="636"/>
                  </a:lnTo>
                  <a:lnTo>
                    <a:pt x="323" y="636"/>
                  </a:lnTo>
                  <a:lnTo>
                    <a:pt x="321" y="638"/>
                  </a:lnTo>
                  <a:lnTo>
                    <a:pt x="321" y="638"/>
                  </a:lnTo>
                  <a:lnTo>
                    <a:pt x="312" y="648"/>
                  </a:lnTo>
                  <a:lnTo>
                    <a:pt x="307" y="659"/>
                  </a:lnTo>
                  <a:lnTo>
                    <a:pt x="301" y="671"/>
                  </a:lnTo>
                  <a:lnTo>
                    <a:pt x="297" y="683"/>
                  </a:lnTo>
                  <a:lnTo>
                    <a:pt x="297" y="683"/>
                  </a:lnTo>
                  <a:lnTo>
                    <a:pt x="291" y="675"/>
                  </a:lnTo>
                  <a:lnTo>
                    <a:pt x="285" y="667"/>
                  </a:lnTo>
                  <a:lnTo>
                    <a:pt x="280" y="658"/>
                  </a:lnTo>
                  <a:lnTo>
                    <a:pt x="277" y="648"/>
                  </a:lnTo>
                  <a:lnTo>
                    <a:pt x="273" y="639"/>
                  </a:lnTo>
                  <a:lnTo>
                    <a:pt x="271" y="629"/>
                  </a:lnTo>
                  <a:lnTo>
                    <a:pt x="270" y="619"/>
                  </a:lnTo>
                  <a:lnTo>
                    <a:pt x="268" y="608"/>
                  </a:lnTo>
                  <a:lnTo>
                    <a:pt x="268" y="608"/>
                  </a:lnTo>
                  <a:lnTo>
                    <a:pt x="270" y="592"/>
                  </a:lnTo>
                  <a:lnTo>
                    <a:pt x="273" y="578"/>
                  </a:lnTo>
                  <a:lnTo>
                    <a:pt x="278" y="564"/>
                  </a:lnTo>
                  <a:lnTo>
                    <a:pt x="285" y="551"/>
                  </a:lnTo>
                  <a:lnTo>
                    <a:pt x="293" y="539"/>
                  </a:lnTo>
                  <a:lnTo>
                    <a:pt x="303" y="528"/>
                  </a:lnTo>
                  <a:lnTo>
                    <a:pt x="315" y="518"/>
                  </a:lnTo>
                  <a:lnTo>
                    <a:pt x="327" y="510"/>
                  </a:lnTo>
                  <a:lnTo>
                    <a:pt x="327" y="510"/>
                  </a:lnTo>
                  <a:lnTo>
                    <a:pt x="330" y="530"/>
                  </a:lnTo>
                  <a:lnTo>
                    <a:pt x="334" y="551"/>
                  </a:lnTo>
                  <a:lnTo>
                    <a:pt x="340" y="571"/>
                  </a:lnTo>
                  <a:lnTo>
                    <a:pt x="347" y="591"/>
                  </a:lnTo>
                  <a:lnTo>
                    <a:pt x="347" y="591"/>
                  </a:lnTo>
                  <a:lnTo>
                    <a:pt x="350" y="596"/>
                  </a:lnTo>
                  <a:lnTo>
                    <a:pt x="352" y="599"/>
                  </a:lnTo>
                  <a:lnTo>
                    <a:pt x="355" y="603"/>
                  </a:lnTo>
                  <a:lnTo>
                    <a:pt x="360" y="607"/>
                  </a:lnTo>
                  <a:lnTo>
                    <a:pt x="365" y="609"/>
                  </a:lnTo>
                  <a:lnTo>
                    <a:pt x="370" y="611"/>
                  </a:lnTo>
                  <a:lnTo>
                    <a:pt x="375" y="613"/>
                  </a:lnTo>
                  <a:lnTo>
                    <a:pt x="379" y="613"/>
                  </a:lnTo>
                  <a:lnTo>
                    <a:pt x="379" y="613"/>
                  </a:lnTo>
                  <a:lnTo>
                    <a:pt x="385" y="613"/>
                  </a:lnTo>
                  <a:lnTo>
                    <a:pt x="390" y="611"/>
                  </a:lnTo>
                  <a:lnTo>
                    <a:pt x="395" y="609"/>
                  </a:lnTo>
                  <a:lnTo>
                    <a:pt x="400" y="607"/>
                  </a:lnTo>
                  <a:lnTo>
                    <a:pt x="403" y="603"/>
                  </a:lnTo>
                  <a:lnTo>
                    <a:pt x="407" y="599"/>
                  </a:lnTo>
                  <a:lnTo>
                    <a:pt x="410" y="596"/>
                  </a:lnTo>
                  <a:lnTo>
                    <a:pt x="413" y="591"/>
                  </a:lnTo>
                  <a:lnTo>
                    <a:pt x="413" y="591"/>
                  </a:lnTo>
                  <a:lnTo>
                    <a:pt x="420" y="571"/>
                  </a:lnTo>
                  <a:lnTo>
                    <a:pt x="425" y="551"/>
                  </a:lnTo>
                  <a:lnTo>
                    <a:pt x="429" y="530"/>
                  </a:lnTo>
                  <a:lnTo>
                    <a:pt x="432" y="510"/>
                  </a:lnTo>
                  <a:lnTo>
                    <a:pt x="432" y="510"/>
                  </a:lnTo>
                  <a:lnTo>
                    <a:pt x="445" y="518"/>
                  </a:lnTo>
                  <a:lnTo>
                    <a:pt x="456" y="528"/>
                  </a:lnTo>
                  <a:lnTo>
                    <a:pt x="466" y="539"/>
                  </a:lnTo>
                  <a:lnTo>
                    <a:pt x="475" y="551"/>
                  </a:lnTo>
                  <a:lnTo>
                    <a:pt x="482" y="564"/>
                  </a:lnTo>
                  <a:lnTo>
                    <a:pt x="487" y="578"/>
                  </a:lnTo>
                  <a:lnTo>
                    <a:pt x="490" y="592"/>
                  </a:lnTo>
                  <a:lnTo>
                    <a:pt x="492" y="608"/>
                  </a:lnTo>
                  <a:lnTo>
                    <a:pt x="492" y="608"/>
                  </a:lnTo>
                  <a:lnTo>
                    <a:pt x="490" y="619"/>
                  </a:lnTo>
                  <a:lnTo>
                    <a:pt x="489" y="629"/>
                  </a:lnTo>
                  <a:lnTo>
                    <a:pt x="487" y="639"/>
                  </a:lnTo>
                  <a:lnTo>
                    <a:pt x="483" y="648"/>
                  </a:lnTo>
                  <a:lnTo>
                    <a:pt x="480" y="658"/>
                  </a:lnTo>
                  <a:lnTo>
                    <a:pt x="475" y="667"/>
                  </a:lnTo>
                  <a:lnTo>
                    <a:pt x="469" y="675"/>
                  </a:lnTo>
                  <a:lnTo>
                    <a:pt x="462" y="683"/>
                  </a:lnTo>
                  <a:lnTo>
                    <a:pt x="462" y="683"/>
                  </a:lnTo>
                  <a:lnTo>
                    <a:pt x="458" y="671"/>
                  </a:lnTo>
                  <a:lnTo>
                    <a:pt x="453" y="659"/>
                  </a:lnTo>
                  <a:lnTo>
                    <a:pt x="446" y="648"/>
                  </a:lnTo>
                  <a:lnTo>
                    <a:pt x="439" y="638"/>
                  </a:lnTo>
                  <a:lnTo>
                    <a:pt x="439" y="638"/>
                  </a:lnTo>
                  <a:lnTo>
                    <a:pt x="435" y="636"/>
                  </a:lnTo>
                  <a:lnTo>
                    <a:pt x="433" y="636"/>
                  </a:lnTo>
                  <a:lnTo>
                    <a:pt x="429" y="638"/>
                  </a:lnTo>
                  <a:lnTo>
                    <a:pt x="428" y="641"/>
                  </a:lnTo>
                  <a:lnTo>
                    <a:pt x="428" y="641"/>
                  </a:lnTo>
                  <a:lnTo>
                    <a:pt x="427" y="653"/>
                  </a:lnTo>
                  <a:lnTo>
                    <a:pt x="424" y="666"/>
                  </a:lnTo>
                  <a:lnTo>
                    <a:pt x="419" y="677"/>
                  </a:lnTo>
                  <a:lnTo>
                    <a:pt x="413" y="688"/>
                  </a:lnTo>
                  <a:lnTo>
                    <a:pt x="407" y="698"/>
                  </a:lnTo>
                  <a:lnTo>
                    <a:pt x="398" y="707"/>
                  </a:lnTo>
                  <a:lnTo>
                    <a:pt x="389" y="715"/>
                  </a:lnTo>
                  <a:lnTo>
                    <a:pt x="379" y="723"/>
                  </a:lnTo>
                  <a:lnTo>
                    <a:pt x="379" y="723"/>
                  </a:lnTo>
                  <a:close/>
                  <a:moveTo>
                    <a:pt x="721" y="228"/>
                  </a:moveTo>
                  <a:lnTo>
                    <a:pt x="721" y="228"/>
                  </a:lnTo>
                  <a:lnTo>
                    <a:pt x="722" y="220"/>
                  </a:lnTo>
                  <a:lnTo>
                    <a:pt x="724" y="213"/>
                  </a:lnTo>
                  <a:lnTo>
                    <a:pt x="728" y="206"/>
                  </a:lnTo>
                  <a:lnTo>
                    <a:pt x="732" y="200"/>
                  </a:lnTo>
                  <a:lnTo>
                    <a:pt x="738" y="195"/>
                  </a:lnTo>
                  <a:lnTo>
                    <a:pt x="745" y="192"/>
                  </a:lnTo>
                  <a:lnTo>
                    <a:pt x="752" y="191"/>
                  </a:lnTo>
                  <a:lnTo>
                    <a:pt x="760" y="189"/>
                  </a:lnTo>
                  <a:lnTo>
                    <a:pt x="760" y="183"/>
                  </a:lnTo>
                  <a:lnTo>
                    <a:pt x="760" y="183"/>
                  </a:lnTo>
                  <a:lnTo>
                    <a:pt x="752" y="183"/>
                  </a:lnTo>
                  <a:lnTo>
                    <a:pt x="745" y="181"/>
                  </a:lnTo>
                  <a:lnTo>
                    <a:pt x="738" y="178"/>
                  </a:lnTo>
                  <a:lnTo>
                    <a:pt x="732" y="173"/>
                  </a:lnTo>
                  <a:lnTo>
                    <a:pt x="728" y="167"/>
                  </a:lnTo>
                  <a:lnTo>
                    <a:pt x="724" y="161"/>
                  </a:lnTo>
                  <a:lnTo>
                    <a:pt x="722" y="152"/>
                  </a:lnTo>
                  <a:lnTo>
                    <a:pt x="721" y="145"/>
                  </a:lnTo>
                  <a:lnTo>
                    <a:pt x="715" y="145"/>
                  </a:lnTo>
                  <a:lnTo>
                    <a:pt x="715" y="145"/>
                  </a:lnTo>
                  <a:lnTo>
                    <a:pt x="715" y="152"/>
                  </a:lnTo>
                  <a:lnTo>
                    <a:pt x="712" y="161"/>
                  </a:lnTo>
                  <a:lnTo>
                    <a:pt x="709" y="167"/>
                  </a:lnTo>
                  <a:lnTo>
                    <a:pt x="704" y="173"/>
                  </a:lnTo>
                  <a:lnTo>
                    <a:pt x="698" y="178"/>
                  </a:lnTo>
                  <a:lnTo>
                    <a:pt x="692" y="181"/>
                  </a:lnTo>
                  <a:lnTo>
                    <a:pt x="685" y="182"/>
                  </a:lnTo>
                  <a:lnTo>
                    <a:pt x="677" y="183"/>
                  </a:lnTo>
                  <a:lnTo>
                    <a:pt x="677" y="189"/>
                  </a:lnTo>
                  <a:lnTo>
                    <a:pt x="677" y="189"/>
                  </a:lnTo>
                  <a:lnTo>
                    <a:pt x="685" y="191"/>
                  </a:lnTo>
                  <a:lnTo>
                    <a:pt x="692" y="192"/>
                  </a:lnTo>
                  <a:lnTo>
                    <a:pt x="698" y="195"/>
                  </a:lnTo>
                  <a:lnTo>
                    <a:pt x="704" y="200"/>
                  </a:lnTo>
                  <a:lnTo>
                    <a:pt x="709" y="206"/>
                  </a:lnTo>
                  <a:lnTo>
                    <a:pt x="712" y="213"/>
                  </a:lnTo>
                  <a:lnTo>
                    <a:pt x="715" y="220"/>
                  </a:lnTo>
                  <a:lnTo>
                    <a:pt x="715" y="228"/>
                  </a:lnTo>
                  <a:lnTo>
                    <a:pt x="721" y="228"/>
                  </a:lnTo>
                  <a:lnTo>
                    <a:pt x="721" y="228"/>
                  </a:lnTo>
                  <a:close/>
                  <a:moveTo>
                    <a:pt x="624" y="160"/>
                  </a:moveTo>
                  <a:lnTo>
                    <a:pt x="624" y="160"/>
                  </a:lnTo>
                  <a:lnTo>
                    <a:pt x="624" y="152"/>
                  </a:lnTo>
                  <a:lnTo>
                    <a:pt x="625" y="144"/>
                  </a:lnTo>
                  <a:lnTo>
                    <a:pt x="626" y="137"/>
                  </a:lnTo>
                  <a:lnTo>
                    <a:pt x="629" y="130"/>
                  </a:lnTo>
                  <a:lnTo>
                    <a:pt x="632" y="123"/>
                  </a:lnTo>
                  <a:lnTo>
                    <a:pt x="636" y="117"/>
                  </a:lnTo>
                  <a:lnTo>
                    <a:pt x="641" y="111"/>
                  </a:lnTo>
                  <a:lnTo>
                    <a:pt x="646" y="106"/>
                  </a:lnTo>
                  <a:lnTo>
                    <a:pt x="652" y="100"/>
                  </a:lnTo>
                  <a:lnTo>
                    <a:pt x="658" y="96"/>
                  </a:lnTo>
                  <a:lnTo>
                    <a:pt x="663" y="92"/>
                  </a:lnTo>
                  <a:lnTo>
                    <a:pt x="671" y="89"/>
                  </a:lnTo>
                  <a:lnTo>
                    <a:pt x="678" y="87"/>
                  </a:lnTo>
                  <a:lnTo>
                    <a:pt x="685" y="85"/>
                  </a:lnTo>
                  <a:lnTo>
                    <a:pt x="692" y="83"/>
                  </a:lnTo>
                  <a:lnTo>
                    <a:pt x="700" y="83"/>
                  </a:lnTo>
                  <a:lnTo>
                    <a:pt x="700" y="76"/>
                  </a:lnTo>
                  <a:lnTo>
                    <a:pt x="700" y="76"/>
                  </a:lnTo>
                  <a:lnTo>
                    <a:pt x="692" y="76"/>
                  </a:lnTo>
                  <a:lnTo>
                    <a:pt x="685" y="75"/>
                  </a:lnTo>
                  <a:lnTo>
                    <a:pt x="678" y="73"/>
                  </a:lnTo>
                  <a:lnTo>
                    <a:pt x="671" y="70"/>
                  </a:lnTo>
                  <a:lnTo>
                    <a:pt x="663" y="68"/>
                  </a:lnTo>
                  <a:lnTo>
                    <a:pt x="658" y="63"/>
                  </a:lnTo>
                  <a:lnTo>
                    <a:pt x="652" y="60"/>
                  </a:lnTo>
                  <a:lnTo>
                    <a:pt x="646" y="55"/>
                  </a:lnTo>
                  <a:lnTo>
                    <a:pt x="641" y="49"/>
                  </a:lnTo>
                  <a:lnTo>
                    <a:pt x="636" y="43"/>
                  </a:lnTo>
                  <a:lnTo>
                    <a:pt x="632" y="37"/>
                  </a:lnTo>
                  <a:lnTo>
                    <a:pt x="629" y="30"/>
                  </a:lnTo>
                  <a:lnTo>
                    <a:pt x="626" y="23"/>
                  </a:lnTo>
                  <a:lnTo>
                    <a:pt x="625" y="15"/>
                  </a:lnTo>
                  <a:lnTo>
                    <a:pt x="624" y="7"/>
                  </a:lnTo>
                  <a:lnTo>
                    <a:pt x="624" y="0"/>
                  </a:lnTo>
                  <a:lnTo>
                    <a:pt x="617" y="0"/>
                  </a:lnTo>
                  <a:lnTo>
                    <a:pt x="617" y="0"/>
                  </a:lnTo>
                  <a:lnTo>
                    <a:pt x="617" y="7"/>
                  </a:lnTo>
                  <a:lnTo>
                    <a:pt x="616" y="15"/>
                  </a:lnTo>
                  <a:lnTo>
                    <a:pt x="613" y="23"/>
                  </a:lnTo>
                  <a:lnTo>
                    <a:pt x="611" y="30"/>
                  </a:lnTo>
                  <a:lnTo>
                    <a:pt x="607" y="37"/>
                  </a:lnTo>
                  <a:lnTo>
                    <a:pt x="604" y="43"/>
                  </a:lnTo>
                  <a:lnTo>
                    <a:pt x="599" y="49"/>
                  </a:lnTo>
                  <a:lnTo>
                    <a:pt x="594" y="55"/>
                  </a:lnTo>
                  <a:lnTo>
                    <a:pt x="589" y="60"/>
                  </a:lnTo>
                  <a:lnTo>
                    <a:pt x="583" y="63"/>
                  </a:lnTo>
                  <a:lnTo>
                    <a:pt x="576" y="68"/>
                  </a:lnTo>
                  <a:lnTo>
                    <a:pt x="570" y="70"/>
                  </a:lnTo>
                  <a:lnTo>
                    <a:pt x="563" y="73"/>
                  </a:lnTo>
                  <a:lnTo>
                    <a:pt x="556" y="75"/>
                  </a:lnTo>
                  <a:lnTo>
                    <a:pt x="548" y="76"/>
                  </a:lnTo>
                  <a:lnTo>
                    <a:pt x="541" y="76"/>
                  </a:lnTo>
                  <a:lnTo>
                    <a:pt x="541" y="83"/>
                  </a:lnTo>
                  <a:lnTo>
                    <a:pt x="541" y="83"/>
                  </a:lnTo>
                  <a:lnTo>
                    <a:pt x="548" y="83"/>
                  </a:lnTo>
                  <a:lnTo>
                    <a:pt x="556" y="85"/>
                  </a:lnTo>
                  <a:lnTo>
                    <a:pt x="563" y="87"/>
                  </a:lnTo>
                  <a:lnTo>
                    <a:pt x="570" y="89"/>
                  </a:lnTo>
                  <a:lnTo>
                    <a:pt x="576" y="92"/>
                  </a:lnTo>
                  <a:lnTo>
                    <a:pt x="583" y="96"/>
                  </a:lnTo>
                  <a:lnTo>
                    <a:pt x="589" y="100"/>
                  </a:lnTo>
                  <a:lnTo>
                    <a:pt x="594" y="106"/>
                  </a:lnTo>
                  <a:lnTo>
                    <a:pt x="600" y="111"/>
                  </a:lnTo>
                  <a:lnTo>
                    <a:pt x="604" y="117"/>
                  </a:lnTo>
                  <a:lnTo>
                    <a:pt x="609" y="123"/>
                  </a:lnTo>
                  <a:lnTo>
                    <a:pt x="611" y="130"/>
                  </a:lnTo>
                  <a:lnTo>
                    <a:pt x="613" y="137"/>
                  </a:lnTo>
                  <a:lnTo>
                    <a:pt x="616" y="144"/>
                  </a:lnTo>
                  <a:lnTo>
                    <a:pt x="617" y="152"/>
                  </a:lnTo>
                  <a:lnTo>
                    <a:pt x="617" y="160"/>
                  </a:lnTo>
                  <a:lnTo>
                    <a:pt x="624" y="160"/>
                  </a:lnTo>
                  <a:lnTo>
                    <a:pt x="624" y="160"/>
                  </a:lnTo>
                  <a:close/>
                  <a:moveTo>
                    <a:pt x="139" y="201"/>
                  </a:moveTo>
                  <a:lnTo>
                    <a:pt x="139" y="201"/>
                  </a:lnTo>
                  <a:lnTo>
                    <a:pt x="139" y="193"/>
                  </a:lnTo>
                  <a:lnTo>
                    <a:pt x="142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6" y="169"/>
                  </a:lnTo>
                  <a:lnTo>
                    <a:pt x="162" y="166"/>
                  </a:lnTo>
                  <a:lnTo>
                    <a:pt x="170" y="163"/>
                  </a:lnTo>
                  <a:lnTo>
                    <a:pt x="178" y="163"/>
                  </a:lnTo>
                  <a:lnTo>
                    <a:pt x="178" y="157"/>
                  </a:lnTo>
                  <a:lnTo>
                    <a:pt x="178" y="157"/>
                  </a:lnTo>
                  <a:lnTo>
                    <a:pt x="170" y="156"/>
                  </a:lnTo>
                  <a:lnTo>
                    <a:pt x="162" y="154"/>
                  </a:lnTo>
                  <a:lnTo>
                    <a:pt x="156" y="150"/>
                  </a:lnTo>
                  <a:lnTo>
                    <a:pt x="150" y="147"/>
                  </a:lnTo>
                  <a:lnTo>
                    <a:pt x="145" y="141"/>
                  </a:lnTo>
                  <a:lnTo>
                    <a:pt x="142" y="133"/>
                  </a:lnTo>
                  <a:lnTo>
                    <a:pt x="139" y="126"/>
                  </a:lnTo>
                  <a:lnTo>
                    <a:pt x="139" y="118"/>
                  </a:lnTo>
                  <a:lnTo>
                    <a:pt x="133" y="118"/>
                  </a:lnTo>
                  <a:lnTo>
                    <a:pt x="133" y="118"/>
                  </a:lnTo>
                  <a:lnTo>
                    <a:pt x="132" y="126"/>
                  </a:lnTo>
                  <a:lnTo>
                    <a:pt x="131" y="133"/>
                  </a:lnTo>
                  <a:lnTo>
                    <a:pt x="127" y="141"/>
                  </a:lnTo>
                  <a:lnTo>
                    <a:pt x="123" y="147"/>
                  </a:lnTo>
                  <a:lnTo>
                    <a:pt x="117" y="150"/>
                  </a:lnTo>
                  <a:lnTo>
                    <a:pt x="111" y="154"/>
                  </a:lnTo>
                  <a:lnTo>
                    <a:pt x="102" y="156"/>
                  </a:lnTo>
                  <a:lnTo>
                    <a:pt x="95" y="157"/>
                  </a:lnTo>
                  <a:lnTo>
                    <a:pt x="95" y="163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111" y="166"/>
                  </a:lnTo>
                  <a:lnTo>
                    <a:pt x="117" y="169"/>
                  </a:lnTo>
                  <a:lnTo>
                    <a:pt x="123" y="174"/>
                  </a:lnTo>
                  <a:lnTo>
                    <a:pt x="127" y="180"/>
                  </a:lnTo>
                  <a:lnTo>
                    <a:pt x="131" y="186"/>
                  </a:lnTo>
                  <a:lnTo>
                    <a:pt x="132" y="193"/>
                  </a:lnTo>
                  <a:lnTo>
                    <a:pt x="133" y="201"/>
                  </a:lnTo>
                  <a:lnTo>
                    <a:pt x="139" y="201"/>
                  </a:lnTo>
                  <a:lnTo>
                    <a:pt x="139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0FEA73-41BA-4EFB-A05A-417EA0C7A982}"/>
              </a:ext>
            </a:extLst>
          </p:cNvPr>
          <p:cNvGrpSpPr/>
          <p:nvPr/>
        </p:nvGrpSpPr>
        <p:grpSpPr>
          <a:xfrm>
            <a:off x="1660124" y="2713832"/>
            <a:ext cx="342543" cy="342543"/>
            <a:chOff x="0" y="3856038"/>
            <a:chExt cx="401638" cy="401638"/>
          </a:xfrm>
          <a:solidFill>
            <a:schemeClr val="accent2"/>
          </a:solidFill>
        </p:grpSpPr>
        <p:sp>
          <p:nvSpPr>
            <p:cNvPr id="64" name="Freeform 395">
              <a:extLst>
                <a:ext uri="{FF2B5EF4-FFF2-40B4-BE49-F238E27FC236}">
                  <a16:creationId xmlns:a16="http://schemas.microsoft.com/office/drawing/2014/main" id="{B2CAF95F-8A4C-492E-9972-26E9199236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887788"/>
              <a:ext cx="369888" cy="369888"/>
            </a:xfrm>
            <a:custGeom>
              <a:avLst/>
              <a:gdLst>
                <a:gd name="T0" fmla="*/ 438 w 698"/>
                <a:gd name="T1" fmla="*/ 11 h 698"/>
                <a:gd name="T2" fmla="*/ 296 w 698"/>
                <a:gd name="T3" fmla="*/ 4 h 698"/>
                <a:gd name="T4" fmla="*/ 183 w 698"/>
                <a:gd name="T5" fmla="*/ 42 h 698"/>
                <a:gd name="T6" fmla="*/ 103 w 698"/>
                <a:gd name="T7" fmla="*/ 102 h 698"/>
                <a:gd name="T8" fmla="*/ 35 w 698"/>
                <a:gd name="T9" fmla="*/ 197 h 698"/>
                <a:gd name="T10" fmla="*/ 2 w 698"/>
                <a:gd name="T11" fmla="*/ 313 h 698"/>
                <a:gd name="T12" fmla="*/ 7 w 698"/>
                <a:gd name="T13" fmla="*/ 419 h 698"/>
                <a:gd name="T14" fmla="*/ 50 w 698"/>
                <a:gd name="T15" fmla="*/ 530 h 698"/>
                <a:gd name="T16" fmla="*/ 115 w 698"/>
                <a:gd name="T17" fmla="*/ 607 h 698"/>
                <a:gd name="T18" fmla="*/ 214 w 698"/>
                <a:gd name="T19" fmla="*/ 671 h 698"/>
                <a:gd name="T20" fmla="*/ 332 w 698"/>
                <a:gd name="T21" fmla="*/ 697 h 698"/>
                <a:gd name="T22" fmla="*/ 437 w 698"/>
                <a:gd name="T23" fmla="*/ 686 h 698"/>
                <a:gd name="T24" fmla="*/ 544 w 698"/>
                <a:gd name="T25" fmla="*/ 638 h 698"/>
                <a:gd name="T26" fmla="*/ 620 w 698"/>
                <a:gd name="T27" fmla="*/ 570 h 698"/>
                <a:gd name="T28" fmla="*/ 678 w 698"/>
                <a:gd name="T29" fmla="*/ 469 h 698"/>
                <a:gd name="T30" fmla="*/ 698 w 698"/>
                <a:gd name="T31" fmla="*/ 349 h 698"/>
                <a:gd name="T32" fmla="*/ 655 w 698"/>
                <a:gd name="T33" fmla="*/ 180 h 698"/>
                <a:gd name="T34" fmla="*/ 605 w 698"/>
                <a:gd name="T35" fmla="*/ 239 h 698"/>
                <a:gd name="T36" fmla="*/ 627 w 698"/>
                <a:gd name="T37" fmla="*/ 363 h 698"/>
                <a:gd name="T38" fmla="*/ 564 w 698"/>
                <a:gd name="T39" fmla="*/ 525 h 698"/>
                <a:gd name="T40" fmla="*/ 432 w 698"/>
                <a:gd name="T41" fmla="*/ 613 h 698"/>
                <a:gd name="T42" fmla="*/ 321 w 698"/>
                <a:gd name="T43" fmla="*/ 624 h 698"/>
                <a:gd name="T44" fmla="*/ 153 w 698"/>
                <a:gd name="T45" fmla="*/ 544 h 698"/>
                <a:gd name="T46" fmla="*/ 78 w 698"/>
                <a:gd name="T47" fmla="*/ 405 h 698"/>
                <a:gd name="T48" fmla="*/ 78 w 698"/>
                <a:gd name="T49" fmla="*/ 293 h 698"/>
                <a:gd name="T50" fmla="*/ 153 w 698"/>
                <a:gd name="T51" fmla="*/ 152 h 698"/>
                <a:gd name="T52" fmla="*/ 321 w 698"/>
                <a:gd name="T53" fmla="*/ 72 h 698"/>
                <a:gd name="T54" fmla="*/ 439 w 698"/>
                <a:gd name="T55" fmla="*/ 87 h 698"/>
                <a:gd name="T56" fmla="*/ 472 w 698"/>
                <a:gd name="T57" fmla="*/ 171 h 698"/>
                <a:gd name="T58" fmla="*/ 383 w 698"/>
                <a:gd name="T59" fmla="*/ 137 h 698"/>
                <a:gd name="T60" fmla="*/ 265 w 698"/>
                <a:gd name="T61" fmla="*/ 151 h 698"/>
                <a:gd name="T62" fmla="*/ 171 w 698"/>
                <a:gd name="T63" fmla="*/ 228 h 698"/>
                <a:gd name="T64" fmla="*/ 134 w 698"/>
                <a:gd name="T65" fmla="*/ 349 h 698"/>
                <a:gd name="T66" fmla="*/ 183 w 698"/>
                <a:gd name="T67" fmla="*/ 486 h 698"/>
                <a:gd name="T68" fmla="*/ 285 w 698"/>
                <a:gd name="T69" fmla="*/ 554 h 698"/>
                <a:gd name="T70" fmla="*/ 413 w 698"/>
                <a:gd name="T71" fmla="*/ 554 h 698"/>
                <a:gd name="T72" fmla="*/ 516 w 698"/>
                <a:gd name="T73" fmla="*/ 486 h 698"/>
                <a:gd name="T74" fmla="*/ 565 w 698"/>
                <a:gd name="T75" fmla="*/ 349 h 698"/>
                <a:gd name="T76" fmla="*/ 543 w 698"/>
                <a:gd name="T77" fmla="*/ 255 h 698"/>
                <a:gd name="T78" fmla="*/ 492 w 698"/>
                <a:gd name="T79" fmla="*/ 330 h 698"/>
                <a:gd name="T80" fmla="*/ 476 w 698"/>
                <a:gd name="T81" fmla="*/ 417 h 698"/>
                <a:gd name="T82" fmla="*/ 418 w 698"/>
                <a:gd name="T83" fmla="*/ 475 h 698"/>
                <a:gd name="T84" fmla="*/ 334 w 698"/>
                <a:gd name="T85" fmla="*/ 492 h 698"/>
                <a:gd name="T86" fmla="*/ 247 w 698"/>
                <a:gd name="T87" fmla="*/ 450 h 698"/>
                <a:gd name="T88" fmla="*/ 209 w 698"/>
                <a:gd name="T89" fmla="*/ 377 h 698"/>
                <a:gd name="T90" fmla="*/ 217 w 698"/>
                <a:gd name="T91" fmla="*/ 293 h 698"/>
                <a:gd name="T92" fmla="*/ 269 w 698"/>
                <a:gd name="T93" fmla="*/ 230 h 698"/>
                <a:gd name="T94" fmla="*/ 350 w 698"/>
                <a:gd name="T95" fmla="*/ 205 h 698"/>
                <a:gd name="T96" fmla="*/ 350 w 698"/>
                <a:gd name="T97" fmla="*/ 429 h 698"/>
                <a:gd name="T98" fmla="*/ 394 w 698"/>
                <a:gd name="T99" fmla="*/ 416 h 698"/>
                <a:gd name="T100" fmla="*/ 426 w 698"/>
                <a:gd name="T101" fmla="*/ 373 h 698"/>
                <a:gd name="T102" fmla="*/ 427 w 698"/>
                <a:gd name="T103" fmla="*/ 327 h 698"/>
                <a:gd name="T104" fmla="*/ 341 w 698"/>
                <a:gd name="T105" fmla="*/ 388 h 698"/>
                <a:gd name="T106" fmla="*/ 310 w 698"/>
                <a:gd name="T107" fmla="*/ 356 h 698"/>
                <a:gd name="T108" fmla="*/ 371 w 698"/>
                <a:gd name="T109" fmla="*/ 271 h 698"/>
                <a:gd name="T110" fmla="*/ 326 w 698"/>
                <a:gd name="T111" fmla="*/ 272 h 698"/>
                <a:gd name="T112" fmla="*/ 283 w 698"/>
                <a:gd name="T113" fmla="*/ 303 h 698"/>
                <a:gd name="T114" fmla="*/ 269 w 698"/>
                <a:gd name="T115" fmla="*/ 349 h 698"/>
                <a:gd name="T116" fmla="*/ 288 w 698"/>
                <a:gd name="T117" fmla="*/ 400 h 698"/>
                <a:gd name="T118" fmla="*/ 333 w 698"/>
                <a:gd name="T119" fmla="*/ 427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8" h="698">
                  <a:moveTo>
                    <a:pt x="567" y="76"/>
                  </a:moveTo>
                  <a:lnTo>
                    <a:pt x="567" y="76"/>
                  </a:lnTo>
                  <a:lnTo>
                    <a:pt x="544" y="59"/>
                  </a:lnTo>
                  <a:lnTo>
                    <a:pt x="519" y="44"/>
                  </a:lnTo>
                  <a:lnTo>
                    <a:pt x="494" y="31"/>
                  </a:lnTo>
                  <a:lnTo>
                    <a:pt x="467" y="20"/>
                  </a:lnTo>
                  <a:lnTo>
                    <a:pt x="438" y="11"/>
                  </a:lnTo>
                  <a:lnTo>
                    <a:pt x="409" y="5"/>
                  </a:lnTo>
                  <a:lnTo>
                    <a:pt x="380" y="1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32" y="1"/>
                  </a:lnTo>
                  <a:lnTo>
                    <a:pt x="314" y="2"/>
                  </a:lnTo>
                  <a:lnTo>
                    <a:pt x="296" y="4"/>
                  </a:lnTo>
                  <a:lnTo>
                    <a:pt x="279" y="7"/>
                  </a:lnTo>
                  <a:lnTo>
                    <a:pt x="263" y="11"/>
                  </a:lnTo>
                  <a:lnTo>
                    <a:pt x="246" y="15"/>
                  </a:lnTo>
                  <a:lnTo>
                    <a:pt x="229" y="21"/>
                  </a:lnTo>
                  <a:lnTo>
                    <a:pt x="214" y="27"/>
                  </a:lnTo>
                  <a:lnTo>
                    <a:pt x="198" y="34"/>
                  </a:lnTo>
                  <a:lnTo>
                    <a:pt x="183" y="42"/>
                  </a:lnTo>
                  <a:lnTo>
                    <a:pt x="168" y="51"/>
                  </a:lnTo>
                  <a:lnTo>
                    <a:pt x="154" y="59"/>
                  </a:lnTo>
                  <a:lnTo>
                    <a:pt x="141" y="69"/>
                  </a:lnTo>
                  <a:lnTo>
                    <a:pt x="128" y="79"/>
                  </a:lnTo>
                  <a:lnTo>
                    <a:pt x="115" y="90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91" y="114"/>
                  </a:lnTo>
                  <a:lnTo>
                    <a:pt x="80" y="127"/>
                  </a:lnTo>
                  <a:lnTo>
                    <a:pt x="69" y="140"/>
                  </a:lnTo>
                  <a:lnTo>
                    <a:pt x="60" y="153"/>
                  </a:lnTo>
                  <a:lnTo>
                    <a:pt x="50" y="168"/>
                  </a:lnTo>
                  <a:lnTo>
                    <a:pt x="42" y="182"/>
                  </a:lnTo>
                  <a:lnTo>
                    <a:pt x="35" y="197"/>
                  </a:lnTo>
                  <a:lnTo>
                    <a:pt x="27" y="213"/>
                  </a:lnTo>
                  <a:lnTo>
                    <a:pt x="21" y="228"/>
                  </a:lnTo>
                  <a:lnTo>
                    <a:pt x="16" y="245"/>
                  </a:lnTo>
                  <a:lnTo>
                    <a:pt x="11" y="262"/>
                  </a:lnTo>
                  <a:lnTo>
                    <a:pt x="7" y="278"/>
                  </a:lnTo>
                  <a:lnTo>
                    <a:pt x="4" y="295"/>
                  </a:lnTo>
                  <a:lnTo>
                    <a:pt x="2" y="313"/>
                  </a:lnTo>
                  <a:lnTo>
                    <a:pt x="1" y="331"/>
                  </a:lnTo>
                  <a:lnTo>
                    <a:pt x="0" y="349"/>
                  </a:lnTo>
                  <a:lnTo>
                    <a:pt x="0" y="349"/>
                  </a:lnTo>
                  <a:lnTo>
                    <a:pt x="1" y="367"/>
                  </a:lnTo>
                  <a:lnTo>
                    <a:pt x="2" y="385"/>
                  </a:lnTo>
                  <a:lnTo>
                    <a:pt x="4" y="402"/>
                  </a:lnTo>
                  <a:lnTo>
                    <a:pt x="7" y="419"/>
                  </a:lnTo>
                  <a:lnTo>
                    <a:pt x="11" y="436"/>
                  </a:lnTo>
                  <a:lnTo>
                    <a:pt x="16" y="452"/>
                  </a:lnTo>
                  <a:lnTo>
                    <a:pt x="21" y="469"/>
                  </a:lnTo>
                  <a:lnTo>
                    <a:pt x="27" y="485"/>
                  </a:lnTo>
                  <a:lnTo>
                    <a:pt x="35" y="500"/>
                  </a:lnTo>
                  <a:lnTo>
                    <a:pt x="42" y="514"/>
                  </a:lnTo>
                  <a:lnTo>
                    <a:pt x="50" y="530"/>
                  </a:lnTo>
                  <a:lnTo>
                    <a:pt x="60" y="544"/>
                  </a:lnTo>
                  <a:lnTo>
                    <a:pt x="69" y="557"/>
                  </a:lnTo>
                  <a:lnTo>
                    <a:pt x="80" y="570"/>
                  </a:lnTo>
                  <a:lnTo>
                    <a:pt x="91" y="584"/>
                  </a:lnTo>
                  <a:lnTo>
                    <a:pt x="103" y="595"/>
                  </a:lnTo>
                  <a:lnTo>
                    <a:pt x="103" y="595"/>
                  </a:lnTo>
                  <a:lnTo>
                    <a:pt x="115" y="607"/>
                  </a:lnTo>
                  <a:lnTo>
                    <a:pt x="128" y="618"/>
                  </a:lnTo>
                  <a:lnTo>
                    <a:pt x="141" y="628"/>
                  </a:lnTo>
                  <a:lnTo>
                    <a:pt x="154" y="638"/>
                  </a:lnTo>
                  <a:lnTo>
                    <a:pt x="168" y="647"/>
                  </a:lnTo>
                  <a:lnTo>
                    <a:pt x="183" y="655"/>
                  </a:lnTo>
                  <a:lnTo>
                    <a:pt x="198" y="663"/>
                  </a:lnTo>
                  <a:lnTo>
                    <a:pt x="214" y="671"/>
                  </a:lnTo>
                  <a:lnTo>
                    <a:pt x="229" y="677"/>
                  </a:lnTo>
                  <a:lnTo>
                    <a:pt x="246" y="681"/>
                  </a:lnTo>
                  <a:lnTo>
                    <a:pt x="263" y="686"/>
                  </a:lnTo>
                  <a:lnTo>
                    <a:pt x="279" y="691"/>
                  </a:lnTo>
                  <a:lnTo>
                    <a:pt x="296" y="693"/>
                  </a:lnTo>
                  <a:lnTo>
                    <a:pt x="314" y="696"/>
                  </a:lnTo>
                  <a:lnTo>
                    <a:pt x="332" y="697"/>
                  </a:lnTo>
                  <a:lnTo>
                    <a:pt x="350" y="698"/>
                  </a:lnTo>
                  <a:lnTo>
                    <a:pt x="350" y="698"/>
                  </a:lnTo>
                  <a:lnTo>
                    <a:pt x="368" y="697"/>
                  </a:lnTo>
                  <a:lnTo>
                    <a:pt x="386" y="696"/>
                  </a:lnTo>
                  <a:lnTo>
                    <a:pt x="402" y="693"/>
                  </a:lnTo>
                  <a:lnTo>
                    <a:pt x="420" y="691"/>
                  </a:lnTo>
                  <a:lnTo>
                    <a:pt x="437" y="686"/>
                  </a:lnTo>
                  <a:lnTo>
                    <a:pt x="454" y="681"/>
                  </a:lnTo>
                  <a:lnTo>
                    <a:pt x="469" y="677"/>
                  </a:lnTo>
                  <a:lnTo>
                    <a:pt x="486" y="671"/>
                  </a:lnTo>
                  <a:lnTo>
                    <a:pt x="501" y="663"/>
                  </a:lnTo>
                  <a:lnTo>
                    <a:pt x="516" y="655"/>
                  </a:lnTo>
                  <a:lnTo>
                    <a:pt x="530" y="647"/>
                  </a:lnTo>
                  <a:lnTo>
                    <a:pt x="544" y="638"/>
                  </a:lnTo>
                  <a:lnTo>
                    <a:pt x="559" y="628"/>
                  </a:lnTo>
                  <a:lnTo>
                    <a:pt x="572" y="618"/>
                  </a:lnTo>
                  <a:lnTo>
                    <a:pt x="585" y="607"/>
                  </a:lnTo>
                  <a:lnTo>
                    <a:pt x="597" y="595"/>
                  </a:lnTo>
                  <a:lnTo>
                    <a:pt x="597" y="595"/>
                  </a:lnTo>
                  <a:lnTo>
                    <a:pt x="608" y="584"/>
                  </a:lnTo>
                  <a:lnTo>
                    <a:pt x="620" y="570"/>
                  </a:lnTo>
                  <a:lnTo>
                    <a:pt x="629" y="557"/>
                  </a:lnTo>
                  <a:lnTo>
                    <a:pt x="639" y="544"/>
                  </a:lnTo>
                  <a:lnTo>
                    <a:pt x="648" y="530"/>
                  </a:lnTo>
                  <a:lnTo>
                    <a:pt x="657" y="514"/>
                  </a:lnTo>
                  <a:lnTo>
                    <a:pt x="665" y="500"/>
                  </a:lnTo>
                  <a:lnTo>
                    <a:pt x="671" y="485"/>
                  </a:lnTo>
                  <a:lnTo>
                    <a:pt x="678" y="469"/>
                  </a:lnTo>
                  <a:lnTo>
                    <a:pt x="683" y="452"/>
                  </a:lnTo>
                  <a:lnTo>
                    <a:pt x="688" y="436"/>
                  </a:lnTo>
                  <a:lnTo>
                    <a:pt x="691" y="419"/>
                  </a:lnTo>
                  <a:lnTo>
                    <a:pt x="695" y="402"/>
                  </a:lnTo>
                  <a:lnTo>
                    <a:pt x="697" y="385"/>
                  </a:lnTo>
                  <a:lnTo>
                    <a:pt x="698" y="367"/>
                  </a:lnTo>
                  <a:lnTo>
                    <a:pt x="698" y="349"/>
                  </a:lnTo>
                  <a:lnTo>
                    <a:pt x="698" y="349"/>
                  </a:lnTo>
                  <a:lnTo>
                    <a:pt x="697" y="318"/>
                  </a:lnTo>
                  <a:lnTo>
                    <a:pt x="694" y="288"/>
                  </a:lnTo>
                  <a:lnTo>
                    <a:pt x="688" y="259"/>
                  </a:lnTo>
                  <a:lnTo>
                    <a:pt x="679" y="232"/>
                  </a:lnTo>
                  <a:lnTo>
                    <a:pt x="667" y="205"/>
                  </a:lnTo>
                  <a:lnTo>
                    <a:pt x="655" y="180"/>
                  </a:lnTo>
                  <a:lnTo>
                    <a:pt x="640" y="154"/>
                  </a:lnTo>
                  <a:lnTo>
                    <a:pt x="623" y="132"/>
                  </a:lnTo>
                  <a:lnTo>
                    <a:pt x="572" y="183"/>
                  </a:lnTo>
                  <a:lnTo>
                    <a:pt x="572" y="183"/>
                  </a:lnTo>
                  <a:lnTo>
                    <a:pt x="584" y="201"/>
                  </a:lnTo>
                  <a:lnTo>
                    <a:pt x="596" y="219"/>
                  </a:lnTo>
                  <a:lnTo>
                    <a:pt x="605" y="239"/>
                  </a:lnTo>
                  <a:lnTo>
                    <a:pt x="612" y="259"/>
                  </a:lnTo>
                  <a:lnTo>
                    <a:pt x="618" y="281"/>
                  </a:lnTo>
                  <a:lnTo>
                    <a:pt x="623" y="303"/>
                  </a:lnTo>
                  <a:lnTo>
                    <a:pt x="627" y="326"/>
                  </a:lnTo>
                  <a:lnTo>
                    <a:pt x="627" y="349"/>
                  </a:lnTo>
                  <a:lnTo>
                    <a:pt x="627" y="349"/>
                  </a:lnTo>
                  <a:lnTo>
                    <a:pt x="627" y="363"/>
                  </a:lnTo>
                  <a:lnTo>
                    <a:pt x="626" y="377"/>
                  </a:lnTo>
                  <a:lnTo>
                    <a:pt x="622" y="405"/>
                  </a:lnTo>
                  <a:lnTo>
                    <a:pt x="615" y="431"/>
                  </a:lnTo>
                  <a:lnTo>
                    <a:pt x="605" y="457"/>
                  </a:lnTo>
                  <a:lnTo>
                    <a:pt x="593" y="481"/>
                  </a:lnTo>
                  <a:lnTo>
                    <a:pt x="580" y="504"/>
                  </a:lnTo>
                  <a:lnTo>
                    <a:pt x="564" y="525"/>
                  </a:lnTo>
                  <a:lnTo>
                    <a:pt x="546" y="544"/>
                  </a:lnTo>
                  <a:lnTo>
                    <a:pt x="546" y="544"/>
                  </a:lnTo>
                  <a:lnTo>
                    <a:pt x="526" y="562"/>
                  </a:lnTo>
                  <a:lnTo>
                    <a:pt x="505" y="579"/>
                  </a:lnTo>
                  <a:lnTo>
                    <a:pt x="482" y="593"/>
                  </a:lnTo>
                  <a:lnTo>
                    <a:pt x="457" y="604"/>
                  </a:lnTo>
                  <a:lnTo>
                    <a:pt x="432" y="613"/>
                  </a:lnTo>
                  <a:lnTo>
                    <a:pt x="406" y="621"/>
                  </a:lnTo>
                  <a:lnTo>
                    <a:pt x="378" y="624"/>
                  </a:lnTo>
                  <a:lnTo>
                    <a:pt x="364" y="625"/>
                  </a:lnTo>
                  <a:lnTo>
                    <a:pt x="350" y="626"/>
                  </a:lnTo>
                  <a:lnTo>
                    <a:pt x="350" y="626"/>
                  </a:lnTo>
                  <a:lnTo>
                    <a:pt x="335" y="625"/>
                  </a:lnTo>
                  <a:lnTo>
                    <a:pt x="321" y="624"/>
                  </a:lnTo>
                  <a:lnTo>
                    <a:pt x="294" y="621"/>
                  </a:lnTo>
                  <a:lnTo>
                    <a:pt x="267" y="613"/>
                  </a:lnTo>
                  <a:lnTo>
                    <a:pt x="241" y="604"/>
                  </a:lnTo>
                  <a:lnTo>
                    <a:pt x="217" y="593"/>
                  </a:lnTo>
                  <a:lnTo>
                    <a:pt x="195" y="579"/>
                  </a:lnTo>
                  <a:lnTo>
                    <a:pt x="173" y="562"/>
                  </a:lnTo>
                  <a:lnTo>
                    <a:pt x="153" y="544"/>
                  </a:lnTo>
                  <a:lnTo>
                    <a:pt x="153" y="544"/>
                  </a:lnTo>
                  <a:lnTo>
                    <a:pt x="135" y="525"/>
                  </a:lnTo>
                  <a:lnTo>
                    <a:pt x="119" y="504"/>
                  </a:lnTo>
                  <a:lnTo>
                    <a:pt x="105" y="481"/>
                  </a:lnTo>
                  <a:lnTo>
                    <a:pt x="93" y="457"/>
                  </a:lnTo>
                  <a:lnTo>
                    <a:pt x="85" y="431"/>
                  </a:lnTo>
                  <a:lnTo>
                    <a:pt x="78" y="405"/>
                  </a:lnTo>
                  <a:lnTo>
                    <a:pt x="73" y="377"/>
                  </a:lnTo>
                  <a:lnTo>
                    <a:pt x="72" y="363"/>
                  </a:lnTo>
                  <a:lnTo>
                    <a:pt x="72" y="349"/>
                  </a:lnTo>
                  <a:lnTo>
                    <a:pt x="72" y="349"/>
                  </a:lnTo>
                  <a:lnTo>
                    <a:pt x="72" y="334"/>
                  </a:lnTo>
                  <a:lnTo>
                    <a:pt x="73" y="320"/>
                  </a:lnTo>
                  <a:lnTo>
                    <a:pt x="78" y="293"/>
                  </a:lnTo>
                  <a:lnTo>
                    <a:pt x="85" y="267"/>
                  </a:lnTo>
                  <a:lnTo>
                    <a:pt x="93" y="240"/>
                  </a:lnTo>
                  <a:lnTo>
                    <a:pt x="105" y="216"/>
                  </a:lnTo>
                  <a:lnTo>
                    <a:pt x="119" y="194"/>
                  </a:lnTo>
                  <a:lnTo>
                    <a:pt x="135" y="172"/>
                  </a:lnTo>
                  <a:lnTo>
                    <a:pt x="153" y="152"/>
                  </a:lnTo>
                  <a:lnTo>
                    <a:pt x="153" y="152"/>
                  </a:lnTo>
                  <a:lnTo>
                    <a:pt x="173" y="134"/>
                  </a:lnTo>
                  <a:lnTo>
                    <a:pt x="195" y="119"/>
                  </a:lnTo>
                  <a:lnTo>
                    <a:pt x="217" y="104"/>
                  </a:lnTo>
                  <a:lnTo>
                    <a:pt x="241" y="94"/>
                  </a:lnTo>
                  <a:lnTo>
                    <a:pt x="267" y="84"/>
                  </a:lnTo>
                  <a:lnTo>
                    <a:pt x="294" y="77"/>
                  </a:lnTo>
                  <a:lnTo>
                    <a:pt x="321" y="72"/>
                  </a:lnTo>
                  <a:lnTo>
                    <a:pt x="335" y="72"/>
                  </a:lnTo>
                  <a:lnTo>
                    <a:pt x="350" y="71"/>
                  </a:lnTo>
                  <a:lnTo>
                    <a:pt x="350" y="71"/>
                  </a:lnTo>
                  <a:lnTo>
                    <a:pt x="372" y="72"/>
                  </a:lnTo>
                  <a:lnTo>
                    <a:pt x="395" y="75"/>
                  </a:lnTo>
                  <a:lnTo>
                    <a:pt x="418" y="79"/>
                  </a:lnTo>
                  <a:lnTo>
                    <a:pt x="439" y="87"/>
                  </a:lnTo>
                  <a:lnTo>
                    <a:pt x="460" y="94"/>
                  </a:lnTo>
                  <a:lnTo>
                    <a:pt x="479" y="103"/>
                  </a:lnTo>
                  <a:lnTo>
                    <a:pt x="498" y="114"/>
                  </a:lnTo>
                  <a:lnTo>
                    <a:pt x="516" y="127"/>
                  </a:lnTo>
                  <a:lnTo>
                    <a:pt x="567" y="76"/>
                  </a:lnTo>
                  <a:lnTo>
                    <a:pt x="567" y="76"/>
                  </a:lnTo>
                  <a:close/>
                  <a:moveTo>
                    <a:pt x="472" y="171"/>
                  </a:moveTo>
                  <a:lnTo>
                    <a:pt x="472" y="171"/>
                  </a:lnTo>
                  <a:lnTo>
                    <a:pt x="458" y="163"/>
                  </a:lnTo>
                  <a:lnTo>
                    <a:pt x="444" y="156"/>
                  </a:lnTo>
                  <a:lnTo>
                    <a:pt x="430" y="149"/>
                  </a:lnTo>
                  <a:lnTo>
                    <a:pt x="414" y="144"/>
                  </a:lnTo>
                  <a:lnTo>
                    <a:pt x="399" y="139"/>
                  </a:lnTo>
                  <a:lnTo>
                    <a:pt x="383" y="137"/>
                  </a:lnTo>
                  <a:lnTo>
                    <a:pt x="367" y="134"/>
                  </a:lnTo>
                  <a:lnTo>
                    <a:pt x="350" y="133"/>
                  </a:lnTo>
                  <a:lnTo>
                    <a:pt x="350" y="133"/>
                  </a:lnTo>
                  <a:lnTo>
                    <a:pt x="327" y="134"/>
                  </a:lnTo>
                  <a:lnTo>
                    <a:pt x="306" y="138"/>
                  </a:lnTo>
                  <a:lnTo>
                    <a:pt x="285" y="144"/>
                  </a:lnTo>
                  <a:lnTo>
                    <a:pt x="265" y="151"/>
                  </a:lnTo>
                  <a:lnTo>
                    <a:pt x="247" y="159"/>
                  </a:lnTo>
                  <a:lnTo>
                    <a:pt x="229" y="170"/>
                  </a:lnTo>
                  <a:lnTo>
                    <a:pt x="213" y="183"/>
                  </a:lnTo>
                  <a:lnTo>
                    <a:pt x="197" y="196"/>
                  </a:lnTo>
                  <a:lnTo>
                    <a:pt x="197" y="196"/>
                  </a:lnTo>
                  <a:lnTo>
                    <a:pt x="183" y="212"/>
                  </a:lnTo>
                  <a:lnTo>
                    <a:pt x="171" y="228"/>
                  </a:lnTo>
                  <a:lnTo>
                    <a:pt x="160" y="246"/>
                  </a:lnTo>
                  <a:lnTo>
                    <a:pt x="150" y="265"/>
                  </a:lnTo>
                  <a:lnTo>
                    <a:pt x="143" y="284"/>
                  </a:lnTo>
                  <a:lnTo>
                    <a:pt x="138" y="306"/>
                  </a:lnTo>
                  <a:lnTo>
                    <a:pt x="135" y="326"/>
                  </a:lnTo>
                  <a:lnTo>
                    <a:pt x="134" y="349"/>
                  </a:lnTo>
                  <a:lnTo>
                    <a:pt x="134" y="349"/>
                  </a:lnTo>
                  <a:lnTo>
                    <a:pt x="135" y="370"/>
                  </a:lnTo>
                  <a:lnTo>
                    <a:pt x="138" y="392"/>
                  </a:lnTo>
                  <a:lnTo>
                    <a:pt x="143" y="413"/>
                  </a:lnTo>
                  <a:lnTo>
                    <a:pt x="150" y="432"/>
                  </a:lnTo>
                  <a:lnTo>
                    <a:pt x="160" y="451"/>
                  </a:lnTo>
                  <a:lnTo>
                    <a:pt x="171" y="469"/>
                  </a:lnTo>
                  <a:lnTo>
                    <a:pt x="183" y="486"/>
                  </a:lnTo>
                  <a:lnTo>
                    <a:pt x="197" y="501"/>
                  </a:lnTo>
                  <a:lnTo>
                    <a:pt x="197" y="501"/>
                  </a:lnTo>
                  <a:lnTo>
                    <a:pt x="213" y="514"/>
                  </a:lnTo>
                  <a:lnTo>
                    <a:pt x="229" y="528"/>
                  </a:lnTo>
                  <a:lnTo>
                    <a:pt x="247" y="538"/>
                  </a:lnTo>
                  <a:lnTo>
                    <a:pt x="265" y="547"/>
                  </a:lnTo>
                  <a:lnTo>
                    <a:pt x="285" y="554"/>
                  </a:lnTo>
                  <a:lnTo>
                    <a:pt x="306" y="560"/>
                  </a:lnTo>
                  <a:lnTo>
                    <a:pt x="327" y="563"/>
                  </a:lnTo>
                  <a:lnTo>
                    <a:pt x="350" y="563"/>
                  </a:lnTo>
                  <a:lnTo>
                    <a:pt x="350" y="563"/>
                  </a:lnTo>
                  <a:lnTo>
                    <a:pt x="371" y="563"/>
                  </a:lnTo>
                  <a:lnTo>
                    <a:pt x="393" y="560"/>
                  </a:lnTo>
                  <a:lnTo>
                    <a:pt x="413" y="554"/>
                  </a:lnTo>
                  <a:lnTo>
                    <a:pt x="433" y="547"/>
                  </a:lnTo>
                  <a:lnTo>
                    <a:pt x="452" y="538"/>
                  </a:lnTo>
                  <a:lnTo>
                    <a:pt x="470" y="528"/>
                  </a:lnTo>
                  <a:lnTo>
                    <a:pt x="487" y="514"/>
                  </a:lnTo>
                  <a:lnTo>
                    <a:pt x="501" y="501"/>
                  </a:lnTo>
                  <a:lnTo>
                    <a:pt x="501" y="501"/>
                  </a:lnTo>
                  <a:lnTo>
                    <a:pt x="516" y="486"/>
                  </a:lnTo>
                  <a:lnTo>
                    <a:pt x="528" y="469"/>
                  </a:lnTo>
                  <a:lnTo>
                    <a:pt x="540" y="451"/>
                  </a:lnTo>
                  <a:lnTo>
                    <a:pt x="548" y="432"/>
                  </a:lnTo>
                  <a:lnTo>
                    <a:pt x="555" y="413"/>
                  </a:lnTo>
                  <a:lnTo>
                    <a:pt x="561" y="392"/>
                  </a:lnTo>
                  <a:lnTo>
                    <a:pt x="564" y="370"/>
                  </a:lnTo>
                  <a:lnTo>
                    <a:pt x="565" y="349"/>
                  </a:lnTo>
                  <a:lnTo>
                    <a:pt x="565" y="349"/>
                  </a:lnTo>
                  <a:lnTo>
                    <a:pt x="565" y="332"/>
                  </a:lnTo>
                  <a:lnTo>
                    <a:pt x="562" y="315"/>
                  </a:lnTo>
                  <a:lnTo>
                    <a:pt x="560" y="300"/>
                  </a:lnTo>
                  <a:lnTo>
                    <a:pt x="555" y="284"/>
                  </a:lnTo>
                  <a:lnTo>
                    <a:pt x="549" y="269"/>
                  </a:lnTo>
                  <a:lnTo>
                    <a:pt x="543" y="255"/>
                  </a:lnTo>
                  <a:lnTo>
                    <a:pt x="536" y="240"/>
                  </a:lnTo>
                  <a:lnTo>
                    <a:pt x="528" y="227"/>
                  </a:lnTo>
                  <a:lnTo>
                    <a:pt x="475" y="278"/>
                  </a:lnTo>
                  <a:lnTo>
                    <a:pt x="475" y="278"/>
                  </a:lnTo>
                  <a:lnTo>
                    <a:pt x="484" y="295"/>
                  </a:lnTo>
                  <a:lnTo>
                    <a:pt x="488" y="312"/>
                  </a:lnTo>
                  <a:lnTo>
                    <a:pt x="492" y="330"/>
                  </a:lnTo>
                  <a:lnTo>
                    <a:pt x="493" y="349"/>
                  </a:lnTo>
                  <a:lnTo>
                    <a:pt x="493" y="349"/>
                  </a:lnTo>
                  <a:lnTo>
                    <a:pt x="493" y="363"/>
                  </a:lnTo>
                  <a:lnTo>
                    <a:pt x="491" y="377"/>
                  </a:lnTo>
                  <a:lnTo>
                    <a:pt x="487" y="392"/>
                  </a:lnTo>
                  <a:lnTo>
                    <a:pt x="482" y="405"/>
                  </a:lnTo>
                  <a:lnTo>
                    <a:pt x="476" y="417"/>
                  </a:lnTo>
                  <a:lnTo>
                    <a:pt x="469" y="429"/>
                  </a:lnTo>
                  <a:lnTo>
                    <a:pt x="461" y="441"/>
                  </a:lnTo>
                  <a:lnTo>
                    <a:pt x="451" y="450"/>
                  </a:lnTo>
                  <a:lnTo>
                    <a:pt x="451" y="450"/>
                  </a:lnTo>
                  <a:lnTo>
                    <a:pt x="441" y="460"/>
                  </a:lnTo>
                  <a:lnTo>
                    <a:pt x="430" y="468"/>
                  </a:lnTo>
                  <a:lnTo>
                    <a:pt x="418" y="475"/>
                  </a:lnTo>
                  <a:lnTo>
                    <a:pt x="406" y="481"/>
                  </a:lnTo>
                  <a:lnTo>
                    <a:pt x="393" y="486"/>
                  </a:lnTo>
                  <a:lnTo>
                    <a:pt x="378" y="489"/>
                  </a:lnTo>
                  <a:lnTo>
                    <a:pt x="364" y="492"/>
                  </a:lnTo>
                  <a:lnTo>
                    <a:pt x="350" y="493"/>
                  </a:lnTo>
                  <a:lnTo>
                    <a:pt x="350" y="493"/>
                  </a:lnTo>
                  <a:lnTo>
                    <a:pt x="334" y="492"/>
                  </a:lnTo>
                  <a:lnTo>
                    <a:pt x="320" y="489"/>
                  </a:lnTo>
                  <a:lnTo>
                    <a:pt x="307" y="486"/>
                  </a:lnTo>
                  <a:lnTo>
                    <a:pt x="294" y="481"/>
                  </a:lnTo>
                  <a:lnTo>
                    <a:pt x="281" y="475"/>
                  </a:lnTo>
                  <a:lnTo>
                    <a:pt x="269" y="468"/>
                  </a:lnTo>
                  <a:lnTo>
                    <a:pt x="258" y="460"/>
                  </a:lnTo>
                  <a:lnTo>
                    <a:pt x="247" y="450"/>
                  </a:lnTo>
                  <a:lnTo>
                    <a:pt x="247" y="450"/>
                  </a:lnTo>
                  <a:lnTo>
                    <a:pt x="239" y="441"/>
                  </a:lnTo>
                  <a:lnTo>
                    <a:pt x="230" y="429"/>
                  </a:lnTo>
                  <a:lnTo>
                    <a:pt x="223" y="417"/>
                  </a:lnTo>
                  <a:lnTo>
                    <a:pt x="217" y="405"/>
                  </a:lnTo>
                  <a:lnTo>
                    <a:pt x="213" y="392"/>
                  </a:lnTo>
                  <a:lnTo>
                    <a:pt x="209" y="377"/>
                  </a:lnTo>
                  <a:lnTo>
                    <a:pt x="207" y="363"/>
                  </a:lnTo>
                  <a:lnTo>
                    <a:pt x="205" y="349"/>
                  </a:lnTo>
                  <a:lnTo>
                    <a:pt x="205" y="349"/>
                  </a:lnTo>
                  <a:lnTo>
                    <a:pt x="207" y="334"/>
                  </a:lnTo>
                  <a:lnTo>
                    <a:pt x="209" y="320"/>
                  </a:lnTo>
                  <a:lnTo>
                    <a:pt x="213" y="306"/>
                  </a:lnTo>
                  <a:lnTo>
                    <a:pt x="217" y="293"/>
                  </a:lnTo>
                  <a:lnTo>
                    <a:pt x="223" y="280"/>
                  </a:lnTo>
                  <a:lnTo>
                    <a:pt x="230" y="269"/>
                  </a:lnTo>
                  <a:lnTo>
                    <a:pt x="239" y="257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58" y="238"/>
                  </a:lnTo>
                  <a:lnTo>
                    <a:pt x="269" y="230"/>
                  </a:lnTo>
                  <a:lnTo>
                    <a:pt x="281" y="222"/>
                  </a:lnTo>
                  <a:lnTo>
                    <a:pt x="294" y="216"/>
                  </a:lnTo>
                  <a:lnTo>
                    <a:pt x="307" y="212"/>
                  </a:lnTo>
                  <a:lnTo>
                    <a:pt x="320" y="208"/>
                  </a:lnTo>
                  <a:lnTo>
                    <a:pt x="334" y="206"/>
                  </a:lnTo>
                  <a:lnTo>
                    <a:pt x="350" y="205"/>
                  </a:lnTo>
                  <a:lnTo>
                    <a:pt x="350" y="205"/>
                  </a:lnTo>
                  <a:lnTo>
                    <a:pt x="368" y="206"/>
                  </a:lnTo>
                  <a:lnTo>
                    <a:pt x="387" y="209"/>
                  </a:lnTo>
                  <a:lnTo>
                    <a:pt x="404" y="215"/>
                  </a:lnTo>
                  <a:lnTo>
                    <a:pt x="419" y="224"/>
                  </a:lnTo>
                  <a:lnTo>
                    <a:pt x="472" y="171"/>
                  </a:lnTo>
                  <a:lnTo>
                    <a:pt x="472" y="171"/>
                  </a:lnTo>
                  <a:close/>
                  <a:moveTo>
                    <a:pt x="350" y="429"/>
                  </a:moveTo>
                  <a:lnTo>
                    <a:pt x="350" y="429"/>
                  </a:lnTo>
                  <a:lnTo>
                    <a:pt x="358" y="429"/>
                  </a:lnTo>
                  <a:lnTo>
                    <a:pt x="365" y="427"/>
                  </a:lnTo>
                  <a:lnTo>
                    <a:pt x="374" y="425"/>
                  </a:lnTo>
                  <a:lnTo>
                    <a:pt x="381" y="423"/>
                  </a:lnTo>
                  <a:lnTo>
                    <a:pt x="388" y="419"/>
                  </a:lnTo>
                  <a:lnTo>
                    <a:pt x="394" y="416"/>
                  </a:lnTo>
                  <a:lnTo>
                    <a:pt x="401" y="411"/>
                  </a:lnTo>
                  <a:lnTo>
                    <a:pt x="406" y="406"/>
                  </a:lnTo>
                  <a:lnTo>
                    <a:pt x="412" y="400"/>
                  </a:lnTo>
                  <a:lnTo>
                    <a:pt x="417" y="394"/>
                  </a:lnTo>
                  <a:lnTo>
                    <a:pt x="420" y="387"/>
                  </a:lnTo>
                  <a:lnTo>
                    <a:pt x="424" y="380"/>
                  </a:lnTo>
                  <a:lnTo>
                    <a:pt x="426" y="373"/>
                  </a:lnTo>
                  <a:lnTo>
                    <a:pt x="429" y="365"/>
                  </a:lnTo>
                  <a:lnTo>
                    <a:pt x="430" y="357"/>
                  </a:lnTo>
                  <a:lnTo>
                    <a:pt x="430" y="349"/>
                  </a:lnTo>
                  <a:lnTo>
                    <a:pt x="430" y="349"/>
                  </a:lnTo>
                  <a:lnTo>
                    <a:pt x="429" y="338"/>
                  </a:lnTo>
                  <a:lnTo>
                    <a:pt x="427" y="327"/>
                  </a:lnTo>
                  <a:lnTo>
                    <a:pt x="427" y="327"/>
                  </a:lnTo>
                  <a:lnTo>
                    <a:pt x="377" y="376"/>
                  </a:lnTo>
                  <a:lnTo>
                    <a:pt x="377" y="376"/>
                  </a:lnTo>
                  <a:lnTo>
                    <a:pt x="371" y="382"/>
                  </a:lnTo>
                  <a:lnTo>
                    <a:pt x="364" y="386"/>
                  </a:lnTo>
                  <a:lnTo>
                    <a:pt x="357" y="388"/>
                  </a:lnTo>
                  <a:lnTo>
                    <a:pt x="350" y="388"/>
                  </a:lnTo>
                  <a:lnTo>
                    <a:pt x="341" y="388"/>
                  </a:lnTo>
                  <a:lnTo>
                    <a:pt x="334" y="386"/>
                  </a:lnTo>
                  <a:lnTo>
                    <a:pt x="327" y="382"/>
                  </a:lnTo>
                  <a:lnTo>
                    <a:pt x="321" y="376"/>
                  </a:lnTo>
                  <a:lnTo>
                    <a:pt x="321" y="376"/>
                  </a:lnTo>
                  <a:lnTo>
                    <a:pt x="316" y="370"/>
                  </a:lnTo>
                  <a:lnTo>
                    <a:pt x="313" y="363"/>
                  </a:lnTo>
                  <a:lnTo>
                    <a:pt x="310" y="356"/>
                  </a:lnTo>
                  <a:lnTo>
                    <a:pt x="310" y="349"/>
                  </a:lnTo>
                  <a:lnTo>
                    <a:pt x="310" y="342"/>
                  </a:lnTo>
                  <a:lnTo>
                    <a:pt x="313" y="333"/>
                  </a:lnTo>
                  <a:lnTo>
                    <a:pt x="316" y="327"/>
                  </a:lnTo>
                  <a:lnTo>
                    <a:pt x="321" y="320"/>
                  </a:lnTo>
                  <a:lnTo>
                    <a:pt x="321" y="320"/>
                  </a:lnTo>
                  <a:lnTo>
                    <a:pt x="371" y="271"/>
                  </a:lnTo>
                  <a:lnTo>
                    <a:pt x="371" y="271"/>
                  </a:lnTo>
                  <a:lnTo>
                    <a:pt x="361" y="269"/>
                  </a:lnTo>
                  <a:lnTo>
                    <a:pt x="350" y="269"/>
                  </a:lnTo>
                  <a:lnTo>
                    <a:pt x="350" y="269"/>
                  </a:lnTo>
                  <a:lnTo>
                    <a:pt x="341" y="269"/>
                  </a:lnTo>
                  <a:lnTo>
                    <a:pt x="333" y="270"/>
                  </a:lnTo>
                  <a:lnTo>
                    <a:pt x="326" y="272"/>
                  </a:lnTo>
                  <a:lnTo>
                    <a:pt x="319" y="275"/>
                  </a:lnTo>
                  <a:lnTo>
                    <a:pt x="312" y="278"/>
                  </a:lnTo>
                  <a:lnTo>
                    <a:pt x="304" y="282"/>
                  </a:lnTo>
                  <a:lnTo>
                    <a:pt x="298" y="287"/>
                  </a:lnTo>
                  <a:lnTo>
                    <a:pt x="292" y="292"/>
                  </a:lnTo>
                  <a:lnTo>
                    <a:pt x="288" y="298"/>
                  </a:lnTo>
                  <a:lnTo>
                    <a:pt x="283" y="303"/>
                  </a:lnTo>
                  <a:lnTo>
                    <a:pt x="279" y="311"/>
                  </a:lnTo>
                  <a:lnTo>
                    <a:pt x="276" y="318"/>
                  </a:lnTo>
                  <a:lnTo>
                    <a:pt x="272" y="325"/>
                  </a:lnTo>
                  <a:lnTo>
                    <a:pt x="271" y="332"/>
                  </a:lnTo>
                  <a:lnTo>
                    <a:pt x="270" y="340"/>
                  </a:lnTo>
                  <a:lnTo>
                    <a:pt x="269" y="349"/>
                  </a:lnTo>
                  <a:lnTo>
                    <a:pt x="269" y="349"/>
                  </a:lnTo>
                  <a:lnTo>
                    <a:pt x="270" y="357"/>
                  </a:lnTo>
                  <a:lnTo>
                    <a:pt x="271" y="365"/>
                  </a:lnTo>
                  <a:lnTo>
                    <a:pt x="272" y="373"/>
                  </a:lnTo>
                  <a:lnTo>
                    <a:pt x="276" y="380"/>
                  </a:lnTo>
                  <a:lnTo>
                    <a:pt x="279" y="387"/>
                  </a:lnTo>
                  <a:lnTo>
                    <a:pt x="283" y="394"/>
                  </a:lnTo>
                  <a:lnTo>
                    <a:pt x="288" y="400"/>
                  </a:lnTo>
                  <a:lnTo>
                    <a:pt x="292" y="406"/>
                  </a:lnTo>
                  <a:lnTo>
                    <a:pt x="298" y="411"/>
                  </a:lnTo>
                  <a:lnTo>
                    <a:pt x="304" y="416"/>
                  </a:lnTo>
                  <a:lnTo>
                    <a:pt x="312" y="419"/>
                  </a:lnTo>
                  <a:lnTo>
                    <a:pt x="319" y="423"/>
                  </a:lnTo>
                  <a:lnTo>
                    <a:pt x="326" y="425"/>
                  </a:lnTo>
                  <a:lnTo>
                    <a:pt x="333" y="427"/>
                  </a:lnTo>
                  <a:lnTo>
                    <a:pt x="341" y="429"/>
                  </a:lnTo>
                  <a:lnTo>
                    <a:pt x="350" y="429"/>
                  </a:lnTo>
                  <a:lnTo>
                    <a:pt x="350" y="4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396">
              <a:extLst>
                <a:ext uri="{FF2B5EF4-FFF2-40B4-BE49-F238E27FC236}">
                  <a16:creationId xmlns:a16="http://schemas.microsoft.com/office/drawing/2014/main" id="{606ADE2D-FA9A-41C7-8152-602AD4215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13" y="3856038"/>
              <a:ext cx="225425" cy="225425"/>
            </a:xfrm>
            <a:custGeom>
              <a:avLst/>
              <a:gdLst>
                <a:gd name="T0" fmla="*/ 27 w 426"/>
                <a:gd name="T1" fmla="*/ 420 h 425"/>
                <a:gd name="T2" fmla="*/ 283 w 426"/>
                <a:gd name="T3" fmla="*/ 165 h 425"/>
                <a:gd name="T4" fmla="*/ 355 w 426"/>
                <a:gd name="T5" fmla="*/ 165 h 425"/>
                <a:gd name="T6" fmla="*/ 355 w 426"/>
                <a:gd name="T7" fmla="*/ 165 h 425"/>
                <a:gd name="T8" fmla="*/ 357 w 426"/>
                <a:gd name="T9" fmla="*/ 165 h 425"/>
                <a:gd name="T10" fmla="*/ 360 w 426"/>
                <a:gd name="T11" fmla="*/ 163 h 425"/>
                <a:gd name="T12" fmla="*/ 424 w 426"/>
                <a:gd name="T13" fmla="*/ 97 h 425"/>
                <a:gd name="T14" fmla="*/ 424 w 426"/>
                <a:gd name="T15" fmla="*/ 97 h 425"/>
                <a:gd name="T16" fmla="*/ 426 w 426"/>
                <a:gd name="T17" fmla="*/ 94 h 425"/>
                <a:gd name="T18" fmla="*/ 425 w 426"/>
                <a:gd name="T19" fmla="*/ 89 h 425"/>
                <a:gd name="T20" fmla="*/ 423 w 426"/>
                <a:gd name="T21" fmla="*/ 87 h 425"/>
                <a:gd name="T22" fmla="*/ 418 w 426"/>
                <a:gd name="T23" fmla="*/ 86 h 425"/>
                <a:gd name="T24" fmla="*/ 362 w 426"/>
                <a:gd name="T25" fmla="*/ 86 h 425"/>
                <a:gd name="T26" fmla="*/ 367 w 426"/>
                <a:gd name="T27" fmla="*/ 81 h 425"/>
                <a:gd name="T28" fmla="*/ 367 w 426"/>
                <a:gd name="T29" fmla="*/ 81 h 425"/>
                <a:gd name="T30" fmla="*/ 369 w 426"/>
                <a:gd name="T31" fmla="*/ 78 h 425"/>
                <a:gd name="T32" fmla="*/ 370 w 426"/>
                <a:gd name="T33" fmla="*/ 75 h 425"/>
                <a:gd name="T34" fmla="*/ 372 w 426"/>
                <a:gd name="T35" fmla="*/ 70 h 425"/>
                <a:gd name="T36" fmla="*/ 369 w 426"/>
                <a:gd name="T37" fmla="*/ 64 h 425"/>
                <a:gd name="T38" fmla="*/ 367 w 426"/>
                <a:gd name="T39" fmla="*/ 59 h 425"/>
                <a:gd name="T40" fmla="*/ 362 w 426"/>
                <a:gd name="T41" fmla="*/ 56 h 425"/>
                <a:gd name="T42" fmla="*/ 356 w 426"/>
                <a:gd name="T43" fmla="*/ 55 h 425"/>
                <a:gd name="T44" fmla="*/ 350 w 426"/>
                <a:gd name="T45" fmla="*/ 56 h 425"/>
                <a:gd name="T46" fmla="*/ 348 w 426"/>
                <a:gd name="T47" fmla="*/ 57 h 425"/>
                <a:gd name="T48" fmla="*/ 345 w 426"/>
                <a:gd name="T49" fmla="*/ 59 h 425"/>
                <a:gd name="T50" fmla="*/ 341 w 426"/>
                <a:gd name="T51" fmla="*/ 64 h 425"/>
                <a:gd name="T52" fmla="*/ 341 w 426"/>
                <a:gd name="T53" fmla="*/ 7 h 425"/>
                <a:gd name="T54" fmla="*/ 341 w 426"/>
                <a:gd name="T55" fmla="*/ 7 h 425"/>
                <a:gd name="T56" fmla="*/ 339 w 426"/>
                <a:gd name="T57" fmla="*/ 2 h 425"/>
                <a:gd name="T58" fmla="*/ 336 w 426"/>
                <a:gd name="T59" fmla="*/ 0 h 425"/>
                <a:gd name="T60" fmla="*/ 332 w 426"/>
                <a:gd name="T61" fmla="*/ 0 h 425"/>
                <a:gd name="T62" fmla="*/ 329 w 426"/>
                <a:gd name="T63" fmla="*/ 2 h 425"/>
                <a:gd name="T64" fmla="*/ 265 w 426"/>
                <a:gd name="T65" fmla="*/ 66 h 425"/>
                <a:gd name="T66" fmla="*/ 265 w 426"/>
                <a:gd name="T67" fmla="*/ 66 h 425"/>
                <a:gd name="T68" fmla="*/ 263 w 426"/>
                <a:gd name="T69" fmla="*/ 69 h 425"/>
                <a:gd name="T70" fmla="*/ 263 w 426"/>
                <a:gd name="T71" fmla="*/ 71 h 425"/>
                <a:gd name="T72" fmla="*/ 263 w 426"/>
                <a:gd name="T73" fmla="*/ 143 h 425"/>
                <a:gd name="T74" fmla="*/ 263 w 426"/>
                <a:gd name="T75" fmla="*/ 143 h 425"/>
                <a:gd name="T76" fmla="*/ 5 w 426"/>
                <a:gd name="T77" fmla="*/ 399 h 425"/>
                <a:gd name="T78" fmla="*/ 5 w 426"/>
                <a:gd name="T79" fmla="*/ 399 h 425"/>
                <a:gd name="T80" fmla="*/ 3 w 426"/>
                <a:gd name="T81" fmla="*/ 401 h 425"/>
                <a:gd name="T82" fmla="*/ 1 w 426"/>
                <a:gd name="T83" fmla="*/ 405 h 425"/>
                <a:gd name="T84" fmla="*/ 0 w 426"/>
                <a:gd name="T85" fmla="*/ 410 h 425"/>
                <a:gd name="T86" fmla="*/ 1 w 426"/>
                <a:gd name="T87" fmla="*/ 416 h 425"/>
                <a:gd name="T88" fmla="*/ 5 w 426"/>
                <a:gd name="T89" fmla="*/ 420 h 425"/>
                <a:gd name="T90" fmla="*/ 10 w 426"/>
                <a:gd name="T91" fmla="*/ 424 h 425"/>
                <a:gd name="T92" fmla="*/ 15 w 426"/>
                <a:gd name="T93" fmla="*/ 425 h 425"/>
                <a:gd name="T94" fmla="*/ 21 w 426"/>
                <a:gd name="T95" fmla="*/ 424 h 425"/>
                <a:gd name="T96" fmla="*/ 23 w 426"/>
                <a:gd name="T97" fmla="*/ 423 h 425"/>
                <a:gd name="T98" fmla="*/ 27 w 426"/>
                <a:gd name="T99" fmla="*/ 420 h 425"/>
                <a:gd name="T100" fmla="*/ 27 w 426"/>
                <a:gd name="T101" fmla="*/ 42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6" h="425">
                  <a:moveTo>
                    <a:pt x="27" y="420"/>
                  </a:moveTo>
                  <a:lnTo>
                    <a:pt x="283" y="165"/>
                  </a:lnTo>
                  <a:lnTo>
                    <a:pt x="355" y="165"/>
                  </a:lnTo>
                  <a:lnTo>
                    <a:pt x="355" y="165"/>
                  </a:lnTo>
                  <a:lnTo>
                    <a:pt x="357" y="165"/>
                  </a:lnTo>
                  <a:lnTo>
                    <a:pt x="360" y="163"/>
                  </a:lnTo>
                  <a:lnTo>
                    <a:pt x="424" y="97"/>
                  </a:lnTo>
                  <a:lnTo>
                    <a:pt x="424" y="97"/>
                  </a:lnTo>
                  <a:lnTo>
                    <a:pt x="426" y="94"/>
                  </a:lnTo>
                  <a:lnTo>
                    <a:pt x="425" y="89"/>
                  </a:lnTo>
                  <a:lnTo>
                    <a:pt x="423" y="87"/>
                  </a:lnTo>
                  <a:lnTo>
                    <a:pt x="418" y="86"/>
                  </a:lnTo>
                  <a:lnTo>
                    <a:pt x="362" y="86"/>
                  </a:lnTo>
                  <a:lnTo>
                    <a:pt x="367" y="81"/>
                  </a:lnTo>
                  <a:lnTo>
                    <a:pt x="367" y="81"/>
                  </a:lnTo>
                  <a:lnTo>
                    <a:pt x="369" y="78"/>
                  </a:lnTo>
                  <a:lnTo>
                    <a:pt x="370" y="75"/>
                  </a:lnTo>
                  <a:lnTo>
                    <a:pt x="372" y="70"/>
                  </a:lnTo>
                  <a:lnTo>
                    <a:pt x="369" y="64"/>
                  </a:lnTo>
                  <a:lnTo>
                    <a:pt x="367" y="59"/>
                  </a:lnTo>
                  <a:lnTo>
                    <a:pt x="362" y="56"/>
                  </a:lnTo>
                  <a:lnTo>
                    <a:pt x="356" y="55"/>
                  </a:lnTo>
                  <a:lnTo>
                    <a:pt x="350" y="56"/>
                  </a:lnTo>
                  <a:lnTo>
                    <a:pt x="348" y="57"/>
                  </a:lnTo>
                  <a:lnTo>
                    <a:pt x="345" y="59"/>
                  </a:lnTo>
                  <a:lnTo>
                    <a:pt x="341" y="64"/>
                  </a:lnTo>
                  <a:lnTo>
                    <a:pt x="341" y="7"/>
                  </a:lnTo>
                  <a:lnTo>
                    <a:pt x="341" y="7"/>
                  </a:lnTo>
                  <a:lnTo>
                    <a:pt x="339" y="2"/>
                  </a:lnTo>
                  <a:lnTo>
                    <a:pt x="336" y="0"/>
                  </a:lnTo>
                  <a:lnTo>
                    <a:pt x="332" y="0"/>
                  </a:lnTo>
                  <a:lnTo>
                    <a:pt x="329" y="2"/>
                  </a:lnTo>
                  <a:lnTo>
                    <a:pt x="265" y="66"/>
                  </a:lnTo>
                  <a:lnTo>
                    <a:pt x="265" y="66"/>
                  </a:lnTo>
                  <a:lnTo>
                    <a:pt x="263" y="69"/>
                  </a:lnTo>
                  <a:lnTo>
                    <a:pt x="263" y="71"/>
                  </a:lnTo>
                  <a:lnTo>
                    <a:pt x="263" y="143"/>
                  </a:lnTo>
                  <a:lnTo>
                    <a:pt x="263" y="143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3" y="401"/>
                  </a:lnTo>
                  <a:lnTo>
                    <a:pt x="1" y="405"/>
                  </a:lnTo>
                  <a:lnTo>
                    <a:pt x="0" y="410"/>
                  </a:lnTo>
                  <a:lnTo>
                    <a:pt x="1" y="416"/>
                  </a:lnTo>
                  <a:lnTo>
                    <a:pt x="5" y="420"/>
                  </a:lnTo>
                  <a:lnTo>
                    <a:pt x="10" y="424"/>
                  </a:lnTo>
                  <a:lnTo>
                    <a:pt x="15" y="425"/>
                  </a:lnTo>
                  <a:lnTo>
                    <a:pt x="21" y="424"/>
                  </a:lnTo>
                  <a:lnTo>
                    <a:pt x="23" y="423"/>
                  </a:lnTo>
                  <a:lnTo>
                    <a:pt x="27" y="420"/>
                  </a:lnTo>
                  <a:lnTo>
                    <a:pt x="27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34FF583-2009-48C2-AD6D-AFDFE11BA6F7}"/>
              </a:ext>
            </a:extLst>
          </p:cNvPr>
          <p:cNvGrpSpPr/>
          <p:nvPr/>
        </p:nvGrpSpPr>
        <p:grpSpPr>
          <a:xfrm>
            <a:off x="4876376" y="2713156"/>
            <a:ext cx="342543" cy="343896"/>
            <a:chOff x="0" y="2230438"/>
            <a:chExt cx="401638" cy="403225"/>
          </a:xfrm>
          <a:solidFill>
            <a:schemeClr val="accent5"/>
          </a:solidFill>
        </p:grpSpPr>
        <p:sp>
          <p:nvSpPr>
            <p:cNvPr id="67" name="Freeform 401">
              <a:extLst>
                <a:ext uri="{FF2B5EF4-FFF2-40B4-BE49-F238E27FC236}">
                  <a16:creationId xmlns:a16="http://schemas.microsoft.com/office/drawing/2014/main" id="{B9333394-E652-4DA6-A248-016E9947A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63" y="2230438"/>
              <a:ext cx="139700" cy="388938"/>
            </a:xfrm>
            <a:custGeom>
              <a:avLst/>
              <a:gdLst>
                <a:gd name="T0" fmla="*/ 80 w 265"/>
                <a:gd name="T1" fmla="*/ 290 h 733"/>
                <a:gd name="T2" fmla="*/ 73 w 265"/>
                <a:gd name="T3" fmla="*/ 315 h 733"/>
                <a:gd name="T4" fmla="*/ 95 w 265"/>
                <a:gd name="T5" fmla="*/ 331 h 733"/>
                <a:gd name="T6" fmla="*/ 214 w 265"/>
                <a:gd name="T7" fmla="*/ 353 h 733"/>
                <a:gd name="T8" fmla="*/ 204 w 265"/>
                <a:gd name="T9" fmla="*/ 383 h 733"/>
                <a:gd name="T10" fmla="*/ 244 w 265"/>
                <a:gd name="T11" fmla="*/ 407 h 733"/>
                <a:gd name="T12" fmla="*/ 265 w 265"/>
                <a:gd name="T13" fmla="*/ 478 h 733"/>
                <a:gd name="T14" fmla="*/ 259 w 265"/>
                <a:gd name="T15" fmla="*/ 600 h 733"/>
                <a:gd name="T16" fmla="*/ 229 w 265"/>
                <a:gd name="T17" fmla="*/ 619 h 733"/>
                <a:gd name="T18" fmla="*/ 208 w 265"/>
                <a:gd name="T19" fmla="*/ 669 h 733"/>
                <a:gd name="T20" fmla="*/ 196 w 265"/>
                <a:gd name="T21" fmla="*/ 696 h 733"/>
                <a:gd name="T22" fmla="*/ 159 w 265"/>
                <a:gd name="T23" fmla="*/ 701 h 733"/>
                <a:gd name="T24" fmla="*/ 143 w 265"/>
                <a:gd name="T25" fmla="*/ 729 h 733"/>
                <a:gd name="T26" fmla="*/ 115 w 265"/>
                <a:gd name="T27" fmla="*/ 732 h 733"/>
                <a:gd name="T28" fmla="*/ 93 w 265"/>
                <a:gd name="T29" fmla="*/ 713 h 733"/>
                <a:gd name="T30" fmla="*/ 66 w 265"/>
                <a:gd name="T31" fmla="*/ 712 h 733"/>
                <a:gd name="T32" fmla="*/ 48 w 265"/>
                <a:gd name="T33" fmla="*/ 692 h 733"/>
                <a:gd name="T34" fmla="*/ 33 w 265"/>
                <a:gd name="T35" fmla="*/ 677 h 733"/>
                <a:gd name="T36" fmla="*/ 5 w 265"/>
                <a:gd name="T37" fmla="*/ 659 h 733"/>
                <a:gd name="T38" fmla="*/ 0 w 265"/>
                <a:gd name="T39" fmla="*/ 551 h 733"/>
                <a:gd name="T40" fmla="*/ 6 w 265"/>
                <a:gd name="T41" fmla="*/ 419 h 733"/>
                <a:gd name="T42" fmla="*/ 24 w 265"/>
                <a:gd name="T43" fmla="*/ 365 h 733"/>
                <a:gd name="T44" fmla="*/ 12 w 265"/>
                <a:gd name="T45" fmla="*/ 276 h 733"/>
                <a:gd name="T46" fmla="*/ 92 w 265"/>
                <a:gd name="T47" fmla="*/ 534 h 733"/>
                <a:gd name="T48" fmla="*/ 111 w 265"/>
                <a:gd name="T49" fmla="*/ 531 h 733"/>
                <a:gd name="T50" fmla="*/ 117 w 265"/>
                <a:gd name="T51" fmla="*/ 706 h 733"/>
                <a:gd name="T52" fmla="*/ 134 w 265"/>
                <a:gd name="T53" fmla="*/ 702 h 733"/>
                <a:gd name="T54" fmla="*/ 144 w 265"/>
                <a:gd name="T55" fmla="*/ 524 h 733"/>
                <a:gd name="T56" fmla="*/ 161 w 265"/>
                <a:gd name="T57" fmla="*/ 534 h 733"/>
                <a:gd name="T58" fmla="*/ 174 w 265"/>
                <a:gd name="T59" fmla="*/ 681 h 733"/>
                <a:gd name="T60" fmla="*/ 186 w 265"/>
                <a:gd name="T61" fmla="*/ 519 h 733"/>
                <a:gd name="T62" fmla="*/ 189 w 265"/>
                <a:gd name="T63" fmla="*/ 472 h 733"/>
                <a:gd name="T64" fmla="*/ 208 w 265"/>
                <a:gd name="T65" fmla="*/ 469 h 733"/>
                <a:gd name="T66" fmla="*/ 215 w 265"/>
                <a:gd name="T67" fmla="*/ 586 h 733"/>
                <a:gd name="T68" fmla="*/ 229 w 265"/>
                <a:gd name="T69" fmla="*/ 595 h 733"/>
                <a:gd name="T70" fmla="*/ 239 w 265"/>
                <a:gd name="T71" fmla="*/ 584 h 733"/>
                <a:gd name="T72" fmla="*/ 241 w 265"/>
                <a:gd name="T73" fmla="*/ 464 h 733"/>
                <a:gd name="T74" fmla="*/ 204 w 265"/>
                <a:gd name="T75" fmla="*/ 408 h 733"/>
                <a:gd name="T76" fmla="*/ 180 w 265"/>
                <a:gd name="T77" fmla="*/ 393 h 733"/>
                <a:gd name="T78" fmla="*/ 45 w 265"/>
                <a:gd name="T79" fmla="*/ 401 h 733"/>
                <a:gd name="T80" fmla="*/ 26 w 265"/>
                <a:gd name="T81" fmla="*/ 432 h 733"/>
                <a:gd name="T82" fmla="*/ 25 w 265"/>
                <a:gd name="T83" fmla="*/ 643 h 733"/>
                <a:gd name="T84" fmla="*/ 38 w 265"/>
                <a:gd name="T85" fmla="*/ 652 h 733"/>
                <a:gd name="T86" fmla="*/ 47 w 265"/>
                <a:gd name="T87" fmla="*/ 530 h 733"/>
                <a:gd name="T88" fmla="*/ 66 w 265"/>
                <a:gd name="T89" fmla="*/ 526 h 733"/>
                <a:gd name="T90" fmla="*/ 72 w 265"/>
                <a:gd name="T91" fmla="*/ 688 h 733"/>
                <a:gd name="T92" fmla="*/ 90 w 265"/>
                <a:gd name="T93" fmla="*/ 685 h 733"/>
                <a:gd name="T94" fmla="*/ 12 w 265"/>
                <a:gd name="T95" fmla="*/ 22 h 733"/>
                <a:gd name="T96" fmla="*/ 58 w 265"/>
                <a:gd name="T97" fmla="*/ 4 h 733"/>
                <a:gd name="T98" fmla="*/ 155 w 265"/>
                <a:gd name="T99" fmla="*/ 3 h 733"/>
                <a:gd name="T100" fmla="*/ 242 w 265"/>
                <a:gd name="T101" fmla="*/ 21 h 733"/>
                <a:gd name="T102" fmla="*/ 36 w 265"/>
                <a:gd name="T103" fmla="*/ 93 h 733"/>
                <a:gd name="T104" fmla="*/ 18 w 265"/>
                <a:gd name="T105" fmla="*/ 10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5" h="733">
                  <a:moveTo>
                    <a:pt x="98" y="282"/>
                  </a:moveTo>
                  <a:lnTo>
                    <a:pt x="98" y="282"/>
                  </a:lnTo>
                  <a:lnTo>
                    <a:pt x="92" y="283"/>
                  </a:lnTo>
                  <a:lnTo>
                    <a:pt x="87" y="284"/>
                  </a:lnTo>
                  <a:lnTo>
                    <a:pt x="84" y="286"/>
                  </a:lnTo>
                  <a:lnTo>
                    <a:pt x="80" y="290"/>
                  </a:lnTo>
                  <a:lnTo>
                    <a:pt x="76" y="294"/>
                  </a:lnTo>
                  <a:lnTo>
                    <a:pt x="74" y="298"/>
                  </a:lnTo>
                  <a:lnTo>
                    <a:pt x="73" y="302"/>
                  </a:lnTo>
                  <a:lnTo>
                    <a:pt x="73" y="307"/>
                  </a:lnTo>
                  <a:lnTo>
                    <a:pt x="73" y="311"/>
                  </a:lnTo>
                  <a:lnTo>
                    <a:pt x="73" y="315"/>
                  </a:lnTo>
                  <a:lnTo>
                    <a:pt x="75" y="320"/>
                  </a:lnTo>
                  <a:lnTo>
                    <a:pt x="78" y="323"/>
                  </a:lnTo>
                  <a:lnTo>
                    <a:pt x="80" y="326"/>
                  </a:lnTo>
                  <a:lnTo>
                    <a:pt x="85" y="328"/>
                  </a:lnTo>
                  <a:lnTo>
                    <a:pt x="90" y="329"/>
                  </a:lnTo>
                  <a:lnTo>
                    <a:pt x="95" y="331"/>
                  </a:lnTo>
                  <a:lnTo>
                    <a:pt x="167" y="331"/>
                  </a:lnTo>
                  <a:lnTo>
                    <a:pt x="202" y="333"/>
                  </a:lnTo>
                  <a:lnTo>
                    <a:pt x="202" y="333"/>
                  </a:lnTo>
                  <a:lnTo>
                    <a:pt x="216" y="333"/>
                  </a:lnTo>
                  <a:lnTo>
                    <a:pt x="214" y="353"/>
                  </a:lnTo>
                  <a:lnTo>
                    <a:pt x="214" y="353"/>
                  </a:lnTo>
                  <a:lnTo>
                    <a:pt x="214" y="357"/>
                  </a:lnTo>
                  <a:lnTo>
                    <a:pt x="211" y="360"/>
                  </a:lnTo>
                  <a:lnTo>
                    <a:pt x="208" y="364"/>
                  </a:lnTo>
                  <a:lnTo>
                    <a:pt x="204" y="365"/>
                  </a:lnTo>
                  <a:lnTo>
                    <a:pt x="204" y="383"/>
                  </a:lnTo>
                  <a:lnTo>
                    <a:pt x="204" y="383"/>
                  </a:lnTo>
                  <a:lnTo>
                    <a:pt x="212" y="385"/>
                  </a:lnTo>
                  <a:lnTo>
                    <a:pt x="220" y="389"/>
                  </a:lnTo>
                  <a:lnTo>
                    <a:pt x="227" y="393"/>
                  </a:lnTo>
                  <a:lnTo>
                    <a:pt x="233" y="396"/>
                  </a:lnTo>
                  <a:lnTo>
                    <a:pt x="239" y="401"/>
                  </a:lnTo>
                  <a:lnTo>
                    <a:pt x="244" y="407"/>
                  </a:lnTo>
                  <a:lnTo>
                    <a:pt x="248" y="413"/>
                  </a:lnTo>
                  <a:lnTo>
                    <a:pt x="252" y="419"/>
                  </a:lnTo>
                  <a:lnTo>
                    <a:pt x="259" y="432"/>
                  </a:lnTo>
                  <a:lnTo>
                    <a:pt x="263" y="446"/>
                  </a:lnTo>
                  <a:lnTo>
                    <a:pt x="264" y="463"/>
                  </a:lnTo>
                  <a:lnTo>
                    <a:pt x="265" y="478"/>
                  </a:lnTo>
                  <a:lnTo>
                    <a:pt x="263" y="513"/>
                  </a:lnTo>
                  <a:lnTo>
                    <a:pt x="263" y="584"/>
                  </a:lnTo>
                  <a:lnTo>
                    <a:pt x="263" y="584"/>
                  </a:lnTo>
                  <a:lnTo>
                    <a:pt x="263" y="590"/>
                  </a:lnTo>
                  <a:lnTo>
                    <a:pt x="261" y="595"/>
                  </a:lnTo>
                  <a:lnTo>
                    <a:pt x="259" y="600"/>
                  </a:lnTo>
                  <a:lnTo>
                    <a:pt x="257" y="605"/>
                  </a:lnTo>
                  <a:lnTo>
                    <a:pt x="251" y="611"/>
                  </a:lnTo>
                  <a:lnTo>
                    <a:pt x="244" y="615"/>
                  </a:lnTo>
                  <a:lnTo>
                    <a:pt x="244" y="615"/>
                  </a:lnTo>
                  <a:lnTo>
                    <a:pt x="236" y="618"/>
                  </a:lnTo>
                  <a:lnTo>
                    <a:pt x="229" y="619"/>
                  </a:lnTo>
                  <a:lnTo>
                    <a:pt x="229" y="619"/>
                  </a:lnTo>
                  <a:lnTo>
                    <a:pt x="221" y="618"/>
                  </a:lnTo>
                  <a:lnTo>
                    <a:pt x="214" y="617"/>
                  </a:lnTo>
                  <a:lnTo>
                    <a:pt x="214" y="617"/>
                  </a:lnTo>
                  <a:lnTo>
                    <a:pt x="209" y="614"/>
                  </a:lnTo>
                  <a:lnTo>
                    <a:pt x="208" y="669"/>
                  </a:lnTo>
                  <a:lnTo>
                    <a:pt x="208" y="669"/>
                  </a:lnTo>
                  <a:lnTo>
                    <a:pt x="208" y="675"/>
                  </a:lnTo>
                  <a:lnTo>
                    <a:pt x="207" y="681"/>
                  </a:lnTo>
                  <a:lnTo>
                    <a:pt x="204" y="686"/>
                  </a:lnTo>
                  <a:lnTo>
                    <a:pt x="202" y="689"/>
                  </a:lnTo>
                  <a:lnTo>
                    <a:pt x="196" y="696"/>
                  </a:lnTo>
                  <a:lnTo>
                    <a:pt x="187" y="701"/>
                  </a:lnTo>
                  <a:lnTo>
                    <a:pt x="187" y="701"/>
                  </a:lnTo>
                  <a:lnTo>
                    <a:pt x="180" y="704"/>
                  </a:lnTo>
                  <a:lnTo>
                    <a:pt x="173" y="705"/>
                  </a:lnTo>
                  <a:lnTo>
                    <a:pt x="166" y="704"/>
                  </a:lnTo>
                  <a:lnTo>
                    <a:pt x="159" y="701"/>
                  </a:lnTo>
                  <a:lnTo>
                    <a:pt x="159" y="701"/>
                  </a:lnTo>
                  <a:lnTo>
                    <a:pt x="158" y="707"/>
                  </a:lnTo>
                  <a:lnTo>
                    <a:pt x="155" y="714"/>
                  </a:lnTo>
                  <a:lnTo>
                    <a:pt x="152" y="719"/>
                  </a:lnTo>
                  <a:lnTo>
                    <a:pt x="148" y="724"/>
                  </a:lnTo>
                  <a:lnTo>
                    <a:pt x="143" y="729"/>
                  </a:lnTo>
                  <a:lnTo>
                    <a:pt x="137" y="731"/>
                  </a:lnTo>
                  <a:lnTo>
                    <a:pt x="131" y="733"/>
                  </a:lnTo>
                  <a:lnTo>
                    <a:pt x="124" y="733"/>
                  </a:lnTo>
                  <a:lnTo>
                    <a:pt x="124" y="733"/>
                  </a:lnTo>
                  <a:lnTo>
                    <a:pt x="119" y="733"/>
                  </a:lnTo>
                  <a:lnTo>
                    <a:pt x="115" y="732"/>
                  </a:lnTo>
                  <a:lnTo>
                    <a:pt x="110" y="731"/>
                  </a:lnTo>
                  <a:lnTo>
                    <a:pt x="105" y="729"/>
                  </a:lnTo>
                  <a:lnTo>
                    <a:pt x="101" y="725"/>
                  </a:lnTo>
                  <a:lnTo>
                    <a:pt x="98" y="721"/>
                  </a:lnTo>
                  <a:lnTo>
                    <a:pt x="95" y="718"/>
                  </a:lnTo>
                  <a:lnTo>
                    <a:pt x="93" y="713"/>
                  </a:lnTo>
                  <a:lnTo>
                    <a:pt x="93" y="713"/>
                  </a:lnTo>
                  <a:lnTo>
                    <a:pt x="86" y="714"/>
                  </a:lnTo>
                  <a:lnTo>
                    <a:pt x="80" y="716"/>
                  </a:lnTo>
                  <a:lnTo>
                    <a:pt x="80" y="716"/>
                  </a:lnTo>
                  <a:lnTo>
                    <a:pt x="73" y="714"/>
                  </a:lnTo>
                  <a:lnTo>
                    <a:pt x="66" y="712"/>
                  </a:lnTo>
                  <a:lnTo>
                    <a:pt x="66" y="712"/>
                  </a:lnTo>
                  <a:lnTo>
                    <a:pt x="58" y="707"/>
                  </a:lnTo>
                  <a:lnTo>
                    <a:pt x="55" y="705"/>
                  </a:lnTo>
                  <a:lnTo>
                    <a:pt x="51" y="700"/>
                  </a:lnTo>
                  <a:lnTo>
                    <a:pt x="49" y="696"/>
                  </a:lnTo>
                  <a:lnTo>
                    <a:pt x="48" y="692"/>
                  </a:lnTo>
                  <a:lnTo>
                    <a:pt x="47" y="686"/>
                  </a:lnTo>
                  <a:lnTo>
                    <a:pt x="45" y="680"/>
                  </a:lnTo>
                  <a:lnTo>
                    <a:pt x="45" y="675"/>
                  </a:lnTo>
                  <a:lnTo>
                    <a:pt x="45" y="675"/>
                  </a:lnTo>
                  <a:lnTo>
                    <a:pt x="39" y="676"/>
                  </a:lnTo>
                  <a:lnTo>
                    <a:pt x="33" y="677"/>
                  </a:lnTo>
                  <a:lnTo>
                    <a:pt x="27" y="676"/>
                  </a:lnTo>
                  <a:lnTo>
                    <a:pt x="21" y="674"/>
                  </a:lnTo>
                  <a:lnTo>
                    <a:pt x="21" y="674"/>
                  </a:lnTo>
                  <a:lnTo>
                    <a:pt x="13" y="670"/>
                  </a:lnTo>
                  <a:lnTo>
                    <a:pt x="7" y="663"/>
                  </a:lnTo>
                  <a:lnTo>
                    <a:pt x="5" y="659"/>
                  </a:lnTo>
                  <a:lnTo>
                    <a:pt x="4" y="655"/>
                  </a:lnTo>
                  <a:lnTo>
                    <a:pt x="2" y="649"/>
                  </a:lnTo>
                  <a:lnTo>
                    <a:pt x="2" y="644"/>
                  </a:lnTo>
                  <a:lnTo>
                    <a:pt x="0" y="551"/>
                  </a:lnTo>
                  <a:lnTo>
                    <a:pt x="0" y="551"/>
                  </a:lnTo>
                  <a:lnTo>
                    <a:pt x="0" y="551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0" y="445"/>
                  </a:lnTo>
                  <a:lnTo>
                    <a:pt x="1" y="435"/>
                  </a:lnTo>
                  <a:lnTo>
                    <a:pt x="4" y="427"/>
                  </a:lnTo>
                  <a:lnTo>
                    <a:pt x="6" y="419"/>
                  </a:lnTo>
                  <a:lnTo>
                    <a:pt x="10" y="410"/>
                  </a:lnTo>
                  <a:lnTo>
                    <a:pt x="14" y="402"/>
                  </a:lnTo>
                  <a:lnTo>
                    <a:pt x="19" y="395"/>
                  </a:lnTo>
                  <a:lnTo>
                    <a:pt x="25" y="388"/>
                  </a:lnTo>
                  <a:lnTo>
                    <a:pt x="25" y="365"/>
                  </a:lnTo>
                  <a:lnTo>
                    <a:pt x="24" y="365"/>
                  </a:lnTo>
                  <a:lnTo>
                    <a:pt x="24" y="365"/>
                  </a:lnTo>
                  <a:lnTo>
                    <a:pt x="19" y="364"/>
                  </a:lnTo>
                  <a:lnTo>
                    <a:pt x="16" y="362"/>
                  </a:lnTo>
                  <a:lnTo>
                    <a:pt x="13" y="358"/>
                  </a:lnTo>
                  <a:lnTo>
                    <a:pt x="12" y="353"/>
                  </a:lnTo>
                  <a:lnTo>
                    <a:pt x="12" y="276"/>
                  </a:lnTo>
                  <a:lnTo>
                    <a:pt x="98" y="277"/>
                  </a:lnTo>
                  <a:lnTo>
                    <a:pt x="98" y="282"/>
                  </a:lnTo>
                  <a:lnTo>
                    <a:pt x="98" y="282"/>
                  </a:lnTo>
                  <a:close/>
                  <a:moveTo>
                    <a:pt x="91" y="539"/>
                  </a:moveTo>
                  <a:lnTo>
                    <a:pt x="91" y="539"/>
                  </a:lnTo>
                  <a:lnTo>
                    <a:pt x="92" y="534"/>
                  </a:lnTo>
                  <a:lnTo>
                    <a:pt x="94" y="531"/>
                  </a:lnTo>
                  <a:lnTo>
                    <a:pt x="98" y="528"/>
                  </a:lnTo>
                  <a:lnTo>
                    <a:pt x="103" y="527"/>
                  </a:lnTo>
                  <a:lnTo>
                    <a:pt x="103" y="527"/>
                  </a:lnTo>
                  <a:lnTo>
                    <a:pt x="107" y="528"/>
                  </a:lnTo>
                  <a:lnTo>
                    <a:pt x="111" y="531"/>
                  </a:lnTo>
                  <a:lnTo>
                    <a:pt x="113" y="534"/>
                  </a:lnTo>
                  <a:lnTo>
                    <a:pt x="115" y="539"/>
                  </a:lnTo>
                  <a:lnTo>
                    <a:pt x="115" y="698"/>
                  </a:lnTo>
                  <a:lnTo>
                    <a:pt x="115" y="698"/>
                  </a:lnTo>
                  <a:lnTo>
                    <a:pt x="115" y="702"/>
                  </a:lnTo>
                  <a:lnTo>
                    <a:pt x="117" y="706"/>
                  </a:lnTo>
                  <a:lnTo>
                    <a:pt x="119" y="710"/>
                  </a:lnTo>
                  <a:lnTo>
                    <a:pt x="124" y="710"/>
                  </a:lnTo>
                  <a:lnTo>
                    <a:pt x="124" y="710"/>
                  </a:lnTo>
                  <a:lnTo>
                    <a:pt x="129" y="710"/>
                  </a:lnTo>
                  <a:lnTo>
                    <a:pt x="133" y="706"/>
                  </a:lnTo>
                  <a:lnTo>
                    <a:pt x="134" y="702"/>
                  </a:lnTo>
                  <a:lnTo>
                    <a:pt x="135" y="698"/>
                  </a:lnTo>
                  <a:lnTo>
                    <a:pt x="137" y="534"/>
                  </a:lnTo>
                  <a:lnTo>
                    <a:pt x="137" y="534"/>
                  </a:lnTo>
                  <a:lnTo>
                    <a:pt x="138" y="530"/>
                  </a:lnTo>
                  <a:lnTo>
                    <a:pt x="141" y="526"/>
                  </a:lnTo>
                  <a:lnTo>
                    <a:pt x="144" y="524"/>
                  </a:lnTo>
                  <a:lnTo>
                    <a:pt x="149" y="522"/>
                  </a:lnTo>
                  <a:lnTo>
                    <a:pt x="149" y="522"/>
                  </a:lnTo>
                  <a:lnTo>
                    <a:pt x="153" y="524"/>
                  </a:lnTo>
                  <a:lnTo>
                    <a:pt x="158" y="526"/>
                  </a:lnTo>
                  <a:lnTo>
                    <a:pt x="160" y="530"/>
                  </a:lnTo>
                  <a:lnTo>
                    <a:pt x="161" y="534"/>
                  </a:lnTo>
                  <a:lnTo>
                    <a:pt x="164" y="669"/>
                  </a:lnTo>
                  <a:lnTo>
                    <a:pt x="164" y="669"/>
                  </a:lnTo>
                  <a:lnTo>
                    <a:pt x="164" y="674"/>
                  </a:lnTo>
                  <a:lnTo>
                    <a:pt x="166" y="677"/>
                  </a:lnTo>
                  <a:lnTo>
                    <a:pt x="170" y="680"/>
                  </a:lnTo>
                  <a:lnTo>
                    <a:pt x="174" y="681"/>
                  </a:lnTo>
                  <a:lnTo>
                    <a:pt x="174" y="681"/>
                  </a:lnTo>
                  <a:lnTo>
                    <a:pt x="178" y="680"/>
                  </a:lnTo>
                  <a:lnTo>
                    <a:pt x="181" y="677"/>
                  </a:lnTo>
                  <a:lnTo>
                    <a:pt x="184" y="674"/>
                  </a:lnTo>
                  <a:lnTo>
                    <a:pt x="184" y="669"/>
                  </a:lnTo>
                  <a:lnTo>
                    <a:pt x="186" y="519"/>
                  </a:lnTo>
                  <a:lnTo>
                    <a:pt x="186" y="513"/>
                  </a:lnTo>
                  <a:lnTo>
                    <a:pt x="186" y="513"/>
                  </a:lnTo>
                  <a:lnTo>
                    <a:pt x="186" y="512"/>
                  </a:lnTo>
                  <a:lnTo>
                    <a:pt x="187" y="477"/>
                  </a:lnTo>
                  <a:lnTo>
                    <a:pt x="187" y="477"/>
                  </a:lnTo>
                  <a:lnTo>
                    <a:pt x="189" y="472"/>
                  </a:lnTo>
                  <a:lnTo>
                    <a:pt x="191" y="469"/>
                  </a:lnTo>
                  <a:lnTo>
                    <a:pt x="195" y="466"/>
                  </a:lnTo>
                  <a:lnTo>
                    <a:pt x="199" y="465"/>
                  </a:lnTo>
                  <a:lnTo>
                    <a:pt x="199" y="465"/>
                  </a:lnTo>
                  <a:lnTo>
                    <a:pt x="204" y="466"/>
                  </a:lnTo>
                  <a:lnTo>
                    <a:pt x="208" y="469"/>
                  </a:lnTo>
                  <a:lnTo>
                    <a:pt x="210" y="474"/>
                  </a:lnTo>
                  <a:lnTo>
                    <a:pt x="211" y="478"/>
                  </a:lnTo>
                  <a:lnTo>
                    <a:pt x="210" y="518"/>
                  </a:lnTo>
                  <a:lnTo>
                    <a:pt x="214" y="581"/>
                  </a:lnTo>
                  <a:lnTo>
                    <a:pt x="214" y="581"/>
                  </a:lnTo>
                  <a:lnTo>
                    <a:pt x="215" y="586"/>
                  </a:lnTo>
                  <a:lnTo>
                    <a:pt x="216" y="589"/>
                  </a:lnTo>
                  <a:lnTo>
                    <a:pt x="220" y="593"/>
                  </a:lnTo>
                  <a:lnTo>
                    <a:pt x="223" y="594"/>
                  </a:lnTo>
                  <a:lnTo>
                    <a:pt x="223" y="594"/>
                  </a:lnTo>
                  <a:lnTo>
                    <a:pt x="229" y="595"/>
                  </a:lnTo>
                  <a:lnTo>
                    <a:pt x="229" y="595"/>
                  </a:lnTo>
                  <a:lnTo>
                    <a:pt x="234" y="594"/>
                  </a:lnTo>
                  <a:lnTo>
                    <a:pt x="234" y="594"/>
                  </a:lnTo>
                  <a:lnTo>
                    <a:pt x="236" y="593"/>
                  </a:lnTo>
                  <a:lnTo>
                    <a:pt x="238" y="592"/>
                  </a:lnTo>
                  <a:lnTo>
                    <a:pt x="239" y="588"/>
                  </a:lnTo>
                  <a:lnTo>
                    <a:pt x="239" y="584"/>
                  </a:lnTo>
                  <a:lnTo>
                    <a:pt x="239" y="513"/>
                  </a:lnTo>
                  <a:lnTo>
                    <a:pt x="239" y="513"/>
                  </a:lnTo>
                  <a:lnTo>
                    <a:pt x="239" y="512"/>
                  </a:lnTo>
                  <a:lnTo>
                    <a:pt x="241" y="477"/>
                  </a:lnTo>
                  <a:lnTo>
                    <a:pt x="241" y="477"/>
                  </a:lnTo>
                  <a:lnTo>
                    <a:pt x="241" y="464"/>
                  </a:lnTo>
                  <a:lnTo>
                    <a:pt x="240" y="452"/>
                  </a:lnTo>
                  <a:lnTo>
                    <a:pt x="236" y="440"/>
                  </a:lnTo>
                  <a:lnTo>
                    <a:pt x="232" y="429"/>
                  </a:lnTo>
                  <a:lnTo>
                    <a:pt x="224" y="420"/>
                  </a:lnTo>
                  <a:lnTo>
                    <a:pt x="216" y="413"/>
                  </a:lnTo>
                  <a:lnTo>
                    <a:pt x="204" y="408"/>
                  </a:lnTo>
                  <a:lnTo>
                    <a:pt x="191" y="404"/>
                  </a:lnTo>
                  <a:lnTo>
                    <a:pt x="191" y="404"/>
                  </a:lnTo>
                  <a:lnTo>
                    <a:pt x="187" y="403"/>
                  </a:lnTo>
                  <a:lnTo>
                    <a:pt x="184" y="401"/>
                  </a:lnTo>
                  <a:lnTo>
                    <a:pt x="181" y="397"/>
                  </a:lnTo>
                  <a:lnTo>
                    <a:pt x="180" y="393"/>
                  </a:lnTo>
                  <a:lnTo>
                    <a:pt x="180" y="365"/>
                  </a:lnTo>
                  <a:lnTo>
                    <a:pt x="49" y="365"/>
                  </a:lnTo>
                  <a:lnTo>
                    <a:pt x="49" y="391"/>
                  </a:lnTo>
                  <a:lnTo>
                    <a:pt x="49" y="391"/>
                  </a:lnTo>
                  <a:lnTo>
                    <a:pt x="48" y="396"/>
                  </a:lnTo>
                  <a:lnTo>
                    <a:pt x="45" y="401"/>
                  </a:lnTo>
                  <a:lnTo>
                    <a:pt x="45" y="401"/>
                  </a:lnTo>
                  <a:lnTo>
                    <a:pt x="41" y="407"/>
                  </a:lnTo>
                  <a:lnTo>
                    <a:pt x="36" y="413"/>
                  </a:lnTo>
                  <a:lnTo>
                    <a:pt x="32" y="419"/>
                  </a:lnTo>
                  <a:lnTo>
                    <a:pt x="29" y="426"/>
                  </a:lnTo>
                  <a:lnTo>
                    <a:pt x="26" y="432"/>
                  </a:lnTo>
                  <a:lnTo>
                    <a:pt x="25" y="439"/>
                  </a:lnTo>
                  <a:lnTo>
                    <a:pt x="24" y="446"/>
                  </a:lnTo>
                  <a:lnTo>
                    <a:pt x="24" y="454"/>
                  </a:lnTo>
                  <a:lnTo>
                    <a:pt x="23" y="551"/>
                  </a:lnTo>
                  <a:lnTo>
                    <a:pt x="25" y="643"/>
                  </a:lnTo>
                  <a:lnTo>
                    <a:pt x="25" y="643"/>
                  </a:lnTo>
                  <a:lnTo>
                    <a:pt x="26" y="648"/>
                  </a:lnTo>
                  <a:lnTo>
                    <a:pt x="27" y="650"/>
                  </a:lnTo>
                  <a:lnTo>
                    <a:pt x="31" y="652"/>
                  </a:lnTo>
                  <a:lnTo>
                    <a:pt x="35" y="654"/>
                  </a:lnTo>
                  <a:lnTo>
                    <a:pt x="35" y="654"/>
                  </a:lnTo>
                  <a:lnTo>
                    <a:pt x="38" y="652"/>
                  </a:lnTo>
                  <a:lnTo>
                    <a:pt x="42" y="650"/>
                  </a:lnTo>
                  <a:lnTo>
                    <a:pt x="43" y="648"/>
                  </a:lnTo>
                  <a:lnTo>
                    <a:pt x="43" y="643"/>
                  </a:lnTo>
                  <a:lnTo>
                    <a:pt x="45" y="534"/>
                  </a:lnTo>
                  <a:lnTo>
                    <a:pt x="45" y="534"/>
                  </a:lnTo>
                  <a:lnTo>
                    <a:pt x="47" y="530"/>
                  </a:lnTo>
                  <a:lnTo>
                    <a:pt x="49" y="526"/>
                  </a:lnTo>
                  <a:lnTo>
                    <a:pt x="53" y="524"/>
                  </a:lnTo>
                  <a:lnTo>
                    <a:pt x="57" y="522"/>
                  </a:lnTo>
                  <a:lnTo>
                    <a:pt x="57" y="522"/>
                  </a:lnTo>
                  <a:lnTo>
                    <a:pt x="62" y="524"/>
                  </a:lnTo>
                  <a:lnTo>
                    <a:pt x="66" y="526"/>
                  </a:lnTo>
                  <a:lnTo>
                    <a:pt x="68" y="530"/>
                  </a:lnTo>
                  <a:lnTo>
                    <a:pt x="69" y="534"/>
                  </a:lnTo>
                  <a:lnTo>
                    <a:pt x="69" y="680"/>
                  </a:lnTo>
                  <a:lnTo>
                    <a:pt x="69" y="680"/>
                  </a:lnTo>
                  <a:lnTo>
                    <a:pt x="70" y="685"/>
                  </a:lnTo>
                  <a:lnTo>
                    <a:pt x="72" y="688"/>
                  </a:lnTo>
                  <a:lnTo>
                    <a:pt x="75" y="690"/>
                  </a:lnTo>
                  <a:lnTo>
                    <a:pt x="80" y="692"/>
                  </a:lnTo>
                  <a:lnTo>
                    <a:pt x="80" y="692"/>
                  </a:lnTo>
                  <a:lnTo>
                    <a:pt x="85" y="690"/>
                  </a:lnTo>
                  <a:lnTo>
                    <a:pt x="87" y="688"/>
                  </a:lnTo>
                  <a:lnTo>
                    <a:pt x="90" y="685"/>
                  </a:lnTo>
                  <a:lnTo>
                    <a:pt x="91" y="680"/>
                  </a:lnTo>
                  <a:lnTo>
                    <a:pt x="91" y="539"/>
                  </a:lnTo>
                  <a:lnTo>
                    <a:pt x="91" y="539"/>
                  </a:lnTo>
                  <a:close/>
                  <a:moveTo>
                    <a:pt x="12" y="114"/>
                  </a:move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4" y="18"/>
                  </a:lnTo>
                  <a:lnTo>
                    <a:pt x="20" y="15"/>
                  </a:lnTo>
                  <a:lnTo>
                    <a:pt x="31" y="11"/>
                  </a:lnTo>
                  <a:lnTo>
                    <a:pt x="44" y="8"/>
                  </a:lnTo>
                  <a:lnTo>
                    <a:pt x="58" y="4"/>
                  </a:lnTo>
                  <a:lnTo>
                    <a:pt x="76" y="3"/>
                  </a:lnTo>
                  <a:lnTo>
                    <a:pt x="94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34" y="0"/>
                  </a:lnTo>
                  <a:lnTo>
                    <a:pt x="155" y="3"/>
                  </a:lnTo>
                  <a:lnTo>
                    <a:pt x="177" y="4"/>
                  </a:lnTo>
                  <a:lnTo>
                    <a:pt x="197" y="8"/>
                  </a:lnTo>
                  <a:lnTo>
                    <a:pt x="216" y="11"/>
                  </a:lnTo>
                  <a:lnTo>
                    <a:pt x="230" y="15"/>
                  </a:lnTo>
                  <a:lnTo>
                    <a:pt x="240" y="18"/>
                  </a:lnTo>
                  <a:lnTo>
                    <a:pt x="242" y="21"/>
                  </a:lnTo>
                  <a:lnTo>
                    <a:pt x="244" y="22"/>
                  </a:lnTo>
                  <a:lnTo>
                    <a:pt x="238" y="92"/>
                  </a:lnTo>
                  <a:lnTo>
                    <a:pt x="238" y="92"/>
                  </a:lnTo>
                  <a:lnTo>
                    <a:pt x="226" y="92"/>
                  </a:lnTo>
                  <a:lnTo>
                    <a:pt x="129" y="92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31" y="95"/>
                  </a:lnTo>
                  <a:lnTo>
                    <a:pt x="26" y="96"/>
                  </a:lnTo>
                  <a:lnTo>
                    <a:pt x="23" y="98"/>
                  </a:lnTo>
                  <a:lnTo>
                    <a:pt x="20" y="100"/>
                  </a:lnTo>
                  <a:lnTo>
                    <a:pt x="18" y="103"/>
                  </a:lnTo>
                  <a:lnTo>
                    <a:pt x="16" y="106"/>
                  </a:lnTo>
                  <a:lnTo>
                    <a:pt x="14" y="114"/>
                  </a:lnTo>
                  <a:lnTo>
                    <a:pt x="12" y="114"/>
                  </a:lnTo>
                  <a:lnTo>
                    <a:pt x="1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402">
              <a:extLst>
                <a:ext uri="{FF2B5EF4-FFF2-40B4-BE49-F238E27FC236}">
                  <a16:creationId xmlns:a16="http://schemas.microsoft.com/office/drawing/2014/main" id="{6BA71EF9-5FD3-4883-AACB-BC01BD9009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88" y="2273300"/>
              <a:ext cx="387350" cy="139700"/>
            </a:xfrm>
            <a:custGeom>
              <a:avLst/>
              <a:gdLst>
                <a:gd name="T0" fmla="*/ 444 w 734"/>
                <a:gd name="T1" fmla="*/ 80 h 264"/>
                <a:gd name="T2" fmla="*/ 418 w 734"/>
                <a:gd name="T3" fmla="*/ 73 h 264"/>
                <a:gd name="T4" fmla="*/ 404 w 734"/>
                <a:gd name="T5" fmla="*/ 96 h 264"/>
                <a:gd name="T6" fmla="*/ 381 w 734"/>
                <a:gd name="T7" fmla="*/ 214 h 264"/>
                <a:gd name="T8" fmla="*/ 351 w 734"/>
                <a:gd name="T9" fmla="*/ 204 h 264"/>
                <a:gd name="T10" fmla="*/ 327 w 734"/>
                <a:gd name="T11" fmla="*/ 243 h 264"/>
                <a:gd name="T12" fmla="*/ 255 w 734"/>
                <a:gd name="T13" fmla="*/ 264 h 264"/>
                <a:gd name="T14" fmla="*/ 134 w 734"/>
                <a:gd name="T15" fmla="*/ 259 h 264"/>
                <a:gd name="T16" fmla="*/ 115 w 734"/>
                <a:gd name="T17" fmla="*/ 229 h 264"/>
                <a:gd name="T18" fmla="*/ 65 w 734"/>
                <a:gd name="T19" fmla="*/ 208 h 264"/>
                <a:gd name="T20" fmla="*/ 37 w 734"/>
                <a:gd name="T21" fmla="*/ 196 h 264"/>
                <a:gd name="T22" fmla="*/ 32 w 734"/>
                <a:gd name="T23" fmla="*/ 159 h 264"/>
                <a:gd name="T24" fmla="*/ 5 w 734"/>
                <a:gd name="T25" fmla="*/ 143 h 264"/>
                <a:gd name="T26" fmla="*/ 1 w 734"/>
                <a:gd name="T27" fmla="*/ 115 h 264"/>
                <a:gd name="T28" fmla="*/ 21 w 734"/>
                <a:gd name="T29" fmla="*/ 93 h 264"/>
                <a:gd name="T30" fmla="*/ 21 w 734"/>
                <a:gd name="T31" fmla="*/ 66 h 264"/>
                <a:gd name="T32" fmla="*/ 42 w 734"/>
                <a:gd name="T33" fmla="*/ 48 h 264"/>
                <a:gd name="T34" fmla="*/ 56 w 734"/>
                <a:gd name="T35" fmla="*/ 34 h 264"/>
                <a:gd name="T36" fmla="*/ 74 w 734"/>
                <a:gd name="T37" fmla="*/ 5 h 264"/>
                <a:gd name="T38" fmla="*/ 183 w 734"/>
                <a:gd name="T39" fmla="*/ 0 h 264"/>
                <a:gd name="T40" fmla="*/ 315 w 734"/>
                <a:gd name="T41" fmla="*/ 6 h 264"/>
                <a:gd name="T42" fmla="*/ 369 w 734"/>
                <a:gd name="T43" fmla="*/ 24 h 264"/>
                <a:gd name="T44" fmla="*/ 458 w 734"/>
                <a:gd name="T45" fmla="*/ 12 h 264"/>
                <a:gd name="T46" fmla="*/ 200 w 734"/>
                <a:gd name="T47" fmla="*/ 91 h 264"/>
                <a:gd name="T48" fmla="*/ 203 w 734"/>
                <a:gd name="T49" fmla="*/ 111 h 264"/>
                <a:gd name="T50" fmla="*/ 27 w 734"/>
                <a:gd name="T51" fmla="*/ 117 h 264"/>
                <a:gd name="T52" fmla="*/ 30 w 734"/>
                <a:gd name="T53" fmla="*/ 134 h 264"/>
                <a:gd name="T54" fmla="*/ 210 w 734"/>
                <a:gd name="T55" fmla="*/ 144 h 264"/>
                <a:gd name="T56" fmla="*/ 200 w 734"/>
                <a:gd name="T57" fmla="*/ 161 h 264"/>
                <a:gd name="T58" fmla="*/ 53 w 734"/>
                <a:gd name="T59" fmla="*/ 174 h 264"/>
                <a:gd name="T60" fmla="*/ 215 w 734"/>
                <a:gd name="T61" fmla="*/ 186 h 264"/>
                <a:gd name="T62" fmla="*/ 262 w 734"/>
                <a:gd name="T63" fmla="*/ 189 h 264"/>
                <a:gd name="T64" fmla="*/ 264 w 734"/>
                <a:gd name="T65" fmla="*/ 208 h 264"/>
                <a:gd name="T66" fmla="*/ 148 w 734"/>
                <a:gd name="T67" fmla="*/ 215 h 264"/>
                <a:gd name="T68" fmla="*/ 138 w 734"/>
                <a:gd name="T69" fmla="*/ 229 h 264"/>
                <a:gd name="T70" fmla="*/ 149 w 734"/>
                <a:gd name="T71" fmla="*/ 239 h 264"/>
                <a:gd name="T72" fmla="*/ 270 w 734"/>
                <a:gd name="T73" fmla="*/ 241 h 264"/>
                <a:gd name="T74" fmla="*/ 326 w 734"/>
                <a:gd name="T75" fmla="*/ 204 h 264"/>
                <a:gd name="T76" fmla="*/ 342 w 734"/>
                <a:gd name="T77" fmla="*/ 180 h 264"/>
                <a:gd name="T78" fmla="*/ 333 w 734"/>
                <a:gd name="T79" fmla="*/ 46 h 264"/>
                <a:gd name="T80" fmla="*/ 301 w 734"/>
                <a:gd name="T81" fmla="*/ 26 h 264"/>
                <a:gd name="T82" fmla="*/ 91 w 734"/>
                <a:gd name="T83" fmla="*/ 25 h 264"/>
                <a:gd name="T84" fmla="*/ 80 w 734"/>
                <a:gd name="T85" fmla="*/ 38 h 264"/>
                <a:gd name="T86" fmla="*/ 204 w 734"/>
                <a:gd name="T87" fmla="*/ 47 h 264"/>
                <a:gd name="T88" fmla="*/ 208 w 734"/>
                <a:gd name="T89" fmla="*/ 66 h 264"/>
                <a:gd name="T90" fmla="*/ 46 w 734"/>
                <a:gd name="T91" fmla="*/ 72 h 264"/>
                <a:gd name="T92" fmla="*/ 49 w 734"/>
                <a:gd name="T93" fmla="*/ 90 h 264"/>
                <a:gd name="T94" fmla="*/ 713 w 734"/>
                <a:gd name="T95" fmla="*/ 12 h 264"/>
                <a:gd name="T96" fmla="*/ 730 w 734"/>
                <a:gd name="T97" fmla="*/ 59 h 264"/>
                <a:gd name="T98" fmla="*/ 732 w 734"/>
                <a:gd name="T99" fmla="*/ 155 h 264"/>
                <a:gd name="T100" fmla="*/ 714 w 734"/>
                <a:gd name="T101" fmla="*/ 242 h 264"/>
                <a:gd name="T102" fmla="*/ 640 w 734"/>
                <a:gd name="T103" fmla="*/ 36 h 264"/>
                <a:gd name="T104" fmla="*/ 631 w 734"/>
                <a:gd name="T105" fmla="*/ 1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4" h="264">
                  <a:moveTo>
                    <a:pt x="453" y="98"/>
                  </a:moveTo>
                  <a:lnTo>
                    <a:pt x="453" y="98"/>
                  </a:lnTo>
                  <a:lnTo>
                    <a:pt x="452" y="92"/>
                  </a:lnTo>
                  <a:lnTo>
                    <a:pt x="450" y="87"/>
                  </a:lnTo>
                  <a:lnTo>
                    <a:pt x="447" y="84"/>
                  </a:lnTo>
                  <a:lnTo>
                    <a:pt x="444" y="80"/>
                  </a:lnTo>
                  <a:lnTo>
                    <a:pt x="441" y="77"/>
                  </a:lnTo>
                  <a:lnTo>
                    <a:pt x="436" y="74"/>
                  </a:lnTo>
                  <a:lnTo>
                    <a:pt x="432" y="73"/>
                  </a:lnTo>
                  <a:lnTo>
                    <a:pt x="428" y="73"/>
                  </a:lnTo>
                  <a:lnTo>
                    <a:pt x="423" y="73"/>
                  </a:lnTo>
                  <a:lnTo>
                    <a:pt x="418" y="73"/>
                  </a:lnTo>
                  <a:lnTo>
                    <a:pt x="415" y="75"/>
                  </a:lnTo>
                  <a:lnTo>
                    <a:pt x="411" y="78"/>
                  </a:lnTo>
                  <a:lnTo>
                    <a:pt x="407" y="80"/>
                  </a:lnTo>
                  <a:lnTo>
                    <a:pt x="406" y="85"/>
                  </a:lnTo>
                  <a:lnTo>
                    <a:pt x="404" y="90"/>
                  </a:lnTo>
                  <a:lnTo>
                    <a:pt x="404" y="96"/>
                  </a:lnTo>
                  <a:lnTo>
                    <a:pt x="404" y="167"/>
                  </a:lnTo>
                  <a:lnTo>
                    <a:pt x="401" y="202"/>
                  </a:lnTo>
                  <a:lnTo>
                    <a:pt x="401" y="202"/>
                  </a:lnTo>
                  <a:lnTo>
                    <a:pt x="401" y="216"/>
                  </a:lnTo>
                  <a:lnTo>
                    <a:pt x="381" y="214"/>
                  </a:lnTo>
                  <a:lnTo>
                    <a:pt x="381" y="214"/>
                  </a:lnTo>
                  <a:lnTo>
                    <a:pt x="376" y="214"/>
                  </a:lnTo>
                  <a:lnTo>
                    <a:pt x="373" y="211"/>
                  </a:lnTo>
                  <a:lnTo>
                    <a:pt x="370" y="208"/>
                  </a:lnTo>
                  <a:lnTo>
                    <a:pt x="369" y="204"/>
                  </a:lnTo>
                  <a:lnTo>
                    <a:pt x="351" y="204"/>
                  </a:lnTo>
                  <a:lnTo>
                    <a:pt x="351" y="204"/>
                  </a:lnTo>
                  <a:lnTo>
                    <a:pt x="349" y="212"/>
                  </a:lnTo>
                  <a:lnTo>
                    <a:pt x="345" y="220"/>
                  </a:lnTo>
                  <a:lnTo>
                    <a:pt x="342" y="227"/>
                  </a:lnTo>
                  <a:lnTo>
                    <a:pt x="337" y="233"/>
                  </a:lnTo>
                  <a:lnTo>
                    <a:pt x="332" y="239"/>
                  </a:lnTo>
                  <a:lnTo>
                    <a:pt x="327" y="243"/>
                  </a:lnTo>
                  <a:lnTo>
                    <a:pt x="321" y="248"/>
                  </a:lnTo>
                  <a:lnTo>
                    <a:pt x="315" y="252"/>
                  </a:lnTo>
                  <a:lnTo>
                    <a:pt x="302" y="258"/>
                  </a:lnTo>
                  <a:lnTo>
                    <a:pt x="287" y="262"/>
                  </a:lnTo>
                  <a:lnTo>
                    <a:pt x="271" y="264"/>
                  </a:lnTo>
                  <a:lnTo>
                    <a:pt x="255" y="264"/>
                  </a:lnTo>
                  <a:lnTo>
                    <a:pt x="220" y="262"/>
                  </a:lnTo>
                  <a:lnTo>
                    <a:pt x="149" y="262"/>
                  </a:lnTo>
                  <a:lnTo>
                    <a:pt x="149" y="262"/>
                  </a:lnTo>
                  <a:lnTo>
                    <a:pt x="144" y="261"/>
                  </a:lnTo>
                  <a:lnTo>
                    <a:pt x="139" y="261"/>
                  </a:lnTo>
                  <a:lnTo>
                    <a:pt x="134" y="259"/>
                  </a:lnTo>
                  <a:lnTo>
                    <a:pt x="129" y="256"/>
                  </a:lnTo>
                  <a:lnTo>
                    <a:pt x="122" y="251"/>
                  </a:lnTo>
                  <a:lnTo>
                    <a:pt x="117" y="243"/>
                  </a:lnTo>
                  <a:lnTo>
                    <a:pt x="117" y="243"/>
                  </a:lnTo>
                  <a:lnTo>
                    <a:pt x="115" y="236"/>
                  </a:lnTo>
                  <a:lnTo>
                    <a:pt x="115" y="229"/>
                  </a:lnTo>
                  <a:lnTo>
                    <a:pt x="115" y="229"/>
                  </a:lnTo>
                  <a:lnTo>
                    <a:pt x="115" y="221"/>
                  </a:lnTo>
                  <a:lnTo>
                    <a:pt x="117" y="214"/>
                  </a:lnTo>
                  <a:lnTo>
                    <a:pt x="117" y="214"/>
                  </a:lnTo>
                  <a:lnTo>
                    <a:pt x="120" y="209"/>
                  </a:lnTo>
                  <a:lnTo>
                    <a:pt x="65" y="208"/>
                  </a:lnTo>
                  <a:lnTo>
                    <a:pt x="65" y="208"/>
                  </a:lnTo>
                  <a:lnTo>
                    <a:pt x="59" y="208"/>
                  </a:lnTo>
                  <a:lnTo>
                    <a:pt x="53" y="206"/>
                  </a:lnTo>
                  <a:lnTo>
                    <a:pt x="48" y="204"/>
                  </a:lnTo>
                  <a:lnTo>
                    <a:pt x="43" y="202"/>
                  </a:lnTo>
                  <a:lnTo>
                    <a:pt x="37" y="196"/>
                  </a:lnTo>
                  <a:lnTo>
                    <a:pt x="32" y="187"/>
                  </a:lnTo>
                  <a:lnTo>
                    <a:pt x="32" y="187"/>
                  </a:lnTo>
                  <a:lnTo>
                    <a:pt x="30" y="180"/>
                  </a:lnTo>
                  <a:lnTo>
                    <a:pt x="29" y="173"/>
                  </a:lnTo>
                  <a:lnTo>
                    <a:pt x="30" y="16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25" y="158"/>
                  </a:lnTo>
                  <a:lnTo>
                    <a:pt x="19" y="155"/>
                  </a:lnTo>
                  <a:lnTo>
                    <a:pt x="13" y="152"/>
                  </a:lnTo>
                  <a:lnTo>
                    <a:pt x="9" y="148"/>
                  </a:lnTo>
                  <a:lnTo>
                    <a:pt x="5" y="143"/>
                  </a:lnTo>
                  <a:lnTo>
                    <a:pt x="3" y="137"/>
                  </a:lnTo>
                  <a:lnTo>
                    <a:pt x="0" y="131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19"/>
                  </a:lnTo>
                  <a:lnTo>
                    <a:pt x="1" y="115"/>
                  </a:lnTo>
                  <a:lnTo>
                    <a:pt x="3" y="110"/>
                  </a:lnTo>
                  <a:lnTo>
                    <a:pt x="5" y="105"/>
                  </a:lnTo>
                  <a:lnTo>
                    <a:pt x="9" y="102"/>
                  </a:lnTo>
                  <a:lnTo>
                    <a:pt x="12" y="98"/>
                  </a:lnTo>
                  <a:lnTo>
                    <a:pt x="16" y="96"/>
                  </a:lnTo>
                  <a:lnTo>
                    <a:pt x="21" y="93"/>
                  </a:lnTo>
                  <a:lnTo>
                    <a:pt x="21" y="93"/>
                  </a:lnTo>
                  <a:lnTo>
                    <a:pt x="18" y="86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73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5" y="57"/>
                  </a:lnTo>
                  <a:lnTo>
                    <a:pt x="29" y="55"/>
                  </a:lnTo>
                  <a:lnTo>
                    <a:pt x="32" y="51"/>
                  </a:lnTo>
                  <a:lnTo>
                    <a:pt x="37" y="49"/>
                  </a:lnTo>
                  <a:lnTo>
                    <a:pt x="42" y="48"/>
                  </a:lnTo>
                  <a:lnTo>
                    <a:pt x="48" y="47"/>
                  </a:lnTo>
                  <a:lnTo>
                    <a:pt x="54" y="46"/>
                  </a:lnTo>
                  <a:lnTo>
                    <a:pt x="59" y="46"/>
                  </a:lnTo>
                  <a:lnTo>
                    <a:pt x="59" y="46"/>
                  </a:lnTo>
                  <a:lnTo>
                    <a:pt x="56" y="40"/>
                  </a:lnTo>
                  <a:lnTo>
                    <a:pt x="56" y="34"/>
                  </a:lnTo>
                  <a:lnTo>
                    <a:pt x="58" y="28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4" y="13"/>
                  </a:lnTo>
                  <a:lnTo>
                    <a:pt x="71" y="7"/>
                  </a:lnTo>
                  <a:lnTo>
                    <a:pt x="74" y="5"/>
                  </a:lnTo>
                  <a:lnTo>
                    <a:pt x="79" y="4"/>
                  </a:lnTo>
                  <a:lnTo>
                    <a:pt x="84" y="3"/>
                  </a:lnTo>
                  <a:lnTo>
                    <a:pt x="90" y="3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3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89" y="0"/>
                  </a:lnTo>
                  <a:lnTo>
                    <a:pt x="298" y="1"/>
                  </a:lnTo>
                  <a:lnTo>
                    <a:pt x="307" y="4"/>
                  </a:lnTo>
                  <a:lnTo>
                    <a:pt x="315" y="6"/>
                  </a:lnTo>
                  <a:lnTo>
                    <a:pt x="324" y="10"/>
                  </a:lnTo>
                  <a:lnTo>
                    <a:pt x="331" y="15"/>
                  </a:lnTo>
                  <a:lnTo>
                    <a:pt x="339" y="19"/>
                  </a:lnTo>
                  <a:lnTo>
                    <a:pt x="346" y="25"/>
                  </a:lnTo>
                  <a:lnTo>
                    <a:pt x="369" y="25"/>
                  </a:lnTo>
                  <a:lnTo>
                    <a:pt x="369" y="24"/>
                  </a:lnTo>
                  <a:lnTo>
                    <a:pt x="369" y="24"/>
                  </a:lnTo>
                  <a:lnTo>
                    <a:pt x="370" y="19"/>
                  </a:lnTo>
                  <a:lnTo>
                    <a:pt x="373" y="16"/>
                  </a:lnTo>
                  <a:lnTo>
                    <a:pt x="376" y="13"/>
                  </a:lnTo>
                  <a:lnTo>
                    <a:pt x="381" y="12"/>
                  </a:lnTo>
                  <a:lnTo>
                    <a:pt x="458" y="12"/>
                  </a:lnTo>
                  <a:lnTo>
                    <a:pt x="456" y="98"/>
                  </a:lnTo>
                  <a:lnTo>
                    <a:pt x="453" y="98"/>
                  </a:lnTo>
                  <a:lnTo>
                    <a:pt x="453" y="98"/>
                  </a:lnTo>
                  <a:close/>
                  <a:moveTo>
                    <a:pt x="195" y="91"/>
                  </a:moveTo>
                  <a:lnTo>
                    <a:pt x="195" y="91"/>
                  </a:lnTo>
                  <a:lnTo>
                    <a:pt x="200" y="91"/>
                  </a:lnTo>
                  <a:lnTo>
                    <a:pt x="203" y="94"/>
                  </a:lnTo>
                  <a:lnTo>
                    <a:pt x="206" y="98"/>
                  </a:lnTo>
                  <a:lnTo>
                    <a:pt x="207" y="103"/>
                  </a:lnTo>
                  <a:lnTo>
                    <a:pt x="207" y="103"/>
                  </a:lnTo>
                  <a:lnTo>
                    <a:pt x="206" y="106"/>
                  </a:lnTo>
                  <a:lnTo>
                    <a:pt x="203" y="111"/>
                  </a:lnTo>
                  <a:lnTo>
                    <a:pt x="200" y="113"/>
                  </a:lnTo>
                  <a:lnTo>
                    <a:pt x="195" y="115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30" y="115"/>
                  </a:lnTo>
                  <a:lnTo>
                    <a:pt x="27" y="117"/>
                  </a:lnTo>
                  <a:lnTo>
                    <a:pt x="24" y="119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4" y="129"/>
                  </a:lnTo>
                  <a:lnTo>
                    <a:pt x="27" y="131"/>
                  </a:lnTo>
                  <a:lnTo>
                    <a:pt x="30" y="134"/>
                  </a:lnTo>
                  <a:lnTo>
                    <a:pt x="35" y="135"/>
                  </a:lnTo>
                  <a:lnTo>
                    <a:pt x="200" y="137"/>
                  </a:lnTo>
                  <a:lnTo>
                    <a:pt x="200" y="137"/>
                  </a:lnTo>
                  <a:lnTo>
                    <a:pt x="203" y="138"/>
                  </a:lnTo>
                  <a:lnTo>
                    <a:pt x="208" y="141"/>
                  </a:lnTo>
                  <a:lnTo>
                    <a:pt x="210" y="144"/>
                  </a:lnTo>
                  <a:lnTo>
                    <a:pt x="210" y="148"/>
                  </a:lnTo>
                  <a:lnTo>
                    <a:pt x="210" y="148"/>
                  </a:lnTo>
                  <a:lnTo>
                    <a:pt x="210" y="153"/>
                  </a:lnTo>
                  <a:lnTo>
                    <a:pt x="208" y="158"/>
                  </a:lnTo>
                  <a:lnTo>
                    <a:pt x="204" y="160"/>
                  </a:lnTo>
                  <a:lnTo>
                    <a:pt x="200" y="161"/>
                  </a:lnTo>
                  <a:lnTo>
                    <a:pt x="65" y="164"/>
                  </a:lnTo>
                  <a:lnTo>
                    <a:pt x="65" y="164"/>
                  </a:lnTo>
                  <a:lnTo>
                    <a:pt x="60" y="164"/>
                  </a:lnTo>
                  <a:lnTo>
                    <a:pt x="56" y="166"/>
                  </a:lnTo>
                  <a:lnTo>
                    <a:pt x="54" y="169"/>
                  </a:lnTo>
                  <a:lnTo>
                    <a:pt x="53" y="174"/>
                  </a:lnTo>
                  <a:lnTo>
                    <a:pt x="53" y="174"/>
                  </a:lnTo>
                  <a:lnTo>
                    <a:pt x="54" y="178"/>
                  </a:lnTo>
                  <a:lnTo>
                    <a:pt x="56" y="181"/>
                  </a:lnTo>
                  <a:lnTo>
                    <a:pt x="60" y="184"/>
                  </a:lnTo>
                  <a:lnTo>
                    <a:pt x="65" y="184"/>
                  </a:lnTo>
                  <a:lnTo>
                    <a:pt x="215" y="186"/>
                  </a:lnTo>
                  <a:lnTo>
                    <a:pt x="221" y="186"/>
                  </a:lnTo>
                  <a:lnTo>
                    <a:pt x="221" y="186"/>
                  </a:lnTo>
                  <a:lnTo>
                    <a:pt x="222" y="186"/>
                  </a:lnTo>
                  <a:lnTo>
                    <a:pt x="257" y="187"/>
                  </a:lnTo>
                  <a:lnTo>
                    <a:pt x="257" y="187"/>
                  </a:lnTo>
                  <a:lnTo>
                    <a:pt x="262" y="189"/>
                  </a:lnTo>
                  <a:lnTo>
                    <a:pt x="265" y="191"/>
                  </a:lnTo>
                  <a:lnTo>
                    <a:pt x="268" y="195"/>
                  </a:lnTo>
                  <a:lnTo>
                    <a:pt x="268" y="199"/>
                  </a:lnTo>
                  <a:lnTo>
                    <a:pt x="268" y="199"/>
                  </a:lnTo>
                  <a:lnTo>
                    <a:pt x="266" y="204"/>
                  </a:lnTo>
                  <a:lnTo>
                    <a:pt x="264" y="208"/>
                  </a:lnTo>
                  <a:lnTo>
                    <a:pt x="261" y="210"/>
                  </a:lnTo>
                  <a:lnTo>
                    <a:pt x="256" y="211"/>
                  </a:lnTo>
                  <a:lnTo>
                    <a:pt x="215" y="210"/>
                  </a:lnTo>
                  <a:lnTo>
                    <a:pt x="153" y="214"/>
                  </a:lnTo>
                  <a:lnTo>
                    <a:pt x="153" y="214"/>
                  </a:lnTo>
                  <a:lnTo>
                    <a:pt x="148" y="215"/>
                  </a:lnTo>
                  <a:lnTo>
                    <a:pt x="145" y="216"/>
                  </a:lnTo>
                  <a:lnTo>
                    <a:pt x="141" y="220"/>
                  </a:lnTo>
                  <a:lnTo>
                    <a:pt x="139" y="223"/>
                  </a:lnTo>
                  <a:lnTo>
                    <a:pt x="139" y="223"/>
                  </a:lnTo>
                  <a:lnTo>
                    <a:pt x="138" y="229"/>
                  </a:lnTo>
                  <a:lnTo>
                    <a:pt x="138" y="229"/>
                  </a:lnTo>
                  <a:lnTo>
                    <a:pt x="139" y="234"/>
                  </a:lnTo>
                  <a:lnTo>
                    <a:pt x="139" y="234"/>
                  </a:lnTo>
                  <a:lnTo>
                    <a:pt x="140" y="235"/>
                  </a:lnTo>
                  <a:lnTo>
                    <a:pt x="142" y="237"/>
                  </a:lnTo>
                  <a:lnTo>
                    <a:pt x="146" y="239"/>
                  </a:lnTo>
                  <a:lnTo>
                    <a:pt x="149" y="239"/>
                  </a:lnTo>
                  <a:lnTo>
                    <a:pt x="220" y="239"/>
                  </a:lnTo>
                  <a:lnTo>
                    <a:pt x="220" y="239"/>
                  </a:lnTo>
                  <a:lnTo>
                    <a:pt x="221" y="239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70" y="241"/>
                  </a:lnTo>
                  <a:lnTo>
                    <a:pt x="282" y="239"/>
                  </a:lnTo>
                  <a:lnTo>
                    <a:pt x="294" y="236"/>
                  </a:lnTo>
                  <a:lnTo>
                    <a:pt x="305" y="231"/>
                  </a:lnTo>
                  <a:lnTo>
                    <a:pt x="313" y="224"/>
                  </a:lnTo>
                  <a:lnTo>
                    <a:pt x="320" y="216"/>
                  </a:lnTo>
                  <a:lnTo>
                    <a:pt x="326" y="204"/>
                  </a:lnTo>
                  <a:lnTo>
                    <a:pt x="330" y="191"/>
                  </a:lnTo>
                  <a:lnTo>
                    <a:pt x="330" y="191"/>
                  </a:lnTo>
                  <a:lnTo>
                    <a:pt x="331" y="186"/>
                  </a:lnTo>
                  <a:lnTo>
                    <a:pt x="333" y="184"/>
                  </a:lnTo>
                  <a:lnTo>
                    <a:pt x="337" y="181"/>
                  </a:lnTo>
                  <a:lnTo>
                    <a:pt x="342" y="180"/>
                  </a:lnTo>
                  <a:lnTo>
                    <a:pt x="369" y="180"/>
                  </a:lnTo>
                  <a:lnTo>
                    <a:pt x="369" y="49"/>
                  </a:lnTo>
                  <a:lnTo>
                    <a:pt x="342" y="49"/>
                  </a:lnTo>
                  <a:lnTo>
                    <a:pt x="342" y="49"/>
                  </a:lnTo>
                  <a:lnTo>
                    <a:pt x="337" y="48"/>
                  </a:lnTo>
                  <a:lnTo>
                    <a:pt x="333" y="46"/>
                  </a:lnTo>
                  <a:lnTo>
                    <a:pt x="333" y="46"/>
                  </a:lnTo>
                  <a:lnTo>
                    <a:pt x="327" y="41"/>
                  </a:lnTo>
                  <a:lnTo>
                    <a:pt x="321" y="36"/>
                  </a:lnTo>
                  <a:lnTo>
                    <a:pt x="315" y="32"/>
                  </a:lnTo>
                  <a:lnTo>
                    <a:pt x="308" y="29"/>
                  </a:lnTo>
                  <a:lnTo>
                    <a:pt x="301" y="26"/>
                  </a:lnTo>
                  <a:lnTo>
                    <a:pt x="294" y="25"/>
                  </a:lnTo>
                  <a:lnTo>
                    <a:pt x="287" y="24"/>
                  </a:lnTo>
                  <a:lnTo>
                    <a:pt x="280" y="23"/>
                  </a:lnTo>
                  <a:lnTo>
                    <a:pt x="183" y="23"/>
                  </a:lnTo>
                  <a:lnTo>
                    <a:pt x="91" y="25"/>
                  </a:lnTo>
                  <a:lnTo>
                    <a:pt x="91" y="25"/>
                  </a:lnTo>
                  <a:lnTo>
                    <a:pt x="86" y="26"/>
                  </a:lnTo>
                  <a:lnTo>
                    <a:pt x="83" y="28"/>
                  </a:lnTo>
                  <a:lnTo>
                    <a:pt x="80" y="31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8"/>
                  </a:lnTo>
                  <a:lnTo>
                    <a:pt x="83" y="42"/>
                  </a:lnTo>
                  <a:lnTo>
                    <a:pt x="86" y="43"/>
                  </a:lnTo>
                  <a:lnTo>
                    <a:pt x="90" y="43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4" y="47"/>
                  </a:lnTo>
                  <a:lnTo>
                    <a:pt x="208" y="49"/>
                  </a:lnTo>
                  <a:lnTo>
                    <a:pt x="210" y="53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61"/>
                  </a:lnTo>
                  <a:lnTo>
                    <a:pt x="208" y="66"/>
                  </a:lnTo>
                  <a:lnTo>
                    <a:pt x="203" y="68"/>
                  </a:lnTo>
                  <a:lnTo>
                    <a:pt x="200" y="69"/>
                  </a:lnTo>
                  <a:lnTo>
                    <a:pt x="54" y="69"/>
                  </a:lnTo>
                  <a:lnTo>
                    <a:pt x="54" y="69"/>
                  </a:lnTo>
                  <a:lnTo>
                    <a:pt x="49" y="71"/>
                  </a:lnTo>
                  <a:lnTo>
                    <a:pt x="46" y="72"/>
                  </a:lnTo>
                  <a:lnTo>
                    <a:pt x="42" y="75"/>
                  </a:lnTo>
                  <a:lnTo>
                    <a:pt x="42" y="80"/>
                  </a:lnTo>
                  <a:lnTo>
                    <a:pt x="42" y="80"/>
                  </a:lnTo>
                  <a:lnTo>
                    <a:pt x="42" y="85"/>
                  </a:lnTo>
                  <a:lnTo>
                    <a:pt x="46" y="87"/>
                  </a:lnTo>
                  <a:lnTo>
                    <a:pt x="49" y="90"/>
                  </a:lnTo>
                  <a:lnTo>
                    <a:pt x="54" y="91"/>
                  </a:lnTo>
                  <a:lnTo>
                    <a:pt x="195" y="91"/>
                  </a:lnTo>
                  <a:lnTo>
                    <a:pt x="195" y="91"/>
                  </a:lnTo>
                  <a:close/>
                  <a:moveTo>
                    <a:pt x="621" y="12"/>
                  </a:moveTo>
                  <a:lnTo>
                    <a:pt x="713" y="12"/>
                  </a:lnTo>
                  <a:lnTo>
                    <a:pt x="713" y="12"/>
                  </a:lnTo>
                  <a:lnTo>
                    <a:pt x="714" y="13"/>
                  </a:lnTo>
                  <a:lnTo>
                    <a:pt x="717" y="15"/>
                  </a:lnTo>
                  <a:lnTo>
                    <a:pt x="720" y="20"/>
                  </a:lnTo>
                  <a:lnTo>
                    <a:pt x="724" y="31"/>
                  </a:lnTo>
                  <a:lnTo>
                    <a:pt x="727" y="44"/>
                  </a:lnTo>
                  <a:lnTo>
                    <a:pt x="730" y="59"/>
                  </a:lnTo>
                  <a:lnTo>
                    <a:pt x="732" y="77"/>
                  </a:lnTo>
                  <a:lnTo>
                    <a:pt x="733" y="94"/>
                  </a:lnTo>
                  <a:lnTo>
                    <a:pt x="734" y="113"/>
                  </a:lnTo>
                  <a:lnTo>
                    <a:pt x="734" y="113"/>
                  </a:lnTo>
                  <a:lnTo>
                    <a:pt x="733" y="134"/>
                  </a:lnTo>
                  <a:lnTo>
                    <a:pt x="732" y="155"/>
                  </a:lnTo>
                  <a:lnTo>
                    <a:pt x="730" y="177"/>
                  </a:lnTo>
                  <a:lnTo>
                    <a:pt x="727" y="197"/>
                  </a:lnTo>
                  <a:lnTo>
                    <a:pt x="724" y="216"/>
                  </a:lnTo>
                  <a:lnTo>
                    <a:pt x="720" y="230"/>
                  </a:lnTo>
                  <a:lnTo>
                    <a:pt x="717" y="240"/>
                  </a:lnTo>
                  <a:lnTo>
                    <a:pt x="714" y="242"/>
                  </a:lnTo>
                  <a:lnTo>
                    <a:pt x="713" y="243"/>
                  </a:lnTo>
                  <a:lnTo>
                    <a:pt x="643" y="237"/>
                  </a:lnTo>
                  <a:lnTo>
                    <a:pt x="643" y="237"/>
                  </a:lnTo>
                  <a:lnTo>
                    <a:pt x="643" y="225"/>
                  </a:lnTo>
                  <a:lnTo>
                    <a:pt x="643" y="129"/>
                  </a:lnTo>
                  <a:lnTo>
                    <a:pt x="640" y="36"/>
                  </a:lnTo>
                  <a:lnTo>
                    <a:pt x="640" y="36"/>
                  </a:lnTo>
                  <a:lnTo>
                    <a:pt x="640" y="31"/>
                  </a:lnTo>
                  <a:lnTo>
                    <a:pt x="639" y="26"/>
                  </a:lnTo>
                  <a:lnTo>
                    <a:pt x="637" y="23"/>
                  </a:lnTo>
                  <a:lnTo>
                    <a:pt x="634" y="20"/>
                  </a:lnTo>
                  <a:lnTo>
                    <a:pt x="631" y="18"/>
                  </a:lnTo>
                  <a:lnTo>
                    <a:pt x="628" y="16"/>
                  </a:lnTo>
                  <a:lnTo>
                    <a:pt x="621" y="15"/>
                  </a:lnTo>
                  <a:lnTo>
                    <a:pt x="621" y="12"/>
                  </a:lnTo>
                  <a:lnTo>
                    <a:pt x="62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403">
              <a:extLst>
                <a:ext uri="{FF2B5EF4-FFF2-40B4-BE49-F238E27FC236}">
                  <a16:creationId xmlns:a16="http://schemas.microsoft.com/office/drawing/2014/main" id="{BB35B549-10DF-4B62-B126-0B4ACE5155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075" y="2244725"/>
              <a:ext cx="141288" cy="388938"/>
            </a:xfrm>
            <a:custGeom>
              <a:avLst/>
              <a:gdLst>
                <a:gd name="T0" fmla="*/ 186 w 266"/>
                <a:gd name="T1" fmla="*/ 445 h 735"/>
                <a:gd name="T2" fmla="*/ 193 w 266"/>
                <a:gd name="T3" fmla="*/ 419 h 735"/>
                <a:gd name="T4" fmla="*/ 170 w 266"/>
                <a:gd name="T5" fmla="*/ 404 h 735"/>
                <a:gd name="T6" fmla="*/ 52 w 266"/>
                <a:gd name="T7" fmla="*/ 382 h 735"/>
                <a:gd name="T8" fmla="*/ 61 w 266"/>
                <a:gd name="T9" fmla="*/ 352 h 735"/>
                <a:gd name="T10" fmla="*/ 21 w 266"/>
                <a:gd name="T11" fmla="*/ 328 h 735"/>
                <a:gd name="T12" fmla="*/ 0 w 266"/>
                <a:gd name="T13" fmla="*/ 255 h 735"/>
                <a:gd name="T14" fmla="*/ 6 w 266"/>
                <a:gd name="T15" fmla="*/ 135 h 735"/>
                <a:gd name="T16" fmla="*/ 36 w 266"/>
                <a:gd name="T17" fmla="*/ 116 h 735"/>
                <a:gd name="T18" fmla="*/ 58 w 266"/>
                <a:gd name="T19" fmla="*/ 66 h 735"/>
                <a:gd name="T20" fmla="*/ 70 w 266"/>
                <a:gd name="T21" fmla="*/ 39 h 735"/>
                <a:gd name="T22" fmla="*/ 107 w 266"/>
                <a:gd name="T23" fmla="*/ 34 h 735"/>
                <a:gd name="T24" fmla="*/ 122 w 266"/>
                <a:gd name="T25" fmla="*/ 6 h 735"/>
                <a:gd name="T26" fmla="*/ 151 w 266"/>
                <a:gd name="T27" fmla="*/ 3 h 735"/>
                <a:gd name="T28" fmla="*/ 172 w 266"/>
                <a:gd name="T29" fmla="*/ 22 h 735"/>
                <a:gd name="T30" fmla="*/ 200 w 266"/>
                <a:gd name="T31" fmla="*/ 22 h 735"/>
                <a:gd name="T32" fmla="*/ 218 w 266"/>
                <a:gd name="T33" fmla="*/ 43 h 735"/>
                <a:gd name="T34" fmla="*/ 232 w 266"/>
                <a:gd name="T35" fmla="*/ 58 h 735"/>
                <a:gd name="T36" fmla="*/ 260 w 266"/>
                <a:gd name="T37" fmla="*/ 75 h 735"/>
                <a:gd name="T38" fmla="*/ 266 w 266"/>
                <a:gd name="T39" fmla="*/ 184 h 735"/>
                <a:gd name="T40" fmla="*/ 260 w 266"/>
                <a:gd name="T41" fmla="*/ 316 h 735"/>
                <a:gd name="T42" fmla="*/ 242 w 266"/>
                <a:gd name="T43" fmla="*/ 370 h 735"/>
                <a:gd name="T44" fmla="*/ 254 w 266"/>
                <a:gd name="T45" fmla="*/ 458 h 735"/>
                <a:gd name="T46" fmla="*/ 174 w 266"/>
                <a:gd name="T47" fmla="*/ 201 h 735"/>
                <a:gd name="T48" fmla="*/ 154 w 266"/>
                <a:gd name="T49" fmla="*/ 204 h 735"/>
                <a:gd name="T50" fmla="*/ 149 w 266"/>
                <a:gd name="T51" fmla="*/ 28 h 735"/>
                <a:gd name="T52" fmla="*/ 132 w 266"/>
                <a:gd name="T53" fmla="*/ 31 h 735"/>
                <a:gd name="T54" fmla="*/ 121 w 266"/>
                <a:gd name="T55" fmla="*/ 211 h 735"/>
                <a:gd name="T56" fmla="*/ 104 w 266"/>
                <a:gd name="T57" fmla="*/ 201 h 735"/>
                <a:gd name="T58" fmla="*/ 91 w 266"/>
                <a:gd name="T59" fmla="*/ 54 h 735"/>
                <a:gd name="T60" fmla="*/ 78 w 266"/>
                <a:gd name="T61" fmla="*/ 215 h 735"/>
                <a:gd name="T62" fmla="*/ 77 w 266"/>
                <a:gd name="T63" fmla="*/ 261 h 735"/>
                <a:gd name="T64" fmla="*/ 58 w 266"/>
                <a:gd name="T65" fmla="*/ 265 h 735"/>
                <a:gd name="T66" fmla="*/ 51 w 266"/>
                <a:gd name="T67" fmla="*/ 149 h 735"/>
                <a:gd name="T68" fmla="*/ 36 w 266"/>
                <a:gd name="T69" fmla="*/ 139 h 735"/>
                <a:gd name="T70" fmla="*/ 27 w 266"/>
                <a:gd name="T71" fmla="*/ 151 h 735"/>
                <a:gd name="T72" fmla="*/ 24 w 266"/>
                <a:gd name="T73" fmla="*/ 271 h 735"/>
                <a:gd name="T74" fmla="*/ 60 w 266"/>
                <a:gd name="T75" fmla="*/ 327 h 735"/>
                <a:gd name="T76" fmla="*/ 85 w 266"/>
                <a:gd name="T77" fmla="*/ 342 h 735"/>
                <a:gd name="T78" fmla="*/ 220 w 266"/>
                <a:gd name="T79" fmla="*/ 334 h 735"/>
                <a:gd name="T80" fmla="*/ 239 w 266"/>
                <a:gd name="T81" fmla="*/ 302 h 735"/>
                <a:gd name="T82" fmla="*/ 239 w 266"/>
                <a:gd name="T83" fmla="*/ 91 h 735"/>
                <a:gd name="T84" fmla="*/ 227 w 266"/>
                <a:gd name="T85" fmla="*/ 81 h 735"/>
                <a:gd name="T86" fmla="*/ 219 w 266"/>
                <a:gd name="T87" fmla="*/ 204 h 735"/>
                <a:gd name="T88" fmla="*/ 200 w 266"/>
                <a:gd name="T89" fmla="*/ 209 h 735"/>
                <a:gd name="T90" fmla="*/ 193 w 266"/>
                <a:gd name="T91" fmla="*/ 47 h 735"/>
                <a:gd name="T92" fmla="*/ 176 w 266"/>
                <a:gd name="T93" fmla="*/ 50 h 735"/>
                <a:gd name="T94" fmla="*/ 254 w 266"/>
                <a:gd name="T95" fmla="*/ 712 h 735"/>
                <a:gd name="T96" fmla="*/ 206 w 266"/>
                <a:gd name="T97" fmla="*/ 730 h 735"/>
                <a:gd name="T98" fmla="*/ 110 w 266"/>
                <a:gd name="T99" fmla="*/ 732 h 735"/>
                <a:gd name="T100" fmla="*/ 22 w 266"/>
                <a:gd name="T101" fmla="*/ 714 h 735"/>
                <a:gd name="T102" fmla="*/ 228 w 266"/>
                <a:gd name="T103" fmla="*/ 640 h 735"/>
                <a:gd name="T104" fmla="*/ 248 w 266"/>
                <a:gd name="T105" fmla="*/ 631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735">
                  <a:moveTo>
                    <a:pt x="168" y="453"/>
                  </a:moveTo>
                  <a:lnTo>
                    <a:pt x="168" y="453"/>
                  </a:lnTo>
                  <a:lnTo>
                    <a:pt x="172" y="452"/>
                  </a:lnTo>
                  <a:lnTo>
                    <a:pt x="177" y="451"/>
                  </a:lnTo>
                  <a:lnTo>
                    <a:pt x="182" y="447"/>
                  </a:lnTo>
                  <a:lnTo>
                    <a:pt x="186" y="445"/>
                  </a:lnTo>
                  <a:lnTo>
                    <a:pt x="189" y="441"/>
                  </a:lnTo>
                  <a:lnTo>
                    <a:pt x="190" y="437"/>
                  </a:lnTo>
                  <a:lnTo>
                    <a:pt x="193" y="432"/>
                  </a:lnTo>
                  <a:lnTo>
                    <a:pt x="193" y="428"/>
                  </a:lnTo>
                  <a:lnTo>
                    <a:pt x="193" y="424"/>
                  </a:lnTo>
                  <a:lnTo>
                    <a:pt x="193" y="419"/>
                  </a:lnTo>
                  <a:lnTo>
                    <a:pt x="190" y="415"/>
                  </a:lnTo>
                  <a:lnTo>
                    <a:pt x="188" y="412"/>
                  </a:lnTo>
                  <a:lnTo>
                    <a:pt x="184" y="408"/>
                  </a:lnTo>
                  <a:lnTo>
                    <a:pt x="181" y="406"/>
                  </a:lnTo>
                  <a:lnTo>
                    <a:pt x="176" y="404"/>
                  </a:lnTo>
                  <a:lnTo>
                    <a:pt x="170" y="404"/>
                  </a:lnTo>
                  <a:lnTo>
                    <a:pt x="98" y="403"/>
                  </a:lnTo>
                  <a:lnTo>
                    <a:pt x="64" y="402"/>
                  </a:lnTo>
                  <a:lnTo>
                    <a:pt x="64" y="402"/>
                  </a:lnTo>
                  <a:lnTo>
                    <a:pt x="49" y="402"/>
                  </a:lnTo>
                  <a:lnTo>
                    <a:pt x="52" y="382"/>
                  </a:lnTo>
                  <a:lnTo>
                    <a:pt x="52" y="382"/>
                  </a:lnTo>
                  <a:lnTo>
                    <a:pt x="52" y="377"/>
                  </a:lnTo>
                  <a:lnTo>
                    <a:pt x="54" y="373"/>
                  </a:lnTo>
                  <a:lnTo>
                    <a:pt x="58" y="371"/>
                  </a:lnTo>
                  <a:lnTo>
                    <a:pt x="61" y="370"/>
                  </a:lnTo>
                  <a:lnTo>
                    <a:pt x="61" y="352"/>
                  </a:lnTo>
                  <a:lnTo>
                    <a:pt x="61" y="352"/>
                  </a:lnTo>
                  <a:lnTo>
                    <a:pt x="53" y="350"/>
                  </a:lnTo>
                  <a:lnTo>
                    <a:pt x="45" y="346"/>
                  </a:lnTo>
                  <a:lnTo>
                    <a:pt x="39" y="342"/>
                  </a:lnTo>
                  <a:lnTo>
                    <a:pt x="32" y="338"/>
                  </a:lnTo>
                  <a:lnTo>
                    <a:pt x="27" y="333"/>
                  </a:lnTo>
                  <a:lnTo>
                    <a:pt x="21" y="328"/>
                  </a:lnTo>
                  <a:lnTo>
                    <a:pt x="17" y="322"/>
                  </a:lnTo>
                  <a:lnTo>
                    <a:pt x="12" y="316"/>
                  </a:lnTo>
                  <a:lnTo>
                    <a:pt x="6" y="303"/>
                  </a:lnTo>
                  <a:lnTo>
                    <a:pt x="3" y="288"/>
                  </a:lnTo>
                  <a:lnTo>
                    <a:pt x="0" y="272"/>
                  </a:lnTo>
                  <a:lnTo>
                    <a:pt x="0" y="255"/>
                  </a:lnTo>
                  <a:lnTo>
                    <a:pt x="3" y="221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45"/>
                  </a:lnTo>
                  <a:lnTo>
                    <a:pt x="4" y="139"/>
                  </a:lnTo>
                  <a:lnTo>
                    <a:pt x="6" y="135"/>
                  </a:lnTo>
                  <a:lnTo>
                    <a:pt x="8" y="130"/>
                  </a:lnTo>
                  <a:lnTo>
                    <a:pt x="14" y="123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9" y="116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45" y="116"/>
                  </a:lnTo>
                  <a:lnTo>
                    <a:pt x="52" y="118"/>
                  </a:lnTo>
                  <a:lnTo>
                    <a:pt x="52" y="118"/>
                  </a:lnTo>
                  <a:lnTo>
                    <a:pt x="57" y="121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58" y="60"/>
                  </a:lnTo>
                  <a:lnTo>
                    <a:pt x="59" y="54"/>
                  </a:lnTo>
                  <a:lnTo>
                    <a:pt x="61" y="49"/>
                  </a:lnTo>
                  <a:lnTo>
                    <a:pt x="64" y="44"/>
                  </a:lnTo>
                  <a:lnTo>
                    <a:pt x="70" y="39"/>
                  </a:lnTo>
                  <a:lnTo>
                    <a:pt x="77" y="34"/>
                  </a:lnTo>
                  <a:lnTo>
                    <a:pt x="77" y="34"/>
                  </a:lnTo>
                  <a:lnTo>
                    <a:pt x="84" y="31"/>
                  </a:lnTo>
                  <a:lnTo>
                    <a:pt x="92" y="30"/>
                  </a:lnTo>
                  <a:lnTo>
                    <a:pt x="100" y="31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108" y="27"/>
                  </a:lnTo>
                  <a:lnTo>
                    <a:pt x="110" y="21"/>
                  </a:lnTo>
                  <a:lnTo>
                    <a:pt x="114" y="15"/>
                  </a:lnTo>
                  <a:lnTo>
                    <a:pt x="117" y="10"/>
                  </a:lnTo>
                  <a:lnTo>
                    <a:pt x="122" y="6"/>
                  </a:lnTo>
                  <a:lnTo>
                    <a:pt x="128" y="4"/>
                  </a:lnTo>
                  <a:lnTo>
                    <a:pt x="134" y="2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6" y="2"/>
                  </a:lnTo>
                  <a:lnTo>
                    <a:pt x="151" y="3"/>
                  </a:lnTo>
                  <a:lnTo>
                    <a:pt x="156" y="4"/>
                  </a:lnTo>
                  <a:lnTo>
                    <a:pt x="160" y="6"/>
                  </a:lnTo>
                  <a:lnTo>
                    <a:pt x="164" y="10"/>
                  </a:lnTo>
                  <a:lnTo>
                    <a:pt x="168" y="14"/>
                  </a:lnTo>
                  <a:lnTo>
                    <a:pt x="170" y="17"/>
                  </a:lnTo>
                  <a:lnTo>
                    <a:pt x="172" y="22"/>
                  </a:lnTo>
                  <a:lnTo>
                    <a:pt x="172" y="22"/>
                  </a:lnTo>
                  <a:lnTo>
                    <a:pt x="178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93" y="19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7" y="27"/>
                  </a:lnTo>
                  <a:lnTo>
                    <a:pt x="211" y="30"/>
                  </a:lnTo>
                  <a:lnTo>
                    <a:pt x="214" y="34"/>
                  </a:lnTo>
                  <a:lnTo>
                    <a:pt x="217" y="39"/>
                  </a:lnTo>
                  <a:lnTo>
                    <a:pt x="218" y="43"/>
                  </a:lnTo>
                  <a:lnTo>
                    <a:pt x="219" y="48"/>
                  </a:lnTo>
                  <a:lnTo>
                    <a:pt x="219" y="54"/>
                  </a:lnTo>
                  <a:lnTo>
                    <a:pt x="219" y="60"/>
                  </a:lnTo>
                  <a:lnTo>
                    <a:pt x="219" y="60"/>
                  </a:lnTo>
                  <a:lnTo>
                    <a:pt x="226" y="58"/>
                  </a:lnTo>
                  <a:lnTo>
                    <a:pt x="232" y="58"/>
                  </a:lnTo>
                  <a:lnTo>
                    <a:pt x="238" y="59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51" y="65"/>
                  </a:lnTo>
                  <a:lnTo>
                    <a:pt x="257" y="72"/>
                  </a:lnTo>
                  <a:lnTo>
                    <a:pt x="260" y="75"/>
                  </a:lnTo>
                  <a:lnTo>
                    <a:pt x="262" y="80"/>
                  </a:lnTo>
                  <a:lnTo>
                    <a:pt x="263" y="85"/>
                  </a:lnTo>
                  <a:lnTo>
                    <a:pt x="263" y="91"/>
                  </a:lnTo>
                  <a:lnTo>
                    <a:pt x="266" y="183"/>
                  </a:lnTo>
                  <a:lnTo>
                    <a:pt x="266" y="183"/>
                  </a:lnTo>
                  <a:lnTo>
                    <a:pt x="266" y="184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66" y="290"/>
                  </a:lnTo>
                  <a:lnTo>
                    <a:pt x="264" y="298"/>
                  </a:lnTo>
                  <a:lnTo>
                    <a:pt x="262" y="308"/>
                  </a:lnTo>
                  <a:lnTo>
                    <a:pt x="260" y="316"/>
                  </a:lnTo>
                  <a:lnTo>
                    <a:pt x="256" y="325"/>
                  </a:lnTo>
                  <a:lnTo>
                    <a:pt x="251" y="332"/>
                  </a:lnTo>
                  <a:lnTo>
                    <a:pt x="246" y="340"/>
                  </a:lnTo>
                  <a:lnTo>
                    <a:pt x="240" y="347"/>
                  </a:lnTo>
                  <a:lnTo>
                    <a:pt x="240" y="370"/>
                  </a:lnTo>
                  <a:lnTo>
                    <a:pt x="242" y="370"/>
                  </a:lnTo>
                  <a:lnTo>
                    <a:pt x="242" y="370"/>
                  </a:lnTo>
                  <a:lnTo>
                    <a:pt x="246" y="371"/>
                  </a:lnTo>
                  <a:lnTo>
                    <a:pt x="250" y="373"/>
                  </a:lnTo>
                  <a:lnTo>
                    <a:pt x="252" y="377"/>
                  </a:lnTo>
                  <a:lnTo>
                    <a:pt x="254" y="382"/>
                  </a:lnTo>
                  <a:lnTo>
                    <a:pt x="254" y="458"/>
                  </a:lnTo>
                  <a:lnTo>
                    <a:pt x="168" y="457"/>
                  </a:lnTo>
                  <a:lnTo>
                    <a:pt x="168" y="453"/>
                  </a:lnTo>
                  <a:lnTo>
                    <a:pt x="168" y="453"/>
                  </a:lnTo>
                  <a:close/>
                  <a:moveTo>
                    <a:pt x="175" y="196"/>
                  </a:moveTo>
                  <a:lnTo>
                    <a:pt x="175" y="196"/>
                  </a:lnTo>
                  <a:lnTo>
                    <a:pt x="174" y="201"/>
                  </a:lnTo>
                  <a:lnTo>
                    <a:pt x="171" y="204"/>
                  </a:lnTo>
                  <a:lnTo>
                    <a:pt x="168" y="207"/>
                  </a:lnTo>
                  <a:lnTo>
                    <a:pt x="163" y="208"/>
                  </a:lnTo>
                  <a:lnTo>
                    <a:pt x="163" y="208"/>
                  </a:lnTo>
                  <a:lnTo>
                    <a:pt x="158" y="207"/>
                  </a:lnTo>
                  <a:lnTo>
                    <a:pt x="154" y="204"/>
                  </a:lnTo>
                  <a:lnTo>
                    <a:pt x="152" y="201"/>
                  </a:lnTo>
                  <a:lnTo>
                    <a:pt x="151" y="19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51" y="31"/>
                  </a:lnTo>
                  <a:lnTo>
                    <a:pt x="149" y="28"/>
                  </a:lnTo>
                  <a:lnTo>
                    <a:pt x="146" y="25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37" y="25"/>
                  </a:lnTo>
                  <a:lnTo>
                    <a:pt x="133" y="28"/>
                  </a:lnTo>
                  <a:lnTo>
                    <a:pt x="132" y="31"/>
                  </a:lnTo>
                  <a:lnTo>
                    <a:pt x="131" y="36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7" y="204"/>
                  </a:lnTo>
                  <a:lnTo>
                    <a:pt x="125" y="208"/>
                  </a:lnTo>
                  <a:lnTo>
                    <a:pt x="121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1" y="211"/>
                  </a:lnTo>
                  <a:lnTo>
                    <a:pt x="108" y="209"/>
                  </a:lnTo>
                  <a:lnTo>
                    <a:pt x="106" y="205"/>
                  </a:lnTo>
                  <a:lnTo>
                    <a:pt x="104" y="201"/>
                  </a:lnTo>
                  <a:lnTo>
                    <a:pt x="102" y="66"/>
                  </a:lnTo>
                  <a:lnTo>
                    <a:pt x="102" y="66"/>
                  </a:lnTo>
                  <a:lnTo>
                    <a:pt x="101" y="61"/>
                  </a:lnTo>
                  <a:lnTo>
                    <a:pt x="100" y="58"/>
                  </a:lnTo>
                  <a:lnTo>
                    <a:pt x="96" y="55"/>
                  </a:lnTo>
                  <a:lnTo>
                    <a:pt x="91" y="54"/>
                  </a:lnTo>
                  <a:lnTo>
                    <a:pt x="91" y="54"/>
                  </a:lnTo>
                  <a:lnTo>
                    <a:pt x="86" y="55"/>
                  </a:lnTo>
                  <a:lnTo>
                    <a:pt x="84" y="58"/>
                  </a:lnTo>
                  <a:lnTo>
                    <a:pt x="82" y="61"/>
                  </a:lnTo>
                  <a:lnTo>
                    <a:pt x="80" y="66"/>
                  </a:lnTo>
                  <a:lnTo>
                    <a:pt x="78" y="215"/>
                  </a:lnTo>
                  <a:lnTo>
                    <a:pt x="79" y="222"/>
                  </a:lnTo>
                  <a:lnTo>
                    <a:pt x="79" y="222"/>
                  </a:lnTo>
                  <a:lnTo>
                    <a:pt x="79" y="223"/>
                  </a:lnTo>
                  <a:lnTo>
                    <a:pt x="78" y="258"/>
                  </a:lnTo>
                  <a:lnTo>
                    <a:pt x="78" y="258"/>
                  </a:lnTo>
                  <a:lnTo>
                    <a:pt x="77" y="261"/>
                  </a:lnTo>
                  <a:lnTo>
                    <a:pt x="74" y="266"/>
                  </a:lnTo>
                  <a:lnTo>
                    <a:pt x="71" y="269"/>
                  </a:lnTo>
                  <a:lnTo>
                    <a:pt x="66" y="269"/>
                  </a:lnTo>
                  <a:lnTo>
                    <a:pt x="66" y="269"/>
                  </a:lnTo>
                  <a:lnTo>
                    <a:pt x="61" y="267"/>
                  </a:lnTo>
                  <a:lnTo>
                    <a:pt x="58" y="265"/>
                  </a:lnTo>
                  <a:lnTo>
                    <a:pt x="55" y="261"/>
                  </a:lnTo>
                  <a:lnTo>
                    <a:pt x="54" y="257"/>
                  </a:lnTo>
                  <a:lnTo>
                    <a:pt x="55" y="216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51" y="149"/>
                  </a:lnTo>
                  <a:lnTo>
                    <a:pt x="48" y="146"/>
                  </a:lnTo>
                  <a:lnTo>
                    <a:pt x="46" y="142"/>
                  </a:lnTo>
                  <a:lnTo>
                    <a:pt x="42" y="140"/>
                  </a:lnTo>
                  <a:lnTo>
                    <a:pt x="42" y="140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29" y="141"/>
                  </a:lnTo>
                  <a:lnTo>
                    <a:pt x="28" y="143"/>
                  </a:lnTo>
                  <a:lnTo>
                    <a:pt x="27" y="147"/>
                  </a:lnTo>
                  <a:lnTo>
                    <a:pt x="27" y="151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6" y="222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24" y="271"/>
                  </a:lnTo>
                  <a:lnTo>
                    <a:pt x="26" y="283"/>
                  </a:lnTo>
                  <a:lnTo>
                    <a:pt x="29" y="295"/>
                  </a:lnTo>
                  <a:lnTo>
                    <a:pt x="34" y="306"/>
                  </a:lnTo>
                  <a:lnTo>
                    <a:pt x="41" y="314"/>
                  </a:lnTo>
                  <a:lnTo>
                    <a:pt x="49" y="321"/>
                  </a:lnTo>
                  <a:lnTo>
                    <a:pt x="60" y="327"/>
                  </a:lnTo>
                  <a:lnTo>
                    <a:pt x="74" y="331"/>
                  </a:lnTo>
                  <a:lnTo>
                    <a:pt x="74" y="331"/>
                  </a:lnTo>
                  <a:lnTo>
                    <a:pt x="78" y="332"/>
                  </a:lnTo>
                  <a:lnTo>
                    <a:pt x="82" y="334"/>
                  </a:lnTo>
                  <a:lnTo>
                    <a:pt x="84" y="338"/>
                  </a:lnTo>
                  <a:lnTo>
                    <a:pt x="85" y="342"/>
                  </a:lnTo>
                  <a:lnTo>
                    <a:pt x="85" y="370"/>
                  </a:lnTo>
                  <a:lnTo>
                    <a:pt x="217" y="370"/>
                  </a:lnTo>
                  <a:lnTo>
                    <a:pt x="217" y="342"/>
                  </a:lnTo>
                  <a:lnTo>
                    <a:pt x="217" y="342"/>
                  </a:lnTo>
                  <a:lnTo>
                    <a:pt x="217" y="338"/>
                  </a:lnTo>
                  <a:lnTo>
                    <a:pt x="220" y="334"/>
                  </a:lnTo>
                  <a:lnTo>
                    <a:pt x="220" y="334"/>
                  </a:lnTo>
                  <a:lnTo>
                    <a:pt x="225" y="328"/>
                  </a:lnTo>
                  <a:lnTo>
                    <a:pt x="230" y="322"/>
                  </a:lnTo>
                  <a:lnTo>
                    <a:pt x="233" y="316"/>
                  </a:lnTo>
                  <a:lnTo>
                    <a:pt x="237" y="309"/>
                  </a:lnTo>
                  <a:lnTo>
                    <a:pt x="239" y="302"/>
                  </a:lnTo>
                  <a:lnTo>
                    <a:pt x="240" y="295"/>
                  </a:lnTo>
                  <a:lnTo>
                    <a:pt x="242" y="288"/>
                  </a:lnTo>
                  <a:lnTo>
                    <a:pt x="242" y="280"/>
                  </a:lnTo>
                  <a:lnTo>
                    <a:pt x="242" y="184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87"/>
                  </a:lnTo>
                  <a:lnTo>
                    <a:pt x="237" y="84"/>
                  </a:lnTo>
                  <a:lnTo>
                    <a:pt x="234" y="81"/>
                  </a:lnTo>
                  <a:lnTo>
                    <a:pt x="231" y="81"/>
                  </a:lnTo>
                  <a:lnTo>
                    <a:pt x="231" y="81"/>
                  </a:lnTo>
                  <a:lnTo>
                    <a:pt x="227" y="81"/>
                  </a:lnTo>
                  <a:lnTo>
                    <a:pt x="224" y="84"/>
                  </a:lnTo>
                  <a:lnTo>
                    <a:pt x="223" y="87"/>
                  </a:lnTo>
                  <a:lnTo>
                    <a:pt x="221" y="91"/>
                  </a:lnTo>
                  <a:lnTo>
                    <a:pt x="220" y="201"/>
                  </a:lnTo>
                  <a:lnTo>
                    <a:pt x="220" y="201"/>
                  </a:lnTo>
                  <a:lnTo>
                    <a:pt x="219" y="204"/>
                  </a:lnTo>
                  <a:lnTo>
                    <a:pt x="217" y="209"/>
                  </a:lnTo>
                  <a:lnTo>
                    <a:pt x="213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3" y="211"/>
                  </a:lnTo>
                  <a:lnTo>
                    <a:pt x="200" y="209"/>
                  </a:lnTo>
                  <a:lnTo>
                    <a:pt x="197" y="204"/>
                  </a:lnTo>
                  <a:lnTo>
                    <a:pt x="196" y="201"/>
                  </a:lnTo>
                  <a:lnTo>
                    <a:pt x="196" y="55"/>
                  </a:lnTo>
                  <a:lnTo>
                    <a:pt x="196" y="55"/>
                  </a:lnTo>
                  <a:lnTo>
                    <a:pt x="195" y="50"/>
                  </a:lnTo>
                  <a:lnTo>
                    <a:pt x="193" y="47"/>
                  </a:lnTo>
                  <a:lnTo>
                    <a:pt x="190" y="43"/>
                  </a:lnTo>
                  <a:lnTo>
                    <a:pt x="186" y="43"/>
                  </a:lnTo>
                  <a:lnTo>
                    <a:pt x="186" y="43"/>
                  </a:lnTo>
                  <a:lnTo>
                    <a:pt x="181" y="43"/>
                  </a:lnTo>
                  <a:lnTo>
                    <a:pt x="177" y="46"/>
                  </a:lnTo>
                  <a:lnTo>
                    <a:pt x="176" y="50"/>
                  </a:lnTo>
                  <a:lnTo>
                    <a:pt x="175" y="55"/>
                  </a:lnTo>
                  <a:lnTo>
                    <a:pt x="175" y="196"/>
                  </a:lnTo>
                  <a:lnTo>
                    <a:pt x="175" y="196"/>
                  </a:lnTo>
                  <a:close/>
                  <a:moveTo>
                    <a:pt x="254" y="621"/>
                  </a:moveTo>
                  <a:lnTo>
                    <a:pt x="254" y="712"/>
                  </a:lnTo>
                  <a:lnTo>
                    <a:pt x="254" y="712"/>
                  </a:lnTo>
                  <a:lnTo>
                    <a:pt x="252" y="714"/>
                  </a:lnTo>
                  <a:lnTo>
                    <a:pt x="251" y="717"/>
                  </a:lnTo>
                  <a:lnTo>
                    <a:pt x="244" y="720"/>
                  </a:lnTo>
                  <a:lnTo>
                    <a:pt x="234" y="724"/>
                  </a:lnTo>
                  <a:lnTo>
                    <a:pt x="221" y="727"/>
                  </a:lnTo>
                  <a:lnTo>
                    <a:pt x="206" y="730"/>
                  </a:lnTo>
                  <a:lnTo>
                    <a:pt x="189" y="732"/>
                  </a:lnTo>
                  <a:lnTo>
                    <a:pt x="171" y="733"/>
                  </a:lnTo>
                  <a:lnTo>
                    <a:pt x="152" y="735"/>
                  </a:lnTo>
                  <a:lnTo>
                    <a:pt x="152" y="735"/>
                  </a:lnTo>
                  <a:lnTo>
                    <a:pt x="132" y="733"/>
                  </a:lnTo>
                  <a:lnTo>
                    <a:pt x="110" y="732"/>
                  </a:lnTo>
                  <a:lnTo>
                    <a:pt x="89" y="730"/>
                  </a:lnTo>
                  <a:lnTo>
                    <a:pt x="67" y="727"/>
                  </a:lnTo>
                  <a:lnTo>
                    <a:pt x="49" y="724"/>
                  </a:lnTo>
                  <a:lnTo>
                    <a:pt x="35" y="720"/>
                  </a:lnTo>
                  <a:lnTo>
                    <a:pt x="26" y="717"/>
                  </a:lnTo>
                  <a:lnTo>
                    <a:pt x="22" y="714"/>
                  </a:lnTo>
                  <a:lnTo>
                    <a:pt x="22" y="712"/>
                  </a:lnTo>
                  <a:lnTo>
                    <a:pt x="28" y="642"/>
                  </a:lnTo>
                  <a:lnTo>
                    <a:pt x="28" y="642"/>
                  </a:lnTo>
                  <a:lnTo>
                    <a:pt x="40" y="643"/>
                  </a:lnTo>
                  <a:lnTo>
                    <a:pt x="137" y="643"/>
                  </a:lnTo>
                  <a:lnTo>
                    <a:pt x="228" y="640"/>
                  </a:lnTo>
                  <a:lnTo>
                    <a:pt x="228" y="640"/>
                  </a:lnTo>
                  <a:lnTo>
                    <a:pt x="234" y="640"/>
                  </a:lnTo>
                  <a:lnTo>
                    <a:pt x="238" y="639"/>
                  </a:lnTo>
                  <a:lnTo>
                    <a:pt x="242" y="637"/>
                  </a:lnTo>
                  <a:lnTo>
                    <a:pt x="245" y="634"/>
                  </a:lnTo>
                  <a:lnTo>
                    <a:pt x="248" y="631"/>
                  </a:lnTo>
                  <a:lnTo>
                    <a:pt x="249" y="629"/>
                  </a:lnTo>
                  <a:lnTo>
                    <a:pt x="251" y="621"/>
                  </a:lnTo>
                  <a:lnTo>
                    <a:pt x="254" y="621"/>
                  </a:lnTo>
                  <a:lnTo>
                    <a:pt x="254" y="6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404">
              <a:extLst>
                <a:ext uri="{FF2B5EF4-FFF2-40B4-BE49-F238E27FC236}">
                  <a16:creationId xmlns:a16="http://schemas.microsoft.com/office/drawing/2014/main" id="{57C98824-7B6F-4795-A087-F880ADFF8A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451100"/>
              <a:ext cx="388938" cy="139700"/>
            </a:xfrm>
            <a:custGeom>
              <a:avLst/>
              <a:gdLst>
                <a:gd name="T0" fmla="*/ 290 w 734"/>
                <a:gd name="T1" fmla="*/ 185 h 265"/>
                <a:gd name="T2" fmla="*/ 315 w 734"/>
                <a:gd name="T3" fmla="*/ 191 h 265"/>
                <a:gd name="T4" fmla="*/ 331 w 734"/>
                <a:gd name="T5" fmla="*/ 169 h 265"/>
                <a:gd name="T6" fmla="*/ 353 w 734"/>
                <a:gd name="T7" fmla="*/ 50 h 265"/>
                <a:gd name="T8" fmla="*/ 383 w 734"/>
                <a:gd name="T9" fmla="*/ 61 h 265"/>
                <a:gd name="T10" fmla="*/ 407 w 734"/>
                <a:gd name="T11" fmla="*/ 20 h 265"/>
                <a:gd name="T12" fmla="*/ 479 w 734"/>
                <a:gd name="T13" fmla="*/ 0 h 265"/>
                <a:gd name="T14" fmla="*/ 601 w 734"/>
                <a:gd name="T15" fmla="*/ 5 h 265"/>
                <a:gd name="T16" fmla="*/ 620 w 734"/>
                <a:gd name="T17" fmla="*/ 36 h 265"/>
                <a:gd name="T18" fmla="*/ 670 w 734"/>
                <a:gd name="T19" fmla="*/ 57 h 265"/>
                <a:gd name="T20" fmla="*/ 697 w 734"/>
                <a:gd name="T21" fmla="*/ 69 h 265"/>
                <a:gd name="T22" fmla="*/ 702 w 734"/>
                <a:gd name="T23" fmla="*/ 106 h 265"/>
                <a:gd name="T24" fmla="*/ 729 w 734"/>
                <a:gd name="T25" fmla="*/ 122 h 265"/>
                <a:gd name="T26" fmla="*/ 733 w 734"/>
                <a:gd name="T27" fmla="*/ 150 h 265"/>
                <a:gd name="T28" fmla="*/ 714 w 734"/>
                <a:gd name="T29" fmla="*/ 172 h 265"/>
                <a:gd name="T30" fmla="*/ 713 w 734"/>
                <a:gd name="T31" fmla="*/ 199 h 265"/>
                <a:gd name="T32" fmla="*/ 692 w 734"/>
                <a:gd name="T33" fmla="*/ 217 h 265"/>
                <a:gd name="T34" fmla="*/ 678 w 734"/>
                <a:gd name="T35" fmla="*/ 231 h 265"/>
                <a:gd name="T36" fmla="*/ 660 w 734"/>
                <a:gd name="T37" fmla="*/ 259 h 265"/>
                <a:gd name="T38" fmla="*/ 552 w 734"/>
                <a:gd name="T39" fmla="*/ 265 h 265"/>
                <a:gd name="T40" fmla="*/ 419 w 734"/>
                <a:gd name="T41" fmla="*/ 259 h 265"/>
                <a:gd name="T42" fmla="*/ 365 w 734"/>
                <a:gd name="T43" fmla="*/ 241 h 265"/>
                <a:gd name="T44" fmla="*/ 276 w 734"/>
                <a:gd name="T45" fmla="*/ 253 h 265"/>
                <a:gd name="T46" fmla="*/ 535 w 734"/>
                <a:gd name="T47" fmla="*/ 173 h 265"/>
                <a:gd name="T48" fmla="*/ 531 w 734"/>
                <a:gd name="T49" fmla="*/ 154 h 265"/>
                <a:gd name="T50" fmla="*/ 707 w 734"/>
                <a:gd name="T51" fmla="*/ 148 h 265"/>
                <a:gd name="T52" fmla="*/ 703 w 734"/>
                <a:gd name="T53" fmla="*/ 130 h 265"/>
                <a:gd name="T54" fmla="*/ 524 w 734"/>
                <a:gd name="T55" fmla="*/ 121 h 265"/>
                <a:gd name="T56" fmla="*/ 535 w 734"/>
                <a:gd name="T57" fmla="*/ 104 h 265"/>
                <a:gd name="T58" fmla="*/ 682 w 734"/>
                <a:gd name="T59" fmla="*/ 91 h 265"/>
                <a:gd name="T60" fmla="*/ 519 w 734"/>
                <a:gd name="T61" fmla="*/ 78 h 265"/>
                <a:gd name="T62" fmla="*/ 473 w 734"/>
                <a:gd name="T63" fmla="*/ 76 h 265"/>
                <a:gd name="T64" fmla="*/ 470 w 734"/>
                <a:gd name="T65" fmla="*/ 57 h 265"/>
                <a:gd name="T66" fmla="*/ 586 w 734"/>
                <a:gd name="T67" fmla="*/ 50 h 265"/>
                <a:gd name="T68" fmla="*/ 596 w 734"/>
                <a:gd name="T69" fmla="*/ 36 h 265"/>
                <a:gd name="T70" fmla="*/ 585 w 734"/>
                <a:gd name="T71" fmla="*/ 26 h 265"/>
                <a:gd name="T72" fmla="*/ 464 w 734"/>
                <a:gd name="T73" fmla="*/ 24 h 265"/>
                <a:gd name="T74" fmla="*/ 408 w 734"/>
                <a:gd name="T75" fmla="*/ 60 h 265"/>
                <a:gd name="T76" fmla="*/ 393 w 734"/>
                <a:gd name="T77" fmla="*/ 85 h 265"/>
                <a:gd name="T78" fmla="*/ 401 w 734"/>
                <a:gd name="T79" fmla="*/ 219 h 265"/>
                <a:gd name="T80" fmla="*/ 432 w 734"/>
                <a:gd name="T81" fmla="*/ 239 h 265"/>
                <a:gd name="T82" fmla="*/ 643 w 734"/>
                <a:gd name="T83" fmla="*/ 239 h 265"/>
                <a:gd name="T84" fmla="*/ 653 w 734"/>
                <a:gd name="T85" fmla="*/ 225 h 265"/>
                <a:gd name="T86" fmla="*/ 530 w 734"/>
                <a:gd name="T87" fmla="*/ 218 h 265"/>
                <a:gd name="T88" fmla="*/ 526 w 734"/>
                <a:gd name="T89" fmla="*/ 199 h 265"/>
                <a:gd name="T90" fmla="*/ 689 w 734"/>
                <a:gd name="T91" fmla="*/ 192 h 265"/>
                <a:gd name="T92" fmla="*/ 685 w 734"/>
                <a:gd name="T93" fmla="*/ 175 h 265"/>
                <a:gd name="T94" fmla="*/ 21 w 734"/>
                <a:gd name="T95" fmla="*/ 253 h 265"/>
                <a:gd name="T96" fmla="*/ 5 w 734"/>
                <a:gd name="T97" fmla="*/ 205 h 265"/>
                <a:gd name="T98" fmla="*/ 2 w 734"/>
                <a:gd name="T99" fmla="*/ 110 h 265"/>
                <a:gd name="T100" fmla="*/ 20 w 734"/>
                <a:gd name="T101" fmla="*/ 22 h 265"/>
                <a:gd name="T102" fmla="*/ 93 w 734"/>
                <a:gd name="T103" fmla="*/ 228 h 265"/>
                <a:gd name="T104" fmla="*/ 103 w 734"/>
                <a:gd name="T105" fmla="*/ 24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4" h="265">
                  <a:moveTo>
                    <a:pt x="282" y="167"/>
                  </a:moveTo>
                  <a:lnTo>
                    <a:pt x="282" y="167"/>
                  </a:lnTo>
                  <a:lnTo>
                    <a:pt x="283" y="172"/>
                  </a:lnTo>
                  <a:lnTo>
                    <a:pt x="284" y="177"/>
                  </a:lnTo>
                  <a:lnTo>
                    <a:pt x="287" y="181"/>
                  </a:lnTo>
                  <a:lnTo>
                    <a:pt x="290" y="185"/>
                  </a:lnTo>
                  <a:lnTo>
                    <a:pt x="294" y="187"/>
                  </a:lnTo>
                  <a:lnTo>
                    <a:pt x="298" y="190"/>
                  </a:lnTo>
                  <a:lnTo>
                    <a:pt x="302" y="192"/>
                  </a:lnTo>
                  <a:lnTo>
                    <a:pt x="307" y="192"/>
                  </a:lnTo>
                  <a:lnTo>
                    <a:pt x="312" y="192"/>
                  </a:lnTo>
                  <a:lnTo>
                    <a:pt x="315" y="191"/>
                  </a:lnTo>
                  <a:lnTo>
                    <a:pt x="320" y="190"/>
                  </a:lnTo>
                  <a:lnTo>
                    <a:pt x="324" y="187"/>
                  </a:lnTo>
                  <a:lnTo>
                    <a:pt x="326" y="184"/>
                  </a:lnTo>
                  <a:lnTo>
                    <a:pt x="328" y="180"/>
                  </a:lnTo>
                  <a:lnTo>
                    <a:pt x="331" y="175"/>
                  </a:lnTo>
                  <a:lnTo>
                    <a:pt x="331" y="169"/>
                  </a:lnTo>
                  <a:lnTo>
                    <a:pt x="331" y="98"/>
                  </a:lnTo>
                  <a:lnTo>
                    <a:pt x="333" y="63"/>
                  </a:lnTo>
                  <a:lnTo>
                    <a:pt x="333" y="63"/>
                  </a:lnTo>
                  <a:lnTo>
                    <a:pt x="333" y="49"/>
                  </a:lnTo>
                  <a:lnTo>
                    <a:pt x="353" y="50"/>
                  </a:lnTo>
                  <a:lnTo>
                    <a:pt x="353" y="50"/>
                  </a:lnTo>
                  <a:lnTo>
                    <a:pt x="358" y="51"/>
                  </a:lnTo>
                  <a:lnTo>
                    <a:pt x="361" y="54"/>
                  </a:lnTo>
                  <a:lnTo>
                    <a:pt x="364" y="57"/>
                  </a:lnTo>
                  <a:lnTo>
                    <a:pt x="365" y="61"/>
                  </a:lnTo>
                  <a:lnTo>
                    <a:pt x="383" y="61"/>
                  </a:lnTo>
                  <a:lnTo>
                    <a:pt x="383" y="61"/>
                  </a:lnTo>
                  <a:lnTo>
                    <a:pt x="386" y="53"/>
                  </a:lnTo>
                  <a:lnTo>
                    <a:pt x="389" y="44"/>
                  </a:lnTo>
                  <a:lnTo>
                    <a:pt x="393" y="38"/>
                  </a:lnTo>
                  <a:lnTo>
                    <a:pt x="396" y="31"/>
                  </a:lnTo>
                  <a:lnTo>
                    <a:pt x="401" y="26"/>
                  </a:lnTo>
                  <a:lnTo>
                    <a:pt x="407" y="20"/>
                  </a:lnTo>
                  <a:lnTo>
                    <a:pt x="413" y="17"/>
                  </a:lnTo>
                  <a:lnTo>
                    <a:pt x="419" y="12"/>
                  </a:lnTo>
                  <a:lnTo>
                    <a:pt x="432" y="6"/>
                  </a:lnTo>
                  <a:lnTo>
                    <a:pt x="447" y="3"/>
                  </a:lnTo>
                  <a:lnTo>
                    <a:pt x="463" y="0"/>
                  </a:lnTo>
                  <a:lnTo>
                    <a:pt x="479" y="0"/>
                  </a:lnTo>
                  <a:lnTo>
                    <a:pt x="513" y="3"/>
                  </a:lnTo>
                  <a:lnTo>
                    <a:pt x="585" y="3"/>
                  </a:lnTo>
                  <a:lnTo>
                    <a:pt x="585" y="3"/>
                  </a:lnTo>
                  <a:lnTo>
                    <a:pt x="591" y="3"/>
                  </a:lnTo>
                  <a:lnTo>
                    <a:pt x="596" y="4"/>
                  </a:lnTo>
                  <a:lnTo>
                    <a:pt x="601" y="5"/>
                  </a:lnTo>
                  <a:lnTo>
                    <a:pt x="605" y="7"/>
                  </a:lnTo>
                  <a:lnTo>
                    <a:pt x="611" y="13"/>
                  </a:lnTo>
                  <a:lnTo>
                    <a:pt x="616" y="20"/>
                  </a:lnTo>
                  <a:lnTo>
                    <a:pt x="616" y="20"/>
                  </a:lnTo>
                  <a:lnTo>
                    <a:pt x="620" y="29"/>
                  </a:lnTo>
                  <a:lnTo>
                    <a:pt x="620" y="36"/>
                  </a:lnTo>
                  <a:lnTo>
                    <a:pt x="620" y="36"/>
                  </a:lnTo>
                  <a:lnTo>
                    <a:pt x="620" y="44"/>
                  </a:lnTo>
                  <a:lnTo>
                    <a:pt x="617" y="51"/>
                  </a:lnTo>
                  <a:lnTo>
                    <a:pt x="617" y="51"/>
                  </a:lnTo>
                  <a:lnTo>
                    <a:pt x="615" y="56"/>
                  </a:lnTo>
                  <a:lnTo>
                    <a:pt x="670" y="57"/>
                  </a:lnTo>
                  <a:lnTo>
                    <a:pt x="670" y="57"/>
                  </a:lnTo>
                  <a:lnTo>
                    <a:pt x="676" y="57"/>
                  </a:lnTo>
                  <a:lnTo>
                    <a:pt x="682" y="59"/>
                  </a:lnTo>
                  <a:lnTo>
                    <a:pt x="686" y="60"/>
                  </a:lnTo>
                  <a:lnTo>
                    <a:pt x="690" y="62"/>
                  </a:lnTo>
                  <a:lnTo>
                    <a:pt x="697" y="69"/>
                  </a:lnTo>
                  <a:lnTo>
                    <a:pt x="702" y="76"/>
                  </a:lnTo>
                  <a:lnTo>
                    <a:pt x="702" y="76"/>
                  </a:lnTo>
                  <a:lnTo>
                    <a:pt x="704" y="84"/>
                  </a:lnTo>
                  <a:lnTo>
                    <a:pt x="706" y="92"/>
                  </a:lnTo>
                  <a:lnTo>
                    <a:pt x="704" y="99"/>
                  </a:lnTo>
                  <a:lnTo>
                    <a:pt x="702" y="106"/>
                  </a:lnTo>
                  <a:lnTo>
                    <a:pt x="702" y="106"/>
                  </a:lnTo>
                  <a:lnTo>
                    <a:pt x="708" y="107"/>
                  </a:lnTo>
                  <a:lnTo>
                    <a:pt x="715" y="110"/>
                  </a:lnTo>
                  <a:lnTo>
                    <a:pt x="720" y="113"/>
                  </a:lnTo>
                  <a:lnTo>
                    <a:pt x="725" y="117"/>
                  </a:lnTo>
                  <a:lnTo>
                    <a:pt x="729" y="122"/>
                  </a:lnTo>
                  <a:lnTo>
                    <a:pt x="732" y="128"/>
                  </a:lnTo>
                  <a:lnTo>
                    <a:pt x="734" y="134"/>
                  </a:lnTo>
                  <a:lnTo>
                    <a:pt x="734" y="141"/>
                  </a:lnTo>
                  <a:lnTo>
                    <a:pt x="734" y="141"/>
                  </a:lnTo>
                  <a:lnTo>
                    <a:pt x="734" y="146"/>
                  </a:lnTo>
                  <a:lnTo>
                    <a:pt x="733" y="150"/>
                  </a:lnTo>
                  <a:lnTo>
                    <a:pt x="732" y="155"/>
                  </a:lnTo>
                  <a:lnTo>
                    <a:pt x="729" y="160"/>
                  </a:lnTo>
                  <a:lnTo>
                    <a:pt x="726" y="163"/>
                  </a:lnTo>
                  <a:lnTo>
                    <a:pt x="722" y="167"/>
                  </a:lnTo>
                  <a:lnTo>
                    <a:pt x="719" y="169"/>
                  </a:lnTo>
                  <a:lnTo>
                    <a:pt x="714" y="172"/>
                  </a:lnTo>
                  <a:lnTo>
                    <a:pt x="714" y="172"/>
                  </a:lnTo>
                  <a:lnTo>
                    <a:pt x="715" y="178"/>
                  </a:lnTo>
                  <a:lnTo>
                    <a:pt x="716" y="185"/>
                  </a:lnTo>
                  <a:lnTo>
                    <a:pt x="716" y="185"/>
                  </a:lnTo>
                  <a:lnTo>
                    <a:pt x="715" y="192"/>
                  </a:lnTo>
                  <a:lnTo>
                    <a:pt x="713" y="199"/>
                  </a:lnTo>
                  <a:lnTo>
                    <a:pt x="713" y="199"/>
                  </a:lnTo>
                  <a:lnTo>
                    <a:pt x="708" y="206"/>
                  </a:lnTo>
                  <a:lnTo>
                    <a:pt x="706" y="210"/>
                  </a:lnTo>
                  <a:lnTo>
                    <a:pt x="701" y="214"/>
                  </a:lnTo>
                  <a:lnTo>
                    <a:pt x="697" y="216"/>
                  </a:lnTo>
                  <a:lnTo>
                    <a:pt x="692" y="217"/>
                  </a:lnTo>
                  <a:lnTo>
                    <a:pt x="686" y="218"/>
                  </a:lnTo>
                  <a:lnTo>
                    <a:pt x="681" y="218"/>
                  </a:lnTo>
                  <a:lnTo>
                    <a:pt x="676" y="218"/>
                  </a:lnTo>
                  <a:lnTo>
                    <a:pt x="676" y="218"/>
                  </a:lnTo>
                  <a:lnTo>
                    <a:pt x="677" y="225"/>
                  </a:lnTo>
                  <a:lnTo>
                    <a:pt x="678" y="231"/>
                  </a:lnTo>
                  <a:lnTo>
                    <a:pt x="677" y="237"/>
                  </a:lnTo>
                  <a:lnTo>
                    <a:pt x="675" y="243"/>
                  </a:lnTo>
                  <a:lnTo>
                    <a:pt x="675" y="243"/>
                  </a:lnTo>
                  <a:lnTo>
                    <a:pt x="671" y="250"/>
                  </a:lnTo>
                  <a:lnTo>
                    <a:pt x="664" y="256"/>
                  </a:lnTo>
                  <a:lnTo>
                    <a:pt x="660" y="259"/>
                  </a:lnTo>
                  <a:lnTo>
                    <a:pt x="655" y="261"/>
                  </a:lnTo>
                  <a:lnTo>
                    <a:pt x="649" y="262"/>
                  </a:lnTo>
                  <a:lnTo>
                    <a:pt x="645" y="262"/>
                  </a:lnTo>
                  <a:lnTo>
                    <a:pt x="552" y="265"/>
                  </a:lnTo>
                  <a:lnTo>
                    <a:pt x="552" y="265"/>
                  </a:lnTo>
                  <a:lnTo>
                    <a:pt x="552" y="265"/>
                  </a:lnTo>
                  <a:lnTo>
                    <a:pt x="455" y="265"/>
                  </a:lnTo>
                  <a:lnTo>
                    <a:pt x="455" y="265"/>
                  </a:lnTo>
                  <a:lnTo>
                    <a:pt x="445" y="265"/>
                  </a:lnTo>
                  <a:lnTo>
                    <a:pt x="436" y="264"/>
                  </a:lnTo>
                  <a:lnTo>
                    <a:pt x="427" y="261"/>
                  </a:lnTo>
                  <a:lnTo>
                    <a:pt x="419" y="259"/>
                  </a:lnTo>
                  <a:lnTo>
                    <a:pt x="411" y="255"/>
                  </a:lnTo>
                  <a:lnTo>
                    <a:pt x="402" y="250"/>
                  </a:lnTo>
                  <a:lnTo>
                    <a:pt x="395" y="246"/>
                  </a:lnTo>
                  <a:lnTo>
                    <a:pt x="388" y="240"/>
                  </a:lnTo>
                  <a:lnTo>
                    <a:pt x="365" y="240"/>
                  </a:lnTo>
                  <a:lnTo>
                    <a:pt x="365" y="241"/>
                  </a:lnTo>
                  <a:lnTo>
                    <a:pt x="365" y="241"/>
                  </a:lnTo>
                  <a:lnTo>
                    <a:pt x="364" y="244"/>
                  </a:lnTo>
                  <a:lnTo>
                    <a:pt x="362" y="249"/>
                  </a:lnTo>
                  <a:lnTo>
                    <a:pt x="358" y="252"/>
                  </a:lnTo>
                  <a:lnTo>
                    <a:pt x="353" y="253"/>
                  </a:lnTo>
                  <a:lnTo>
                    <a:pt x="276" y="253"/>
                  </a:lnTo>
                  <a:lnTo>
                    <a:pt x="277" y="167"/>
                  </a:lnTo>
                  <a:lnTo>
                    <a:pt x="282" y="167"/>
                  </a:lnTo>
                  <a:lnTo>
                    <a:pt x="282" y="167"/>
                  </a:lnTo>
                  <a:close/>
                  <a:moveTo>
                    <a:pt x="540" y="174"/>
                  </a:moveTo>
                  <a:lnTo>
                    <a:pt x="540" y="174"/>
                  </a:lnTo>
                  <a:lnTo>
                    <a:pt x="535" y="173"/>
                  </a:lnTo>
                  <a:lnTo>
                    <a:pt x="531" y="171"/>
                  </a:lnTo>
                  <a:lnTo>
                    <a:pt x="529" y="167"/>
                  </a:lnTo>
                  <a:lnTo>
                    <a:pt x="528" y="162"/>
                  </a:lnTo>
                  <a:lnTo>
                    <a:pt x="528" y="162"/>
                  </a:lnTo>
                  <a:lnTo>
                    <a:pt x="529" y="157"/>
                  </a:lnTo>
                  <a:lnTo>
                    <a:pt x="531" y="154"/>
                  </a:lnTo>
                  <a:lnTo>
                    <a:pt x="535" y="152"/>
                  </a:lnTo>
                  <a:lnTo>
                    <a:pt x="540" y="150"/>
                  </a:lnTo>
                  <a:lnTo>
                    <a:pt x="698" y="150"/>
                  </a:lnTo>
                  <a:lnTo>
                    <a:pt x="698" y="150"/>
                  </a:lnTo>
                  <a:lnTo>
                    <a:pt x="703" y="150"/>
                  </a:lnTo>
                  <a:lnTo>
                    <a:pt x="707" y="148"/>
                  </a:lnTo>
                  <a:lnTo>
                    <a:pt x="710" y="144"/>
                  </a:lnTo>
                  <a:lnTo>
                    <a:pt x="710" y="141"/>
                  </a:lnTo>
                  <a:lnTo>
                    <a:pt x="710" y="141"/>
                  </a:lnTo>
                  <a:lnTo>
                    <a:pt x="710" y="136"/>
                  </a:lnTo>
                  <a:lnTo>
                    <a:pt x="707" y="132"/>
                  </a:lnTo>
                  <a:lnTo>
                    <a:pt x="703" y="130"/>
                  </a:lnTo>
                  <a:lnTo>
                    <a:pt x="698" y="130"/>
                  </a:lnTo>
                  <a:lnTo>
                    <a:pt x="535" y="128"/>
                  </a:lnTo>
                  <a:lnTo>
                    <a:pt x="535" y="128"/>
                  </a:lnTo>
                  <a:lnTo>
                    <a:pt x="530" y="126"/>
                  </a:lnTo>
                  <a:lnTo>
                    <a:pt x="526" y="124"/>
                  </a:lnTo>
                  <a:lnTo>
                    <a:pt x="524" y="121"/>
                  </a:lnTo>
                  <a:lnTo>
                    <a:pt x="523" y="116"/>
                  </a:lnTo>
                  <a:lnTo>
                    <a:pt x="523" y="116"/>
                  </a:lnTo>
                  <a:lnTo>
                    <a:pt x="524" y="111"/>
                  </a:lnTo>
                  <a:lnTo>
                    <a:pt x="526" y="107"/>
                  </a:lnTo>
                  <a:lnTo>
                    <a:pt x="530" y="105"/>
                  </a:lnTo>
                  <a:lnTo>
                    <a:pt x="535" y="104"/>
                  </a:lnTo>
                  <a:lnTo>
                    <a:pt x="670" y="101"/>
                  </a:lnTo>
                  <a:lnTo>
                    <a:pt x="670" y="101"/>
                  </a:lnTo>
                  <a:lnTo>
                    <a:pt x="675" y="100"/>
                  </a:lnTo>
                  <a:lnTo>
                    <a:pt x="678" y="99"/>
                  </a:lnTo>
                  <a:lnTo>
                    <a:pt x="681" y="96"/>
                  </a:lnTo>
                  <a:lnTo>
                    <a:pt x="682" y="91"/>
                  </a:lnTo>
                  <a:lnTo>
                    <a:pt x="682" y="91"/>
                  </a:lnTo>
                  <a:lnTo>
                    <a:pt x="681" y="86"/>
                  </a:lnTo>
                  <a:lnTo>
                    <a:pt x="678" y="84"/>
                  </a:lnTo>
                  <a:lnTo>
                    <a:pt x="675" y="81"/>
                  </a:lnTo>
                  <a:lnTo>
                    <a:pt x="670" y="80"/>
                  </a:lnTo>
                  <a:lnTo>
                    <a:pt x="519" y="78"/>
                  </a:lnTo>
                  <a:lnTo>
                    <a:pt x="513" y="79"/>
                  </a:lnTo>
                  <a:lnTo>
                    <a:pt x="513" y="79"/>
                  </a:lnTo>
                  <a:lnTo>
                    <a:pt x="512" y="79"/>
                  </a:lnTo>
                  <a:lnTo>
                    <a:pt x="478" y="78"/>
                  </a:lnTo>
                  <a:lnTo>
                    <a:pt x="478" y="78"/>
                  </a:lnTo>
                  <a:lnTo>
                    <a:pt x="473" y="76"/>
                  </a:lnTo>
                  <a:lnTo>
                    <a:pt x="469" y="74"/>
                  </a:lnTo>
                  <a:lnTo>
                    <a:pt x="467" y="70"/>
                  </a:lnTo>
                  <a:lnTo>
                    <a:pt x="466" y="66"/>
                  </a:lnTo>
                  <a:lnTo>
                    <a:pt x="466" y="66"/>
                  </a:lnTo>
                  <a:lnTo>
                    <a:pt x="467" y="61"/>
                  </a:lnTo>
                  <a:lnTo>
                    <a:pt x="470" y="57"/>
                  </a:lnTo>
                  <a:lnTo>
                    <a:pt x="474" y="55"/>
                  </a:lnTo>
                  <a:lnTo>
                    <a:pt x="479" y="54"/>
                  </a:lnTo>
                  <a:lnTo>
                    <a:pt x="519" y="55"/>
                  </a:lnTo>
                  <a:lnTo>
                    <a:pt x="581" y="51"/>
                  </a:lnTo>
                  <a:lnTo>
                    <a:pt x="581" y="51"/>
                  </a:lnTo>
                  <a:lnTo>
                    <a:pt x="586" y="50"/>
                  </a:lnTo>
                  <a:lnTo>
                    <a:pt x="590" y="48"/>
                  </a:lnTo>
                  <a:lnTo>
                    <a:pt x="593" y="45"/>
                  </a:lnTo>
                  <a:lnTo>
                    <a:pt x="595" y="42"/>
                  </a:lnTo>
                  <a:lnTo>
                    <a:pt x="595" y="42"/>
                  </a:lnTo>
                  <a:lnTo>
                    <a:pt x="596" y="36"/>
                  </a:lnTo>
                  <a:lnTo>
                    <a:pt x="596" y="36"/>
                  </a:lnTo>
                  <a:lnTo>
                    <a:pt x="596" y="31"/>
                  </a:lnTo>
                  <a:lnTo>
                    <a:pt x="596" y="31"/>
                  </a:lnTo>
                  <a:lnTo>
                    <a:pt x="593" y="29"/>
                  </a:lnTo>
                  <a:lnTo>
                    <a:pt x="592" y="28"/>
                  </a:lnTo>
                  <a:lnTo>
                    <a:pt x="589" y="26"/>
                  </a:lnTo>
                  <a:lnTo>
                    <a:pt x="585" y="26"/>
                  </a:lnTo>
                  <a:lnTo>
                    <a:pt x="513" y="25"/>
                  </a:lnTo>
                  <a:lnTo>
                    <a:pt x="513" y="25"/>
                  </a:lnTo>
                  <a:lnTo>
                    <a:pt x="512" y="25"/>
                  </a:lnTo>
                  <a:lnTo>
                    <a:pt x="479" y="24"/>
                  </a:lnTo>
                  <a:lnTo>
                    <a:pt x="479" y="24"/>
                  </a:lnTo>
                  <a:lnTo>
                    <a:pt x="464" y="24"/>
                  </a:lnTo>
                  <a:lnTo>
                    <a:pt x="452" y="25"/>
                  </a:lnTo>
                  <a:lnTo>
                    <a:pt x="441" y="29"/>
                  </a:lnTo>
                  <a:lnTo>
                    <a:pt x="430" y="34"/>
                  </a:lnTo>
                  <a:lnTo>
                    <a:pt x="421" y="41"/>
                  </a:lnTo>
                  <a:lnTo>
                    <a:pt x="413" y="49"/>
                  </a:lnTo>
                  <a:lnTo>
                    <a:pt x="408" y="60"/>
                  </a:lnTo>
                  <a:lnTo>
                    <a:pt x="405" y="74"/>
                  </a:lnTo>
                  <a:lnTo>
                    <a:pt x="405" y="74"/>
                  </a:lnTo>
                  <a:lnTo>
                    <a:pt x="404" y="78"/>
                  </a:lnTo>
                  <a:lnTo>
                    <a:pt x="401" y="81"/>
                  </a:lnTo>
                  <a:lnTo>
                    <a:pt x="398" y="84"/>
                  </a:lnTo>
                  <a:lnTo>
                    <a:pt x="393" y="85"/>
                  </a:lnTo>
                  <a:lnTo>
                    <a:pt x="365" y="85"/>
                  </a:lnTo>
                  <a:lnTo>
                    <a:pt x="365" y="216"/>
                  </a:lnTo>
                  <a:lnTo>
                    <a:pt x="392" y="216"/>
                  </a:lnTo>
                  <a:lnTo>
                    <a:pt x="392" y="216"/>
                  </a:lnTo>
                  <a:lnTo>
                    <a:pt x="396" y="216"/>
                  </a:lnTo>
                  <a:lnTo>
                    <a:pt x="401" y="219"/>
                  </a:lnTo>
                  <a:lnTo>
                    <a:pt x="401" y="219"/>
                  </a:lnTo>
                  <a:lnTo>
                    <a:pt x="407" y="224"/>
                  </a:lnTo>
                  <a:lnTo>
                    <a:pt x="413" y="229"/>
                  </a:lnTo>
                  <a:lnTo>
                    <a:pt x="419" y="233"/>
                  </a:lnTo>
                  <a:lnTo>
                    <a:pt x="426" y="235"/>
                  </a:lnTo>
                  <a:lnTo>
                    <a:pt x="432" y="239"/>
                  </a:lnTo>
                  <a:lnTo>
                    <a:pt x="439" y="240"/>
                  </a:lnTo>
                  <a:lnTo>
                    <a:pt x="447" y="241"/>
                  </a:lnTo>
                  <a:lnTo>
                    <a:pt x="455" y="241"/>
                  </a:lnTo>
                  <a:lnTo>
                    <a:pt x="552" y="241"/>
                  </a:lnTo>
                  <a:lnTo>
                    <a:pt x="643" y="239"/>
                  </a:lnTo>
                  <a:lnTo>
                    <a:pt x="643" y="239"/>
                  </a:lnTo>
                  <a:lnTo>
                    <a:pt x="648" y="239"/>
                  </a:lnTo>
                  <a:lnTo>
                    <a:pt x="651" y="236"/>
                  </a:lnTo>
                  <a:lnTo>
                    <a:pt x="653" y="234"/>
                  </a:lnTo>
                  <a:lnTo>
                    <a:pt x="654" y="230"/>
                  </a:lnTo>
                  <a:lnTo>
                    <a:pt x="654" y="230"/>
                  </a:lnTo>
                  <a:lnTo>
                    <a:pt x="653" y="225"/>
                  </a:lnTo>
                  <a:lnTo>
                    <a:pt x="651" y="223"/>
                  </a:lnTo>
                  <a:lnTo>
                    <a:pt x="648" y="222"/>
                  </a:lnTo>
                  <a:lnTo>
                    <a:pt x="643" y="221"/>
                  </a:lnTo>
                  <a:lnTo>
                    <a:pt x="535" y="219"/>
                  </a:lnTo>
                  <a:lnTo>
                    <a:pt x="535" y="219"/>
                  </a:lnTo>
                  <a:lnTo>
                    <a:pt x="530" y="218"/>
                  </a:lnTo>
                  <a:lnTo>
                    <a:pt x="526" y="216"/>
                  </a:lnTo>
                  <a:lnTo>
                    <a:pt x="524" y="212"/>
                  </a:lnTo>
                  <a:lnTo>
                    <a:pt x="523" y="208"/>
                  </a:lnTo>
                  <a:lnTo>
                    <a:pt x="523" y="208"/>
                  </a:lnTo>
                  <a:lnTo>
                    <a:pt x="524" y="203"/>
                  </a:lnTo>
                  <a:lnTo>
                    <a:pt x="526" y="199"/>
                  </a:lnTo>
                  <a:lnTo>
                    <a:pt x="530" y="197"/>
                  </a:lnTo>
                  <a:lnTo>
                    <a:pt x="535" y="196"/>
                  </a:lnTo>
                  <a:lnTo>
                    <a:pt x="681" y="196"/>
                  </a:lnTo>
                  <a:lnTo>
                    <a:pt x="681" y="196"/>
                  </a:lnTo>
                  <a:lnTo>
                    <a:pt x="685" y="194"/>
                  </a:lnTo>
                  <a:lnTo>
                    <a:pt x="689" y="192"/>
                  </a:lnTo>
                  <a:lnTo>
                    <a:pt x="691" y="190"/>
                  </a:lnTo>
                  <a:lnTo>
                    <a:pt x="692" y="185"/>
                  </a:lnTo>
                  <a:lnTo>
                    <a:pt x="692" y="185"/>
                  </a:lnTo>
                  <a:lnTo>
                    <a:pt x="691" y="180"/>
                  </a:lnTo>
                  <a:lnTo>
                    <a:pt x="689" y="177"/>
                  </a:lnTo>
                  <a:lnTo>
                    <a:pt x="685" y="175"/>
                  </a:lnTo>
                  <a:lnTo>
                    <a:pt x="681" y="174"/>
                  </a:lnTo>
                  <a:lnTo>
                    <a:pt x="540" y="174"/>
                  </a:lnTo>
                  <a:lnTo>
                    <a:pt x="540" y="174"/>
                  </a:lnTo>
                  <a:close/>
                  <a:moveTo>
                    <a:pt x="113" y="253"/>
                  </a:moveTo>
                  <a:lnTo>
                    <a:pt x="21" y="253"/>
                  </a:lnTo>
                  <a:lnTo>
                    <a:pt x="21" y="253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4" y="243"/>
                  </a:lnTo>
                  <a:lnTo>
                    <a:pt x="11" y="234"/>
                  </a:lnTo>
                  <a:lnTo>
                    <a:pt x="7" y="221"/>
                  </a:lnTo>
                  <a:lnTo>
                    <a:pt x="5" y="205"/>
                  </a:lnTo>
                  <a:lnTo>
                    <a:pt x="2" y="188"/>
                  </a:lnTo>
                  <a:lnTo>
                    <a:pt x="1" y="171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1"/>
                  </a:lnTo>
                  <a:lnTo>
                    <a:pt x="2" y="110"/>
                  </a:lnTo>
                  <a:lnTo>
                    <a:pt x="5" y="88"/>
                  </a:lnTo>
                  <a:lnTo>
                    <a:pt x="7" y="67"/>
                  </a:lnTo>
                  <a:lnTo>
                    <a:pt x="11" y="49"/>
                  </a:lnTo>
                  <a:lnTo>
                    <a:pt x="14" y="35"/>
                  </a:lnTo>
                  <a:lnTo>
                    <a:pt x="18" y="25"/>
                  </a:lnTo>
                  <a:lnTo>
                    <a:pt x="20" y="22"/>
                  </a:lnTo>
                  <a:lnTo>
                    <a:pt x="21" y="22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2" y="39"/>
                  </a:lnTo>
                  <a:lnTo>
                    <a:pt x="92" y="136"/>
                  </a:lnTo>
                  <a:lnTo>
                    <a:pt x="93" y="228"/>
                  </a:lnTo>
                  <a:lnTo>
                    <a:pt x="93" y="228"/>
                  </a:lnTo>
                  <a:lnTo>
                    <a:pt x="94" y="234"/>
                  </a:lnTo>
                  <a:lnTo>
                    <a:pt x="96" y="237"/>
                  </a:lnTo>
                  <a:lnTo>
                    <a:pt x="98" y="241"/>
                  </a:lnTo>
                  <a:lnTo>
                    <a:pt x="100" y="244"/>
                  </a:lnTo>
                  <a:lnTo>
                    <a:pt x="103" y="247"/>
                  </a:lnTo>
                  <a:lnTo>
                    <a:pt x="106" y="248"/>
                  </a:lnTo>
                  <a:lnTo>
                    <a:pt x="113" y="250"/>
                  </a:lnTo>
                  <a:lnTo>
                    <a:pt x="113" y="253"/>
                  </a:lnTo>
                  <a:lnTo>
                    <a:pt x="113" y="2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F5827A6-1527-463F-A451-DCCBF7ED6B2E}"/>
              </a:ext>
            </a:extLst>
          </p:cNvPr>
          <p:cNvGrpSpPr/>
          <p:nvPr/>
        </p:nvGrpSpPr>
        <p:grpSpPr>
          <a:xfrm>
            <a:off x="588041" y="2713832"/>
            <a:ext cx="342543" cy="342543"/>
            <a:chOff x="814388" y="3856038"/>
            <a:chExt cx="401637" cy="401638"/>
          </a:xfrm>
          <a:solidFill>
            <a:schemeClr val="accent1"/>
          </a:solidFill>
        </p:grpSpPr>
        <p:sp>
          <p:nvSpPr>
            <p:cNvPr id="72" name="Freeform 405">
              <a:extLst>
                <a:ext uri="{FF2B5EF4-FFF2-40B4-BE49-F238E27FC236}">
                  <a16:creationId xmlns:a16="http://schemas.microsoft.com/office/drawing/2014/main" id="{24249313-9CF5-41BE-9420-45D3EFB312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825" y="3856038"/>
              <a:ext cx="203200" cy="401638"/>
            </a:xfrm>
            <a:custGeom>
              <a:avLst/>
              <a:gdLst>
                <a:gd name="T0" fmla="*/ 352 w 382"/>
                <a:gd name="T1" fmla="*/ 639 h 759"/>
                <a:gd name="T2" fmla="*/ 365 w 382"/>
                <a:gd name="T3" fmla="*/ 630 h 759"/>
                <a:gd name="T4" fmla="*/ 363 w 382"/>
                <a:gd name="T5" fmla="*/ 606 h 759"/>
                <a:gd name="T6" fmla="*/ 357 w 382"/>
                <a:gd name="T7" fmla="*/ 589 h 759"/>
                <a:gd name="T8" fmla="*/ 37 w 382"/>
                <a:gd name="T9" fmla="*/ 586 h 759"/>
                <a:gd name="T10" fmla="*/ 42 w 382"/>
                <a:gd name="T11" fmla="*/ 621 h 759"/>
                <a:gd name="T12" fmla="*/ 41 w 382"/>
                <a:gd name="T13" fmla="*/ 639 h 759"/>
                <a:gd name="T14" fmla="*/ 370 w 382"/>
                <a:gd name="T15" fmla="*/ 759 h 759"/>
                <a:gd name="T16" fmla="*/ 380 w 382"/>
                <a:gd name="T17" fmla="*/ 754 h 759"/>
                <a:gd name="T18" fmla="*/ 378 w 382"/>
                <a:gd name="T19" fmla="*/ 711 h 759"/>
                <a:gd name="T20" fmla="*/ 375 w 382"/>
                <a:gd name="T21" fmla="*/ 704 h 759"/>
                <a:gd name="T22" fmla="*/ 368 w 382"/>
                <a:gd name="T23" fmla="*/ 701 h 759"/>
                <a:gd name="T24" fmla="*/ 352 w 382"/>
                <a:gd name="T25" fmla="*/ 691 h 759"/>
                <a:gd name="T26" fmla="*/ 344 w 382"/>
                <a:gd name="T27" fmla="*/ 674 h 759"/>
                <a:gd name="T28" fmla="*/ 21 w 382"/>
                <a:gd name="T29" fmla="*/ 662 h 759"/>
                <a:gd name="T30" fmla="*/ 20 w 382"/>
                <a:gd name="T31" fmla="*/ 668 h 759"/>
                <a:gd name="T32" fmla="*/ 24 w 382"/>
                <a:gd name="T33" fmla="*/ 673 h 759"/>
                <a:gd name="T34" fmla="*/ 41 w 382"/>
                <a:gd name="T35" fmla="*/ 682 h 759"/>
                <a:gd name="T36" fmla="*/ 51 w 382"/>
                <a:gd name="T37" fmla="*/ 696 h 759"/>
                <a:gd name="T38" fmla="*/ 60 w 382"/>
                <a:gd name="T39" fmla="*/ 740 h 759"/>
                <a:gd name="T40" fmla="*/ 58 w 382"/>
                <a:gd name="T41" fmla="*/ 759 h 759"/>
                <a:gd name="T42" fmla="*/ 285 w 382"/>
                <a:gd name="T43" fmla="*/ 274 h 759"/>
                <a:gd name="T44" fmla="*/ 10 w 382"/>
                <a:gd name="T45" fmla="*/ 559 h 759"/>
                <a:gd name="T46" fmla="*/ 323 w 382"/>
                <a:gd name="T47" fmla="*/ 562 h 759"/>
                <a:gd name="T48" fmla="*/ 289 w 382"/>
                <a:gd name="T49" fmla="*/ 249 h 759"/>
                <a:gd name="T50" fmla="*/ 304 w 382"/>
                <a:gd name="T51" fmla="*/ 239 h 759"/>
                <a:gd name="T52" fmla="*/ 310 w 382"/>
                <a:gd name="T53" fmla="*/ 223 h 759"/>
                <a:gd name="T54" fmla="*/ 309 w 382"/>
                <a:gd name="T55" fmla="*/ 205 h 759"/>
                <a:gd name="T56" fmla="*/ 300 w 382"/>
                <a:gd name="T57" fmla="*/ 190 h 759"/>
                <a:gd name="T58" fmla="*/ 282 w 382"/>
                <a:gd name="T59" fmla="*/ 184 h 759"/>
                <a:gd name="T60" fmla="*/ 43 w 382"/>
                <a:gd name="T61" fmla="*/ 186 h 759"/>
                <a:gd name="T62" fmla="*/ 27 w 382"/>
                <a:gd name="T63" fmla="*/ 194 h 759"/>
                <a:gd name="T64" fmla="*/ 20 w 382"/>
                <a:gd name="T65" fmla="*/ 211 h 759"/>
                <a:gd name="T66" fmla="*/ 23 w 382"/>
                <a:gd name="T67" fmla="*/ 229 h 759"/>
                <a:gd name="T68" fmla="*/ 32 w 382"/>
                <a:gd name="T69" fmla="*/ 244 h 759"/>
                <a:gd name="T70" fmla="*/ 50 w 382"/>
                <a:gd name="T71" fmla="*/ 250 h 759"/>
                <a:gd name="T72" fmla="*/ 289 w 382"/>
                <a:gd name="T73" fmla="*/ 161 h 759"/>
                <a:gd name="T74" fmla="*/ 297 w 382"/>
                <a:gd name="T75" fmla="*/ 152 h 759"/>
                <a:gd name="T76" fmla="*/ 322 w 382"/>
                <a:gd name="T77" fmla="*/ 140 h 759"/>
                <a:gd name="T78" fmla="*/ 329 w 382"/>
                <a:gd name="T79" fmla="*/ 137 h 759"/>
                <a:gd name="T80" fmla="*/ 329 w 382"/>
                <a:gd name="T81" fmla="*/ 0 h 759"/>
                <a:gd name="T82" fmla="*/ 208 w 382"/>
                <a:gd name="T83" fmla="*/ 59 h 759"/>
                <a:gd name="T84" fmla="*/ 124 w 382"/>
                <a:gd name="T85" fmla="*/ 59 h 759"/>
                <a:gd name="T86" fmla="*/ 2 w 382"/>
                <a:gd name="T87" fmla="*/ 0 h 759"/>
                <a:gd name="T88" fmla="*/ 0 w 382"/>
                <a:gd name="T89" fmla="*/ 133 h 759"/>
                <a:gd name="T90" fmla="*/ 8 w 382"/>
                <a:gd name="T91" fmla="*/ 140 h 759"/>
                <a:gd name="T92" fmla="*/ 26 w 382"/>
                <a:gd name="T93" fmla="*/ 146 h 759"/>
                <a:gd name="T94" fmla="*/ 42 w 382"/>
                <a:gd name="T95" fmla="*/ 161 h 759"/>
                <a:gd name="T96" fmla="*/ 289 w 382"/>
                <a:gd name="T97" fmla="*/ 16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2" h="759">
                  <a:moveTo>
                    <a:pt x="41" y="639"/>
                  </a:moveTo>
                  <a:lnTo>
                    <a:pt x="352" y="639"/>
                  </a:lnTo>
                  <a:lnTo>
                    <a:pt x="352" y="639"/>
                  </a:lnTo>
                  <a:lnTo>
                    <a:pt x="357" y="637"/>
                  </a:lnTo>
                  <a:lnTo>
                    <a:pt x="362" y="635"/>
                  </a:lnTo>
                  <a:lnTo>
                    <a:pt x="365" y="630"/>
                  </a:lnTo>
                  <a:lnTo>
                    <a:pt x="365" y="624"/>
                  </a:lnTo>
                  <a:lnTo>
                    <a:pt x="365" y="624"/>
                  </a:lnTo>
                  <a:lnTo>
                    <a:pt x="363" y="606"/>
                  </a:lnTo>
                  <a:lnTo>
                    <a:pt x="361" y="596"/>
                  </a:lnTo>
                  <a:lnTo>
                    <a:pt x="359" y="592"/>
                  </a:lnTo>
                  <a:lnTo>
                    <a:pt x="357" y="589"/>
                  </a:lnTo>
                  <a:lnTo>
                    <a:pt x="355" y="587"/>
                  </a:lnTo>
                  <a:lnTo>
                    <a:pt x="351" y="586"/>
                  </a:lnTo>
                  <a:lnTo>
                    <a:pt x="37" y="586"/>
                  </a:lnTo>
                  <a:lnTo>
                    <a:pt x="37" y="586"/>
                  </a:lnTo>
                  <a:lnTo>
                    <a:pt x="38" y="593"/>
                  </a:lnTo>
                  <a:lnTo>
                    <a:pt x="42" y="621"/>
                  </a:lnTo>
                  <a:lnTo>
                    <a:pt x="42" y="621"/>
                  </a:lnTo>
                  <a:lnTo>
                    <a:pt x="42" y="63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58" y="759"/>
                  </a:moveTo>
                  <a:lnTo>
                    <a:pt x="370" y="759"/>
                  </a:lnTo>
                  <a:lnTo>
                    <a:pt x="370" y="759"/>
                  </a:lnTo>
                  <a:lnTo>
                    <a:pt x="376" y="757"/>
                  </a:lnTo>
                  <a:lnTo>
                    <a:pt x="380" y="754"/>
                  </a:lnTo>
                  <a:lnTo>
                    <a:pt x="382" y="749"/>
                  </a:lnTo>
                  <a:lnTo>
                    <a:pt x="382" y="744"/>
                  </a:lnTo>
                  <a:lnTo>
                    <a:pt x="378" y="711"/>
                  </a:lnTo>
                  <a:lnTo>
                    <a:pt x="378" y="711"/>
                  </a:lnTo>
                  <a:lnTo>
                    <a:pt x="377" y="708"/>
                  </a:lnTo>
                  <a:lnTo>
                    <a:pt x="375" y="704"/>
                  </a:lnTo>
                  <a:lnTo>
                    <a:pt x="371" y="703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362" y="698"/>
                  </a:lnTo>
                  <a:lnTo>
                    <a:pt x="357" y="695"/>
                  </a:lnTo>
                  <a:lnTo>
                    <a:pt x="352" y="691"/>
                  </a:lnTo>
                  <a:lnTo>
                    <a:pt x="349" y="686"/>
                  </a:lnTo>
                  <a:lnTo>
                    <a:pt x="346" y="680"/>
                  </a:lnTo>
                  <a:lnTo>
                    <a:pt x="344" y="674"/>
                  </a:lnTo>
                  <a:lnTo>
                    <a:pt x="343" y="668"/>
                  </a:lnTo>
                  <a:lnTo>
                    <a:pt x="344" y="662"/>
                  </a:lnTo>
                  <a:lnTo>
                    <a:pt x="21" y="662"/>
                  </a:lnTo>
                  <a:lnTo>
                    <a:pt x="21" y="662"/>
                  </a:lnTo>
                  <a:lnTo>
                    <a:pt x="20" y="665"/>
                  </a:lnTo>
                  <a:lnTo>
                    <a:pt x="20" y="668"/>
                  </a:lnTo>
                  <a:lnTo>
                    <a:pt x="21" y="671"/>
                  </a:lnTo>
                  <a:lnTo>
                    <a:pt x="24" y="673"/>
                  </a:lnTo>
                  <a:lnTo>
                    <a:pt x="24" y="673"/>
                  </a:lnTo>
                  <a:lnTo>
                    <a:pt x="30" y="674"/>
                  </a:lnTo>
                  <a:lnTo>
                    <a:pt x="36" y="678"/>
                  </a:lnTo>
                  <a:lnTo>
                    <a:pt x="41" y="682"/>
                  </a:lnTo>
                  <a:lnTo>
                    <a:pt x="44" y="685"/>
                  </a:lnTo>
                  <a:lnTo>
                    <a:pt x="48" y="690"/>
                  </a:lnTo>
                  <a:lnTo>
                    <a:pt x="51" y="696"/>
                  </a:lnTo>
                  <a:lnTo>
                    <a:pt x="54" y="702"/>
                  </a:lnTo>
                  <a:lnTo>
                    <a:pt x="55" y="708"/>
                  </a:lnTo>
                  <a:lnTo>
                    <a:pt x="60" y="740"/>
                  </a:lnTo>
                  <a:lnTo>
                    <a:pt x="60" y="740"/>
                  </a:lnTo>
                  <a:lnTo>
                    <a:pt x="60" y="749"/>
                  </a:lnTo>
                  <a:lnTo>
                    <a:pt x="58" y="759"/>
                  </a:lnTo>
                  <a:lnTo>
                    <a:pt x="58" y="759"/>
                  </a:lnTo>
                  <a:close/>
                  <a:moveTo>
                    <a:pt x="323" y="562"/>
                  </a:moveTo>
                  <a:lnTo>
                    <a:pt x="285" y="274"/>
                  </a:lnTo>
                  <a:lnTo>
                    <a:pt x="47" y="274"/>
                  </a:lnTo>
                  <a:lnTo>
                    <a:pt x="10" y="559"/>
                  </a:lnTo>
                  <a:lnTo>
                    <a:pt x="10" y="559"/>
                  </a:lnTo>
                  <a:lnTo>
                    <a:pt x="18" y="562"/>
                  </a:lnTo>
                  <a:lnTo>
                    <a:pt x="323" y="562"/>
                  </a:lnTo>
                  <a:lnTo>
                    <a:pt x="323" y="562"/>
                  </a:lnTo>
                  <a:close/>
                  <a:moveTo>
                    <a:pt x="282" y="250"/>
                  </a:moveTo>
                  <a:lnTo>
                    <a:pt x="282" y="250"/>
                  </a:lnTo>
                  <a:lnTo>
                    <a:pt x="289" y="249"/>
                  </a:lnTo>
                  <a:lnTo>
                    <a:pt x="295" y="246"/>
                  </a:lnTo>
                  <a:lnTo>
                    <a:pt x="300" y="244"/>
                  </a:lnTo>
                  <a:lnTo>
                    <a:pt x="304" y="239"/>
                  </a:lnTo>
                  <a:lnTo>
                    <a:pt x="307" y="235"/>
                  </a:lnTo>
                  <a:lnTo>
                    <a:pt x="309" y="229"/>
                  </a:lnTo>
                  <a:lnTo>
                    <a:pt x="310" y="223"/>
                  </a:lnTo>
                  <a:lnTo>
                    <a:pt x="312" y="217"/>
                  </a:lnTo>
                  <a:lnTo>
                    <a:pt x="310" y="211"/>
                  </a:lnTo>
                  <a:lnTo>
                    <a:pt x="309" y="205"/>
                  </a:lnTo>
                  <a:lnTo>
                    <a:pt x="307" y="200"/>
                  </a:lnTo>
                  <a:lnTo>
                    <a:pt x="303" y="194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89" y="186"/>
                  </a:lnTo>
                  <a:lnTo>
                    <a:pt x="282" y="184"/>
                  </a:lnTo>
                  <a:lnTo>
                    <a:pt x="50" y="184"/>
                  </a:lnTo>
                  <a:lnTo>
                    <a:pt x="50" y="184"/>
                  </a:lnTo>
                  <a:lnTo>
                    <a:pt x="43" y="186"/>
                  </a:lnTo>
                  <a:lnTo>
                    <a:pt x="37" y="187"/>
                  </a:lnTo>
                  <a:lnTo>
                    <a:pt x="32" y="190"/>
                  </a:lnTo>
                  <a:lnTo>
                    <a:pt x="27" y="194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1"/>
                  </a:lnTo>
                  <a:lnTo>
                    <a:pt x="20" y="217"/>
                  </a:lnTo>
                  <a:lnTo>
                    <a:pt x="20" y="223"/>
                  </a:lnTo>
                  <a:lnTo>
                    <a:pt x="23" y="229"/>
                  </a:lnTo>
                  <a:lnTo>
                    <a:pt x="24" y="235"/>
                  </a:lnTo>
                  <a:lnTo>
                    <a:pt x="27" y="239"/>
                  </a:lnTo>
                  <a:lnTo>
                    <a:pt x="32" y="244"/>
                  </a:lnTo>
                  <a:lnTo>
                    <a:pt x="37" y="246"/>
                  </a:lnTo>
                  <a:lnTo>
                    <a:pt x="43" y="249"/>
                  </a:lnTo>
                  <a:lnTo>
                    <a:pt x="50" y="250"/>
                  </a:lnTo>
                  <a:lnTo>
                    <a:pt x="282" y="250"/>
                  </a:lnTo>
                  <a:lnTo>
                    <a:pt x="282" y="250"/>
                  </a:lnTo>
                  <a:close/>
                  <a:moveTo>
                    <a:pt x="289" y="161"/>
                  </a:moveTo>
                  <a:lnTo>
                    <a:pt x="289" y="161"/>
                  </a:lnTo>
                  <a:lnTo>
                    <a:pt x="292" y="156"/>
                  </a:lnTo>
                  <a:lnTo>
                    <a:pt x="297" y="152"/>
                  </a:lnTo>
                  <a:lnTo>
                    <a:pt x="306" y="146"/>
                  </a:lnTo>
                  <a:lnTo>
                    <a:pt x="315" y="143"/>
                  </a:lnTo>
                  <a:lnTo>
                    <a:pt x="322" y="140"/>
                  </a:lnTo>
                  <a:lnTo>
                    <a:pt x="322" y="140"/>
                  </a:lnTo>
                  <a:lnTo>
                    <a:pt x="327" y="139"/>
                  </a:lnTo>
                  <a:lnTo>
                    <a:pt x="329" y="137"/>
                  </a:lnTo>
                  <a:lnTo>
                    <a:pt x="332" y="133"/>
                  </a:lnTo>
                  <a:lnTo>
                    <a:pt x="332" y="130"/>
                  </a:lnTo>
                  <a:lnTo>
                    <a:pt x="329" y="0"/>
                  </a:lnTo>
                  <a:lnTo>
                    <a:pt x="266" y="0"/>
                  </a:lnTo>
                  <a:lnTo>
                    <a:pt x="266" y="59"/>
                  </a:lnTo>
                  <a:lnTo>
                    <a:pt x="208" y="59"/>
                  </a:lnTo>
                  <a:lnTo>
                    <a:pt x="208" y="0"/>
                  </a:lnTo>
                  <a:lnTo>
                    <a:pt x="124" y="0"/>
                  </a:lnTo>
                  <a:lnTo>
                    <a:pt x="124" y="59"/>
                  </a:lnTo>
                  <a:lnTo>
                    <a:pt x="64" y="59"/>
                  </a:lnTo>
                  <a:lnTo>
                    <a:pt x="64" y="0"/>
                  </a:lnTo>
                  <a:lnTo>
                    <a:pt x="2" y="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2" y="137"/>
                  </a:lnTo>
                  <a:lnTo>
                    <a:pt x="5" y="139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7" y="143"/>
                  </a:lnTo>
                  <a:lnTo>
                    <a:pt x="26" y="146"/>
                  </a:lnTo>
                  <a:lnTo>
                    <a:pt x="35" y="152"/>
                  </a:lnTo>
                  <a:lnTo>
                    <a:pt x="38" y="156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289" y="161"/>
                  </a:lnTo>
                  <a:lnTo>
                    <a:pt x="289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407">
              <a:extLst>
                <a:ext uri="{FF2B5EF4-FFF2-40B4-BE49-F238E27FC236}">
                  <a16:creationId xmlns:a16="http://schemas.microsoft.com/office/drawing/2014/main" id="{E865E92C-AFD9-4C91-B331-D3BFFF29E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3913188"/>
              <a:ext cx="214313" cy="344488"/>
            </a:xfrm>
            <a:custGeom>
              <a:avLst/>
              <a:gdLst>
                <a:gd name="T0" fmla="*/ 382 w 407"/>
                <a:gd name="T1" fmla="*/ 483 h 652"/>
                <a:gd name="T2" fmla="*/ 390 w 407"/>
                <a:gd name="T3" fmla="*/ 517 h 652"/>
                <a:gd name="T4" fmla="*/ 384 w 407"/>
                <a:gd name="T5" fmla="*/ 530 h 652"/>
                <a:gd name="T6" fmla="*/ 369 w 407"/>
                <a:gd name="T7" fmla="*/ 552 h 652"/>
                <a:gd name="T8" fmla="*/ 370 w 407"/>
                <a:gd name="T9" fmla="*/ 572 h 652"/>
                <a:gd name="T10" fmla="*/ 383 w 407"/>
                <a:gd name="T11" fmla="*/ 590 h 652"/>
                <a:gd name="T12" fmla="*/ 397 w 407"/>
                <a:gd name="T13" fmla="*/ 596 h 652"/>
                <a:gd name="T14" fmla="*/ 407 w 407"/>
                <a:gd name="T15" fmla="*/ 638 h 652"/>
                <a:gd name="T16" fmla="*/ 400 w 407"/>
                <a:gd name="T17" fmla="*/ 651 h 652"/>
                <a:gd name="T18" fmla="*/ 33 w 407"/>
                <a:gd name="T19" fmla="*/ 650 h 652"/>
                <a:gd name="T20" fmla="*/ 32 w 407"/>
                <a:gd name="T21" fmla="*/ 604 h 652"/>
                <a:gd name="T22" fmla="*/ 38 w 407"/>
                <a:gd name="T23" fmla="*/ 596 h 652"/>
                <a:gd name="T24" fmla="*/ 51 w 407"/>
                <a:gd name="T25" fmla="*/ 589 h 652"/>
                <a:gd name="T26" fmla="*/ 64 w 407"/>
                <a:gd name="T27" fmla="*/ 572 h 652"/>
                <a:gd name="T28" fmla="*/ 65 w 407"/>
                <a:gd name="T29" fmla="*/ 552 h 652"/>
                <a:gd name="T30" fmla="*/ 50 w 407"/>
                <a:gd name="T31" fmla="*/ 530 h 652"/>
                <a:gd name="T32" fmla="*/ 44 w 407"/>
                <a:gd name="T33" fmla="*/ 517 h 652"/>
                <a:gd name="T34" fmla="*/ 52 w 407"/>
                <a:gd name="T35" fmla="*/ 483 h 652"/>
                <a:gd name="T36" fmla="*/ 373 w 407"/>
                <a:gd name="T37" fmla="*/ 479 h 652"/>
                <a:gd name="T38" fmla="*/ 120 w 407"/>
                <a:gd name="T39" fmla="*/ 448 h 652"/>
                <a:gd name="T40" fmla="*/ 117 w 407"/>
                <a:gd name="T41" fmla="*/ 417 h 652"/>
                <a:gd name="T42" fmla="*/ 100 w 407"/>
                <a:gd name="T43" fmla="*/ 393 h 652"/>
                <a:gd name="T44" fmla="*/ 70 w 407"/>
                <a:gd name="T45" fmla="*/ 380 h 652"/>
                <a:gd name="T46" fmla="*/ 40 w 407"/>
                <a:gd name="T47" fmla="*/ 379 h 652"/>
                <a:gd name="T48" fmla="*/ 32 w 407"/>
                <a:gd name="T49" fmla="*/ 318 h 652"/>
                <a:gd name="T50" fmla="*/ 3 w 407"/>
                <a:gd name="T51" fmla="*/ 223 h 652"/>
                <a:gd name="T52" fmla="*/ 2 w 407"/>
                <a:gd name="T53" fmla="*/ 156 h 652"/>
                <a:gd name="T54" fmla="*/ 20 w 407"/>
                <a:gd name="T55" fmla="*/ 97 h 652"/>
                <a:gd name="T56" fmla="*/ 67 w 407"/>
                <a:gd name="T57" fmla="*/ 39 h 652"/>
                <a:gd name="T58" fmla="*/ 126 w 407"/>
                <a:gd name="T59" fmla="*/ 10 h 652"/>
                <a:gd name="T60" fmla="*/ 187 w 407"/>
                <a:gd name="T61" fmla="*/ 0 h 652"/>
                <a:gd name="T62" fmla="*/ 218 w 407"/>
                <a:gd name="T63" fmla="*/ 1 h 652"/>
                <a:gd name="T64" fmla="*/ 224 w 407"/>
                <a:gd name="T65" fmla="*/ 11 h 652"/>
                <a:gd name="T66" fmla="*/ 243 w 407"/>
                <a:gd name="T67" fmla="*/ 49 h 652"/>
                <a:gd name="T68" fmla="*/ 271 w 407"/>
                <a:gd name="T69" fmla="*/ 67 h 652"/>
                <a:gd name="T70" fmla="*/ 326 w 407"/>
                <a:gd name="T71" fmla="*/ 117 h 652"/>
                <a:gd name="T72" fmla="*/ 365 w 407"/>
                <a:gd name="T73" fmla="*/ 142 h 652"/>
                <a:gd name="T74" fmla="*/ 370 w 407"/>
                <a:gd name="T75" fmla="*/ 157 h 652"/>
                <a:gd name="T76" fmla="*/ 333 w 407"/>
                <a:gd name="T77" fmla="*/ 215 h 652"/>
                <a:gd name="T78" fmla="*/ 322 w 407"/>
                <a:gd name="T79" fmla="*/ 217 h 652"/>
                <a:gd name="T80" fmla="*/ 224 w 407"/>
                <a:gd name="T81" fmla="*/ 190 h 652"/>
                <a:gd name="T82" fmla="*/ 198 w 407"/>
                <a:gd name="T83" fmla="*/ 191 h 652"/>
                <a:gd name="T84" fmla="*/ 201 w 407"/>
                <a:gd name="T85" fmla="*/ 206 h 652"/>
                <a:gd name="T86" fmla="*/ 236 w 407"/>
                <a:gd name="T87" fmla="*/ 232 h 652"/>
                <a:gd name="T88" fmla="*/ 301 w 407"/>
                <a:gd name="T89" fmla="*/ 287 h 652"/>
                <a:gd name="T90" fmla="*/ 334 w 407"/>
                <a:gd name="T91" fmla="*/ 337 h 652"/>
                <a:gd name="T92" fmla="*/ 359 w 407"/>
                <a:gd name="T93" fmla="*/ 410 h 652"/>
                <a:gd name="T94" fmla="*/ 358 w 407"/>
                <a:gd name="T95" fmla="*/ 423 h 652"/>
                <a:gd name="T96" fmla="*/ 119 w 407"/>
                <a:gd name="T97" fmla="*/ 455 h 652"/>
                <a:gd name="T98" fmla="*/ 148 w 407"/>
                <a:gd name="T99" fmla="*/ 57 h 652"/>
                <a:gd name="T100" fmla="*/ 95 w 407"/>
                <a:gd name="T101" fmla="*/ 93 h 652"/>
                <a:gd name="T102" fmla="*/ 74 w 407"/>
                <a:gd name="T103" fmla="*/ 132 h 652"/>
                <a:gd name="T104" fmla="*/ 67 w 407"/>
                <a:gd name="T105" fmla="*/ 175 h 652"/>
                <a:gd name="T106" fmla="*/ 76 w 407"/>
                <a:gd name="T107" fmla="*/ 263 h 652"/>
                <a:gd name="T108" fmla="*/ 76 w 407"/>
                <a:gd name="T109" fmla="*/ 328 h 652"/>
                <a:gd name="T110" fmla="*/ 55 w 407"/>
                <a:gd name="T111" fmla="*/ 234 h 652"/>
                <a:gd name="T112" fmla="*/ 49 w 407"/>
                <a:gd name="T113" fmla="*/ 157 h 652"/>
                <a:gd name="T114" fmla="*/ 56 w 407"/>
                <a:gd name="T115" fmla="*/ 126 h 652"/>
                <a:gd name="T116" fmla="*/ 77 w 407"/>
                <a:gd name="T117" fmla="*/ 93 h 652"/>
                <a:gd name="T118" fmla="*/ 110 w 407"/>
                <a:gd name="T119" fmla="*/ 67 h 652"/>
                <a:gd name="T120" fmla="*/ 148 w 407"/>
                <a:gd name="T121" fmla="*/ 5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7" h="652">
                  <a:moveTo>
                    <a:pt x="373" y="479"/>
                  </a:moveTo>
                  <a:lnTo>
                    <a:pt x="373" y="479"/>
                  </a:lnTo>
                  <a:lnTo>
                    <a:pt x="378" y="480"/>
                  </a:lnTo>
                  <a:lnTo>
                    <a:pt x="382" y="483"/>
                  </a:lnTo>
                  <a:lnTo>
                    <a:pt x="384" y="486"/>
                  </a:lnTo>
                  <a:lnTo>
                    <a:pt x="385" y="491"/>
                  </a:lnTo>
                  <a:lnTo>
                    <a:pt x="390" y="517"/>
                  </a:lnTo>
                  <a:lnTo>
                    <a:pt x="390" y="517"/>
                  </a:lnTo>
                  <a:lnTo>
                    <a:pt x="390" y="521"/>
                  </a:lnTo>
                  <a:lnTo>
                    <a:pt x="389" y="524"/>
                  </a:lnTo>
                  <a:lnTo>
                    <a:pt x="387" y="528"/>
                  </a:lnTo>
                  <a:lnTo>
                    <a:pt x="384" y="530"/>
                  </a:lnTo>
                  <a:lnTo>
                    <a:pt x="384" y="530"/>
                  </a:lnTo>
                  <a:lnTo>
                    <a:pt x="377" y="536"/>
                  </a:lnTo>
                  <a:lnTo>
                    <a:pt x="371" y="544"/>
                  </a:lnTo>
                  <a:lnTo>
                    <a:pt x="369" y="552"/>
                  </a:lnTo>
                  <a:lnTo>
                    <a:pt x="367" y="560"/>
                  </a:lnTo>
                  <a:lnTo>
                    <a:pt x="367" y="560"/>
                  </a:lnTo>
                  <a:lnTo>
                    <a:pt x="367" y="566"/>
                  </a:lnTo>
                  <a:lnTo>
                    <a:pt x="370" y="572"/>
                  </a:lnTo>
                  <a:lnTo>
                    <a:pt x="371" y="577"/>
                  </a:lnTo>
                  <a:lnTo>
                    <a:pt x="375" y="582"/>
                  </a:lnTo>
                  <a:lnTo>
                    <a:pt x="378" y="586"/>
                  </a:lnTo>
                  <a:lnTo>
                    <a:pt x="383" y="590"/>
                  </a:lnTo>
                  <a:lnTo>
                    <a:pt x="388" y="592"/>
                  </a:lnTo>
                  <a:lnTo>
                    <a:pt x="394" y="595"/>
                  </a:lnTo>
                  <a:lnTo>
                    <a:pt x="394" y="595"/>
                  </a:lnTo>
                  <a:lnTo>
                    <a:pt x="397" y="596"/>
                  </a:lnTo>
                  <a:lnTo>
                    <a:pt x="400" y="598"/>
                  </a:lnTo>
                  <a:lnTo>
                    <a:pt x="401" y="602"/>
                  </a:lnTo>
                  <a:lnTo>
                    <a:pt x="402" y="604"/>
                  </a:lnTo>
                  <a:lnTo>
                    <a:pt x="407" y="638"/>
                  </a:lnTo>
                  <a:lnTo>
                    <a:pt x="407" y="638"/>
                  </a:lnTo>
                  <a:lnTo>
                    <a:pt x="407" y="642"/>
                  </a:lnTo>
                  <a:lnTo>
                    <a:pt x="404" y="647"/>
                  </a:lnTo>
                  <a:lnTo>
                    <a:pt x="400" y="651"/>
                  </a:lnTo>
                  <a:lnTo>
                    <a:pt x="395" y="652"/>
                  </a:lnTo>
                  <a:lnTo>
                    <a:pt x="39" y="652"/>
                  </a:lnTo>
                  <a:lnTo>
                    <a:pt x="39" y="652"/>
                  </a:lnTo>
                  <a:lnTo>
                    <a:pt x="33" y="650"/>
                  </a:lnTo>
                  <a:lnTo>
                    <a:pt x="30" y="647"/>
                  </a:lnTo>
                  <a:lnTo>
                    <a:pt x="27" y="642"/>
                  </a:lnTo>
                  <a:lnTo>
                    <a:pt x="27" y="637"/>
                  </a:lnTo>
                  <a:lnTo>
                    <a:pt x="32" y="604"/>
                  </a:lnTo>
                  <a:lnTo>
                    <a:pt x="32" y="604"/>
                  </a:lnTo>
                  <a:lnTo>
                    <a:pt x="33" y="601"/>
                  </a:lnTo>
                  <a:lnTo>
                    <a:pt x="34" y="598"/>
                  </a:lnTo>
                  <a:lnTo>
                    <a:pt x="38" y="596"/>
                  </a:lnTo>
                  <a:lnTo>
                    <a:pt x="41" y="594"/>
                  </a:lnTo>
                  <a:lnTo>
                    <a:pt x="41" y="594"/>
                  </a:lnTo>
                  <a:lnTo>
                    <a:pt x="46" y="592"/>
                  </a:lnTo>
                  <a:lnTo>
                    <a:pt x="51" y="589"/>
                  </a:lnTo>
                  <a:lnTo>
                    <a:pt x="56" y="585"/>
                  </a:lnTo>
                  <a:lnTo>
                    <a:pt x="59" y="582"/>
                  </a:lnTo>
                  <a:lnTo>
                    <a:pt x="62" y="577"/>
                  </a:lnTo>
                  <a:lnTo>
                    <a:pt x="64" y="572"/>
                  </a:lnTo>
                  <a:lnTo>
                    <a:pt x="65" y="566"/>
                  </a:lnTo>
                  <a:lnTo>
                    <a:pt x="67" y="560"/>
                  </a:lnTo>
                  <a:lnTo>
                    <a:pt x="67" y="560"/>
                  </a:lnTo>
                  <a:lnTo>
                    <a:pt x="65" y="552"/>
                  </a:lnTo>
                  <a:lnTo>
                    <a:pt x="62" y="544"/>
                  </a:lnTo>
                  <a:lnTo>
                    <a:pt x="57" y="535"/>
                  </a:lnTo>
                  <a:lnTo>
                    <a:pt x="50" y="530"/>
                  </a:lnTo>
                  <a:lnTo>
                    <a:pt x="50" y="530"/>
                  </a:lnTo>
                  <a:lnTo>
                    <a:pt x="46" y="528"/>
                  </a:lnTo>
                  <a:lnTo>
                    <a:pt x="45" y="524"/>
                  </a:lnTo>
                  <a:lnTo>
                    <a:pt x="44" y="521"/>
                  </a:lnTo>
                  <a:lnTo>
                    <a:pt x="44" y="517"/>
                  </a:lnTo>
                  <a:lnTo>
                    <a:pt x="47" y="490"/>
                  </a:lnTo>
                  <a:lnTo>
                    <a:pt x="47" y="490"/>
                  </a:lnTo>
                  <a:lnTo>
                    <a:pt x="50" y="486"/>
                  </a:lnTo>
                  <a:lnTo>
                    <a:pt x="52" y="483"/>
                  </a:lnTo>
                  <a:lnTo>
                    <a:pt x="56" y="480"/>
                  </a:lnTo>
                  <a:lnTo>
                    <a:pt x="61" y="479"/>
                  </a:lnTo>
                  <a:lnTo>
                    <a:pt x="61" y="479"/>
                  </a:lnTo>
                  <a:lnTo>
                    <a:pt x="373" y="479"/>
                  </a:lnTo>
                  <a:lnTo>
                    <a:pt x="373" y="479"/>
                  </a:lnTo>
                  <a:close/>
                  <a:moveTo>
                    <a:pt x="119" y="455"/>
                  </a:moveTo>
                  <a:lnTo>
                    <a:pt x="119" y="455"/>
                  </a:lnTo>
                  <a:lnTo>
                    <a:pt x="120" y="448"/>
                  </a:lnTo>
                  <a:lnTo>
                    <a:pt x="120" y="440"/>
                  </a:lnTo>
                  <a:lnTo>
                    <a:pt x="120" y="431"/>
                  </a:lnTo>
                  <a:lnTo>
                    <a:pt x="118" y="424"/>
                  </a:lnTo>
                  <a:lnTo>
                    <a:pt x="117" y="417"/>
                  </a:lnTo>
                  <a:lnTo>
                    <a:pt x="113" y="411"/>
                  </a:lnTo>
                  <a:lnTo>
                    <a:pt x="110" y="404"/>
                  </a:lnTo>
                  <a:lnTo>
                    <a:pt x="105" y="399"/>
                  </a:lnTo>
                  <a:lnTo>
                    <a:pt x="100" y="393"/>
                  </a:lnTo>
                  <a:lnTo>
                    <a:pt x="93" y="390"/>
                  </a:lnTo>
                  <a:lnTo>
                    <a:pt x="87" y="386"/>
                  </a:lnTo>
                  <a:lnTo>
                    <a:pt x="78" y="383"/>
                  </a:lnTo>
                  <a:lnTo>
                    <a:pt x="70" y="380"/>
                  </a:lnTo>
                  <a:lnTo>
                    <a:pt x="61" y="379"/>
                  </a:lnTo>
                  <a:lnTo>
                    <a:pt x="51" y="379"/>
                  </a:lnTo>
                  <a:lnTo>
                    <a:pt x="40" y="379"/>
                  </a:lnTo>
                  <a:lnTo>
                    <a:pt x="40" y="379"/>
                  </a:lnTo>
                  <a:lnTo>
                    <a:pt x="40" y="364"/>
                  </a:lnTo>
                  <a:lnTo>
                    <a:pt x="38" y="348"/>
                  </a:lnTo>
                  <a:lnTo>
                    <a:pt x="36" y="333"/>
                  </a:lnTo>
                  <a:lnTo>
                    <a:pt x="32" y="318"/>
                  </a:lnTo>
                  <a:lnTo>
                    <a:pt x="22" y="291"/>
                  </a:lnTo>
                  <a:lnTo>
                    <a:pt x="14" y="265"/>
                  </a:lnTo>
                  <a:lnTo>
                    <a:pt x="6" y="237"/>
                  </a:lnTo>
                  <a:lnTo>
                    <a:pt x="3" y="223"/>
                  </a:lnTo>
                  <a:lnTo>
                    <a:pt x="1" y="207"/>
                  </a:lnTo>
                  <a:lnTo>
                    <a:pt x="0" y="192"/>
                  </a:lnTo>
                  <a:lnTo>
                    <a:pt x="0" y="174"/>
                  </a:lnTo>
                  <a:lnTo>
                    <a:pt x="2" y="156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12" y="116"/>
                  </a:lnTo>
                  <a:lnTo>
                    <a:pt x="20" y="97"/>
                  </a:lnTo>
                  <a:lnTo>
                    <a:pt x="30" y="79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7" y="39"/>
                  </a:lnTo>
                  <a:lnTo>
                    <a:pt x="81" y="30"/>
                  </a:lnTo>
                  <a:lnTo>
                    <a:pt x="95" y="21"/>
                  </a:lnTo>
                  <a:lnTo>
                    <a:pt x="111" y="14"/>
                  </a:lnTo>
                  <a:lnTo>
                    <a:pt x="126" y="10"/>
                  </a:lnTo>
                  <a:lnTo>
                    <a:pt x="142" y="6"/>
                  </a:lnTo>
                  <a:lnTo>
                    <a:pt x="157" y="2"/>
                  </a:lnTo>
                  <a:lnTo>
                    <a:pt x="173" y="1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8" y="1"/>
                  </a:lnTo>
                  <a:lnTo>
                    <a:pt x="222" y="4"/>
                  </a:lnTo>
                  <a:lnTo>
                    <a:pt x="224" y="7"/>
                  </a:lnTo>
                  <a:lnTo>
                    <a:pt x="224" y="11"/>
                  </a:lnTo>
                  <a:lnTo>
                    <a:pt x="224" y="11"/>
                  </a:lnTo>
                  <a:lnTo>
                    <a:pt x="224" y="45"/>
                  </a:lnTo>
                  <a:lnTo>
                    <a:pt x="224" y="45"/>
                  </a:lnTo>
                  <a:lnTo>
                    <a:pt x="235" y="47"/>
                  </a:lnTo>
                  <a:lnTo>
                    <a:pt x="243" y="49"/>
                  </a:lnTo>
                  <a:lnTo>
                    <a:pt x="250" y="52"/>
                  </a:lnTo>
                  <a:lnTo>
                    <a:pt x="258" y="56"/>
                  </a:lnTo>
                  <a:lnTo>
                    <a:pt x="265" y="61"/>
                  </a:lnTo>
                  <a:lnTo>
                    <a:pt x="271" y="67"/>
                  </a:lnTo>
                  <a:lnTo>
                    <a:pt x="284" y="79"/>
                  </a:lnTo>
                  <a:lnTo>
                    <a:pt x="298" y="93"/>
                  </a:lnTo>
                  <a:lnTo>
                    <a:pt x="315" y="110"/>
                  </a:lnTo>
                  <a:lnTo>
                    <a:pt x="326" y="117"/>
                  </a:lnTo>
                  <a:lnTo>
                    <a:pt x="338" y="125"/>
                  </a:lnTo>
                  <a:lnTo>
                    <a:pt x="351" y="134"/>
                  </a:lnTo>
                  <a:lnTo>
                    <a:pt x="365" y="142"/>
                  </a:lnTo>
                  <a:lnTo>
                    <a:pt x="365" y="142"/>
                  </a:lnTo>
                  <a:lnTo>
                    <a:pt x="369" y="144"/>
                  </a:lnTo>
                  <a:lnTo>
                    <a:pt x="371" y="149"/>
                  </a:lnTo>
                  <a:lnTo>
                    <a:pt x="371" y="153"/>
                  </a:lnTo>
                  <a:lnTo>
                    <a:pt x="370" y="157"/>
                  </a:lnTo>
                  <a:lnTo>
                    <a:pt x="370" y="157"/>
                  </a:lnTo>
                  <a:lnTo>
                    <a:pt x="335" y="212"/>
                  </a:lnTo>
                  <a:lnTo>
                    <a:pt x="335" y="212"/>
                  </a:lnTo>
                  <a:lnTo>
                    <a:pt x="333" y="215"/>
                  </a:lnTo>
                  <a:lnTo>
                    <a:pt x="329" y="216"/>
                  </a:lnTo>
                  <a:lnTo>
                    <a:pt x="326" y="217"/>
                  </a:lnTo>
                  <a:lnTo>
                    <a:pt x="322" y="217"/>
                  </a:lnTo>
                  <a:lnTo>
                    <a:pt x="322" y="217"/>
                  </a:lnTo>
                  <a:lnTo>
                    <a:pt x="301" y="209"/>
                  </a:lnTo>
                  <a:lnTo>
                    <a:pt x="281" y="203"/>
                  </a:lnTo>
                  <a:lnTo>
                    <a:pt x="250" y="195"/>
                  </a:lnTo>
                  <a:lnTo>
                    <a:pt x="224" y="190"/>
                  </a:lnTo>
                  <a:lnTo>
                    <a:pt x="212" y="187"/>
                  </a:lnTo>
                  <a:lnTo>
                    <a:pt x="199" y="182"/>
                  </a:lnTo>
                  <a:lnTo>
                    <a:pt x="199" y="182"/>
                  </a:lnTo>
                  <a:lnTo>
                    <a:pt x="198" y="191"/>
                  </a:lnTo>
                  <a:lnTo>
                    <a:pt x="198" y="194"/>
                  </a:lnTo>
                  <a:lnTo>
                    <a:pt x="198" y="198"/>
                  </a:lnTo>
                  <a:lnTo>
                    <a:pt x="199" y="203"/>
                  </a:lnTo>
                  <a:lnTo>
                    <a:pt x="201" y="206"/>
                  </a:lnTo>
                  <a:lnTo>
                    <a:pt x="205" y="210"/>
                  </a:lnTo>
                  <a:lnTo>
                    <a:pt x="210" y="215"/>
                  </a:lnTo>
                  <a:lnTo>
                    <a:pt x="210" y="215"/>
                  </a:lnTo>
                  <a:lnTo>
                    <a:pt x="236" y="232"/>
                  </a:lnTo>
                  <a:lnTo>
                    <a:pt x="260" y="249"/>
                  </a:lnTo>
                  <a:lnTo>
                    <a:pt x="281" y="267"/>
                  </a:lnTo>
                  <a:lnTo>
                    <a:pt x="291" y="277"/>
                  </a:lnTo>
                  <a:lnTo>
                    <a:pt x="301" y="287"/>
                  </a:lnTo>
                  <a:lnTo>
                    <a:pt x="310" y="298"/>
                  </a:lnTo>
                  <a:lnTo>
                    <a:pt x="318" y="310"/>
                  </a:lnTo>
                  <a:lnTo>
                    <a:pt x="327" y="323"/>
                  </a:lnTo>
                  <a:lnTo>
                    <a:pt x="334" y="337"/>
                  </a:lnTo>
                  <a:lnTo>
                    <a:pt x="341" y="353"/>
                  </a:lnTo>
                  <a:lnTo>
                    <a:pt x="348" y="371"/>
                  </a:lnTo>
                  <a:lnTo>
                    <a:pt x="353" y="389"/>
                  </a:lnTo>
                  <a:lnTo>
                    <a:pt x="359" y="410"/>
                  </a:lnTo>
                  <a:lnTo>
                    <a:pt x="359" y="410"/>
                  </a:lnTo>
                  <a:lnTo>
                    <a:pt x="359" y="414"/>
                  </a:lnTo>
                  <a:lnTo>
                    <a:pt x="359" y="418"/>
                  </a:lnTo>
                  <a:lnTo>
                    <a:pt x="358" y="423"/>
                  </a:lnTo>
                  <a:lnTo>
                    <a:pt x="355" y="429"/>
                  </a:lnTo>
                  <a:lnTo>
                    <a:pt x="348" y="442"/>
                  </a:lnTo>
                  <a:lnTo>
                    <a:pt x="336" y="455"/>
                  </a:lnTo>
                  <a:lnTo>
                    <a:pt x="119" y="455"/>
                  </a:lnTo>
                  <a:lnTo>
                    <a:pt x="119" y="455"/>
                  </a:lnTo>
                  <a:close/>
                  <a:moveTo>
                    <a:pt x="168" y="51"/>
                  </a:moveTo>
                  <a:lnTo>
                    <a:pt x="168" y="51"/>
                  </a:lnTo>
                  <a:lnTo>
                    <a:pt x="148" y="57"/>
                  </a:lnTo>
                  <a:lnTo>
                    <a:pt x="130" y="66"/>
                  </a:lnTo>
                  <a:lnTo>
                    <a:pt x="114" y="75"/>
                  </a:lnTo>
                  <a:lnTo>
                    <a:pt x="101" y="87"/>
                  </a:lnTo>
                  <a:lnTo>
                    <a:pt x="95" y="93"/>
                  </a:lnTo>
                  <a:lnTo>
                    <a:pt x="89" y="100"/>
                  </a:lnTo>
                  <a:lnTo>
                    <a:pt x="84" y="107"/>
                  </a:lnTo>
                  <a:lnTo>
                    <a:pt x="81" y="114"/>
                  </a:lnTo>
                  <a:lnTo>
                    <a:pt x="74" y="132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7" y="163"/>
                  </a:lnTo>
                  <a:lnTo>
                    <a:pt x="67" y="175"/>
                  </a:lnTo>
                  <a:lnTo>
                    <a:pt x="67" y="199"/>
                  </a:lnTo>
                  <a:lnTo>
                    <a:pt x="69" y="221"/>
                  </a:lnTo>
                  <a:lnTo>
                    <a:pt x="73" y="242"/>
                  </a:lnTo>
                  <a:lnTo>
                    <a:pt x="76" y="263"/>
                  </a:lnTo>
                  <a:lnTo>
                    <a:pt x="78" y="285"/>
                  </a:lnTo>
                  <a:lnTo>
                    <a:pt x="80" y="306"/>
                  </a:lnTo>
                  <a:lnTo>
                    <a:pt x="78" y="317"/>
                  </a:lnTo>
                  <a:lnTo>
                    <a:pt x="76" y="328"/>
                  </a:lnTo>
                  <a:lnTo>
                    <a:pt x="76" y="328"/>
                  </a:lnTo>
                  <a:lnTo>
                    <a:pt x="71" y="302"/>
                  </a:lnTo>
                  <a:lnTo>
                    <a:pt x="65" y="278"/>
                  </a:lnTo>
                  <a:lnTo>
                    <a:pt x="55" y="234"/>
                  </a:lnTo>
                  <a:lnTo>
                    <a:pt x="51" y="212"/>
                  </a:lnTo>
                  <a:lnTo>
                    <a:pt x="49" y="191"/>
                  </a:lnTo>
                  <a:lnTo>
                    <a:pt x="47" y="169"/>
                  </a:lnTo>
                  <a:lnTo>
                    <a:pt x="49" y="157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53" y="136"/>
                  </a:lnTo>
                  <a:lnTo>
                    <a:pt x="56" y="126"/>
                  </a:lnTo>
                  <a:lnTo>
                    <a:pt x="61" y="117"/>
                  </a:lnTo>
                  <a:lnTo>
                    <a:pt x="65" y="108"/>
                  </a:lnTo>
                  <a:lnTo>
                    <a:pt x="71" y="100"/>
                  </a:lnTo>
                  <a:lnTo>
                    <a:pt x="77" y="93"/>
                  </a:lnTo>
                  <a:lnTo>
                    <a:pt x="84" y="86"/>
                  </a:lnTo>
                  <a:lnTo>
                    <a:pt x="93" y="79"/>
                  </a:lnTo>
                  <a:lnTo>
                    <a:pt x="100" y="73"/>
                  </a:lnTo>
                  <a:lnTo>
                    <a:pt x="110" y="67"/>
                  </a:lnTo>
                  <a:lnTo>
                    <a:pt x="118" y="63"/>
                  </a:lnTo>
                  <a:lnTo>
                    <a:pt x="127" y="58"/>
                  </a:lnTo>
                  <a:lnTo>
                    <a:pt x="137" y="56"/>
                  </a:lnTo>
                  <a:lnTo>
                    <a:pt x="148" y="54"/>
                  </a:lnTo>
                  <a:lnTo>
                    <a:pt x="157" y="52"/>
                  </a:lnTo>
                  <a:lnTo>
                    <a:pt x="168" y="51"/>
                  </a:lnTo>
                  <a:lnTo>
                    <a:pt x="16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DC552D5-212A-4501-9698-BAA0E024E121}"/>
              </a:ext>
            </a:extLst>
          </p:cNvPr>
          <p:cNvGrpSpPr/>
          <p:nvPr/>
        </p:nvGrpSpPr>
        <p:grpSpPr>
          <a:xfrm>
            <a:off x="5948459" y="2713833"/>
            <a:ext cx="343898" cy="342542"/>
            <a:chOff x="1627188" y="1419225"/>
            <a:chExt cx="403225" cy="401638"/>
          </a:xfrm>
          <a:solidFill>
            <a:schemeClr val="accent6"/>
          </a:solidFill>
        </p:grpSpPr>
        <p:sp>
          <p:nvSpPr>
            <p:cNvPr id="75" name="Freeform 411">
              <a:extLst>
                <a:ext uri="{FF2B5EF4-FFF2-40B4-BE49-F238E27FC236}">
                  <a16:creationId xmlns:a16="http://schemas.microsoft.com/office/drawing/2014/main" id="{67196C6F-1222-429D-9D2C-4C89246E9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1950" y="1439863"/>
              <a:ext cx="376238" cy="381000"/>
            </a:xfrm>
            <a:custGeom>
              <a:avLst/>
              <a:gdLst>
                <a:gd name="T0" fmla="*/ 339 w 711"/>
                <a:gd name="T1" fmla="*/ 528 h 718"/>
                <a:gd name="T2" fmla="*/ 420 w 711"/>
                <a:gd name="T3" fmla="*/ 494 h 718"/>
                <a:gd name="T4" fmla="*/ 479 w 711"/>
                <a:gd name="T5" fmla="*/ 459 h 718"/>
                <a:gd name="T6" fmla="*/ 512 w 711"/>
                <a:gd name="T7" fmla="*/ 478 h 718"/>
                <a:gd name="T8" fmla="*/ 448 w 711"/>
                <a:gd name="T9" fmla="*/ 522 h 718"/>
                <a:gd name="T10" fmla="*/ 372 w 711"/>
                <a:gd name="T11" fmla="*/ 548 h 718"/>
                <a:gd name="T12" fmla="*/ 275 w 711"/>
                <a:gd name="T13" fmla="*/ 718 h 718"/>
                <a:gd name="T14" fmla="*/ 229 w 711"/>
                <a:gd name="T15" fmla="*/ 504 h 718"/>
                <a:gd name="T16" fmla="*/ 220 w 711"/>
                <a:gd name="T17" fmla="*/ 442 h 718"/>
                <a:gd name="T18" fmla="*/ 115 w 711"/>
                <a:gd name="T19" fmla="*/ 407 h 718"/>
                <a:gd name="T20" fmla="*/ 275 w 711"/>
                <a:gd name="T21" fmla="*/ 355 h 718"/>
                <a:gd name="T22" fmla="*/ 357 w 711"/>
                <a:gd name="T23" fmla="*/ 326 h 718"/>
                <a:gd name="T24" fmla="*/ 482 w 711"/>
                <a:gd name="T25" fmla="*/ 387 h 718"/>
                <a:gd name="T26" fmla="*/ 466 w 711"/>
                <a:gd name="T27" fmla="*/ 420 h 718"/>
                <a:gd name="T28" fmla="*/ 253 w 711"/>
                <a:gd name="T29" fmla="*/ 530 h 718"/>
                <a:gd name="T30" fmla="*/ 292 w 711"/>
                <a:gd name="T31" fmla="*/ 531 h 718"/>
                <a:gd name="T32" fmla="*/ 213 w 711"/>
                <a:gd name="T33" fmla="*/ 718 h 718"/>
                <a:gd name="T34" fmla="*/ 257 w 711"/>
                <a:gd name="T35" fmla="*/ 550 h 718"/>
                <a:gd name="T36" fmla="*/ 152 w 711"/>
                <a:gd name="T37" fmla="*/ 562 h 718"/>
                <a:gd name="T38" fmla="*/ 72 w 711"/>
                <a:gd name="T39" fmla="*/ 521 h 718"/>
                <a:gd name="T40" fmla="*/ 78 w 711"/>
                <a:gd name="T41" fmla="*/ 490 h 718"/>
                <a:gd name="T42" fmla="*/ 118 w 711"/>
                <a:gd name="T43" fmla="*/ 511 h 718"/>
                <a:gd name="T44" fmla="*/ 154 w 711"/>
                <a:gd name="T45" fmla="*/ 535 h 718"/>
                <a:gd name="T46" fmla="*/ 2 w 711"/>
                <a:gd name="T47" fmla="*/ 362 h 718"/>
                <a:gd name="T48" fmla="*/ 7 w 711"/>
                <a:gd name="T49" fmla="*/ 264 h 718"/>
                <a:gd name="T50" fmla="*/ 39 w 711"/>
                <a:gd name="T51" fmla="*/ 245 h 718"/>
                <a:gd name="T52" fmla="*/ 37 w 711"/>
                <a:gd name="T53" fmla="*/ 350 h 718"/>
                <a:gd name="T54" fmla="*/ 2 w 711"/>
                <a:gd name="T55" fmla="*/ 362 h 718"/>
                <a:gd name="T56" fmla="*/ 185 w 711"/>
                <a:gd name="T57" fmla="*/ 34 h 718"/>
                <a:gd name="T58" fmla="*/ 278 w 711"/>
                <a:gd name="T59" fmla="*/ 9 h 718"/>
                <a:gd name="T60" fmla="*/ 241 w 711"/>
                <a:gd name="T61" fmla="*/ 47 h 718"/>
                <a:gd name="T62" fmla="*/ 132 w 711"/>
                <a:gd name="T63" fmla="*/ 115 h 718"/>
                <a:gd name="T64" fmla="*/ 103 w 711"/>
                <a:gd name="T65" fmla="*/ 93 h 718"/>
                <a:gd name="T66" fmla="*/ 532 w 711"/>
                <a:gd name="T67" fmla="*/ 35 h 718"/>
                <a:gd name="T68" fmla="*/ 513 w 711"/>
                <a:gd name="T69" fmla="*/ 65 h 718"/>
                <a:gd name="T70" fmla="*/ 425 w 711"/>
                <a:gd name="T71" fmla="*/ 26 h 718"/>
                <a:gd name="T72" fmla="*/ 663 w 711"/>
                <a:gd name="T73" fmla="*/ 134 h 718"/>
                <a:gd name="T74" fmla="*/ 694 w 711"/>
                <a:gd name="T75" fmla="*/ 200 h 718"/>
                <a:gd name="T76" fmla="*/ 655 w 711"/>
                <a:gd name="T77" fmla="*/ 183 h 718"/>
                <a:gd name="T78" fmla="*/ 659 w 711"/>
                <a:gd name="T79" fmla="*/ 142 h 718"/>
                <a:gd name="T80" fmla="*/ 702 w 711"/>
                <a:gd name="T81" fmla="*/ 369 h 718"/>
                <a:gd name="T82" fmla="*/ 656 w 711"/>
                <a:gd name="T83" fmla="*/ 416 h 718"/>
                <a:gd name="T84" fmla="*/ 570 w 711"/>
                <a:gd name="T85" fmla="*/ 441 h 718"/>
                <a:gd name="T86" fmla="*/ 569 w 711"/>
                <a:gd name="T87" fmla="*/ 405 h 718"/>
                <a:gd name="T88" fmla="*/ 656 w 711"/>
                <a:gd name="T89" fmla="*/ 370 h 718"/>
                <a:gd name="T90" fmla="*/ 684 w 711"/>
                <a:gd name="T91" fmla="*/ 345 h 718"/>
                <a:gd name="T92" fmla="*/ 513 w 711"/>
                <a:gd name="T93" fmla="*/ 372 h 718"/>
                <a:gd name="T94" fmla="*/ 374 w 711"/>
                <a:gd name="T95" fmla="*/ 264 h 718"/>
                <a:gd name="T96" fmla="*/ 567 w 711"/>
                <a:gd name="T97" fmla="*/ 171 h 718"/>
                <a:gd name="T98" fmla="*/ 630 w 711"/>
                <a:gd name="T99" fmla="*/ 256 h 718"/>
                <a:gd name="T100" fmla="*/ 630 w 711"/>
                <a:gd name="T101" fmla="*/ 292 h 718"/>
                <a:gd name="T102" fmla="*/ 532 w 711"/>
                <a:gd name="T103" fmla="*/ 373 h 718"/>
                <a:gd name="T104" fmla="*/ 132 w 711"/>
                <a:gd name="T105" fmla="*/ 218 h 718"/>
                <a:gd name="T106" fmla="*/ 226 w 711"/>
                <a:gd name="T107" fmla="*/ 223 h 718"/>
                <a:gd name="T108" fmla="*/ 93 w 711"/>
                <a:gd name="T109" fmla="*/ 370 h 718"/>
                <a:gd name="T110" fmla="*/ 231 w 711"/>
                <a:gd name="T111" fmla="*/ 330 h 718"/>
                <a:gd name="T112" fmla="*/ 93 w 711"/>
                <a:gd name="T113" fmla="*/ 370 h 718"/>
                <a:gd name="T114" fmla="*/ 150 w 711"/>
                <a:gd name="T115" fmla="*/ 167 h 718"/>
                <a:gd name="T116" fmla="*/ 321 w 711"/>
                <a:gd name="T117" fmla="*/ 77 h 718"/>
                <a:gd name="T118" fmla="*/ 355 w 711"/>
                <a:gd name="T119" fmla="*/ 83 h 718"/>
                <a:gd name="T120" fmla="*/ 512 w 711"/>
                <a:gd name="T121" fmla="*/ 113 h 718"/>
                <a:gd name="T122" fmla="*/ 311 w 711"/>
                <a:gd name="T123" fmla="*/ 193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1" h="718">
                  <a:moveTo>
                    <a:pt x="275" y="718"/>
                  </a:moveTo>
                  <a:lnTo>
                    <a:pt x="317" y="563"/>
                  </a:lnTo>
                  <a:lnTo>
                    <a:pt x="317" y="563"/>
                  </a:lnTo>
                  <a:lnTo>
                    <a:pt x="323" y="549"/>
                  </a:lnTo>
                  <a:lnTo>
                    <a:pt x="330" y="537"/>
                  </a:lnTo>
                  <a:lnTo>
                    <a:pt x="339" y="528"/>
                  </a:lnTo>
                  <a:lnTo>
                    <a:pt x="348" y="519"/>
                  </a:lnTo>
                  <a:lnTo>
                    <a:pt x="360" y="513"/>
                  </a:lnTo>
                  <a:lnTo>
                    <a:pt x="372" y="509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20" y="494"/>
                  </a:lnTo>
                  <a:lnTo>
                    <a:pt x="440" y="486"/>
                  </a:lnTo>
                  <a:lnTo>
                    <a:pt x="451" y="481"/>
                  </a:lnTo>
                  <a:lnTo>
                    <a:pt x="460" y="475"/>
                  </a:lnTo>
                  <a:lnTo>
                    <a:pt x="470" y="468"/>
                  </a:lnTo>
                  <a:lnTo>
                    <a:pt x="479" y="459"/>
                  </a:lnTo>
                  <a:lnTo>
                    <a:pt x="479" y="459"/>
                  </a:lnTo>
                  <a:lnTo>
                    <a:pt x="482" y="462"/>
                  </a:lnTo>
                  <a:lnTo>
                    <a:pt x="482" y="462"/>
                  </a:lnTo>
                  <a:lnTo>
                    <a:pt x="488" y="467"/>
                  </a:lnTo>
                  <a:lnTo>
                    <a:pt x="495" y="472"/>
                  </a:lnTo>
                  <a:lnTo>
                    <a:pt x="503" y="475"/>
                  </a:lnTo>
                  <a:lnTo>
                    <a:pt x="512" y="478"/>
                  </a:lnTo>
                  <a:lnTo>
                    <a:pt x="512" y="478"/>
                  </a:lnTo>
                  <a:lnTo>
                    <a:pt x="500" y="490"/>
                  </a:lnTo>
                  <a:lnTo>
                    <a:pt x="488" y="500"/>
                  </a:lnTo>
                  <a:lnTo>
                    <a:pt x="475" y="509"/>
                  </a:lnTo>
                  <a:lnTo>
                    <a:pt x="462" y="516"/>
                  </a:lnTo>
                  <a:lnTo>
                    <a:pt x="448" y="522"/>
                  </a:lnTo>
                  <a:lnTo>
                    <a:pt x="435" y="527"/>
                  </a:lnTo>
                  <a:lnTo>
                    <a:pt x="410" y="535"/>
                  </a:lnTo>
                  <a:lnTo>
                    <a:pt x="410" y="535"/>
                  </a:lnTo>
                  <a:lnTo>
                    <a:pt x="390" y="541"/>
                  </a:lnTo>
                  <a:lnTo>
                    <a:pt x="380" y="544"/>
                  </a:lnTo>
                  <a:lnTo>
                    <a:pt x="372" y="548"/>
                  </a:lnTo>
                  <a:lnTo>
                    <a:pt x="365" y="553"/>
                  </a:lnTo>
                  <a:lnTo>
                    <a:pt x="359" y="558"/>
                  </a:lnTo>
                  <a:lnTo>
                    <a:pt x="354" y="565"/>
                  </a:lnTo>
                  <a:lnTo>
                    <a:pt x="352" y="573"/>
                  </a:lnTo>
                  <a:lnTo>
                    <a:pt x="312" y="718"/>
                  </a:lnTo>
                  <a:lnTo>
                    <a:pt x="275" y="718"/>
                  </a:lnTo>
                  <a:lnTo>
                    <a:pt x="275" y="718"/>
                  </a:lnTo>
                  <a:close/>
                  <a:moveTo>
                    <a:pt x="470" y="442"/>
                  </a:moveTo>
                  <a:lnTo>
                    <a:pt x="257" y="442"/>
                  </a:lnTo>
                  <a:lnTo>
                    <a:pt x="236" y="509"/>
                  </a:lnTo>
                  <a:lnTo>
                    <a:pt x="236" y="509"/>
                  </a:lnTo>
                  <a:lnTo>
                    <a:pt x="229" y="504"/>
                  </a:lnTo>
                  <a:lnTo>
                    <a:pt x="222" y="500"/>
                  </a:lnTo>
                  <a:lnTo>
                    <a:pt x="213" y="498"/>
                  </a:lnTo>
                  <a:lnTo>
                    <a:pt x="204" y="498"/>
                  </a:lnTo>
                  <a:lnTo>
                    <a:pt x="204" y="498"/>
                  </a:lnTo>
                  <a:lnTo>
                    <a:pt x="203" y="498"/>
                  </a:lnTo>
                  <a:lnTo>
                    <a:pt x="220" y="442"/>
                  </a:lnTo>
                  <a:lnTo>
                    <a:pt x="115" y="442"/>
                  </a:lnTo>
                  <a:lnTo>
                    <a:pt x="115" y="442"/>
                  </a:lnTo>
                  <a:lnTo>
                    <a:pt x="117" y="434"/>
                  </a:lnTo>
                  <a:lnTo>
                    <a:pt x="117" y="424"/>
                  </a:lnTo>
                  <a:lnTo>
                    <a:pt x="117" y="416"/>
                  </a:lnTo>
                  <a:lnTo>
                    <a:pt x="115" y="407"/>
                  </a:lnTo>
                  <a:lnTo>
                    <a:pt x="231" y="407"/>
                  </a:lnTo>
                  <a:lnTo>
                    <a:pt x="250" y="345"/>
                  </a:lnTo>
                  <a:lnTo>
                    <a:pt x="250" y="345"/>
                  </a:lnTo>
                  <a:lnTo>
                    <a:pt x="259" y="349"/>
                  </a:lnTo>
                  <a:lnTo>
                    <a:pt x="267" y="353"/>
                  </a:lnTo>
                  <a:lnTo>
                    <a:pt x="275" y="355"/>
                  </a:lnTo>
                  <a:lnTo>
                    <a:pt x="285" y="356"/>
                  </a:lnTo>
                  <a:lnTo>
                    <a:pt x="268" y="407"/>
                  </a:lnTo>
                  <a:lnTo>
                    <a:pt x="462" y="407"/>
                  </a:lnTo>
                  <a:lnTo>
                    <a:pt x="351" y="333"/>
                  </a:lnTo>
                  <a:lnTo>
                    <a:pt x="351" y="333"/>
                  </a:lnTo>
                  <a:lnTo>
                    <a:pt x="357" y="326"/>
                  </a:lnTo>
                  <a:lnTo>
                    <a:pt x="361" y="319"/>
                  </a:lnTo>
                  <a:lnTo>
                    <a:pt x="366" y="312"/>
                  </a:lnTo>
                  <a:lnTo>
                    <a:pt x="370" y="304"/>
                  </a:lnTo>
                  <a:lnTo>
                    <a:pt x="488" y="381"/>
                  </a:lnTo>
                  <a:lnTo>
                    <a:pt x="488" y="381"/>
                  </a:lnTo>
                  <a:lnTo>
                    <a:pt x="482" y="387"/>
                  </a:lnTo>
                  <a:lnTo>
                    <a:pt x="482" y="387"/>
                  </a:lnTo>
                  <a:lnTo>
                    <a:pt x="477" y="393"/>
                  </a:lnTo>
                  <a:lnTo>
                    <a:pt x="472" y="399"/>
                  </a:lnTo>
                  <a:lnTo>
                    <a:pt x="470" y="406"/>
                  </a:lnTo>
                  <a:lnTo>
                    <a:pt x="468" y="413"/>
                  </a:lnTo>
                  <a:lnTo>
                    <a:pt x="466" y="420"/>
                  </a:lnTo>
                  <a:lnTo>
                    <a:pt x="466" y="428"/>
                  </a:lnTo>
                  <a:lnTo>
                    <a:pt x="468" y="435"/>
                  </a:lnTo>
                  <a:lnTo>
                    <a:pt x="470" y="442"/>
                  </a:lnTo>
                  <a:lnTo>
                    <a:pt x="470" y="442"/>
                  </a:lnTo>
                  <a:close/>
                  <a:moveTo>
                    <a:pt x="253" y="530"/>
                  </a:moveTo>
                  <a:lnTo>
                    <a:pt x="253" y="530"/>
                  </a:lnTo>
                  <a:lnTo>
                    <a:pt x="275" y="527"/>
                  </a:lnTo>
                  <a:lnTo>
                    <a:pt x="275" y="527"/>
                  </a:lnTo>
                  <a:lnTo>
                    <a:pt x="280" y="525"/>
                  </a:lnTo>
                  <a:lnTo>
                    <a:pt x="284" y="527"/>
                  </a:lnTo>
                  <a:lnTo>
                    <a:pt x="288" y="529"/>
                  </a:lnTo>
                  <a:lnTo>
                    <a:pt x="292" y="531"/>
                  </a:lnTo>
                  <a:lnTo>
                    <a:pt x="294" y="535"/>
                  </a:lnTo>
                  <a:lnTo>
                    <a:pt x="296" y="538"/>
                  </a:lnTo>
                  <a:lnTo>
                    <a:pt x="297" y="543"/>
                  </a:lnTo>
                  <a:lnTo>
                    <a:pt x="296" y="548"/>
                  </a:lnTo>
                  <a:lnTo>
                    <a:pt x="250" y="718"/>
                  </a:lnTo>
                  <a:lnTo>
                    <a:pt x="213" y="718"/>
                  </a:lnTo>
                  <a:lnTo>
                    <a:pt x="251" y="575"/>
                  </a:lnTo>
                  <a:lnTo>
                    <a:pt x="251" y="575"/>
                  </a:lnTo>
                  <a:lnTo>
                    <a:pt x="254" y="569"/>
                  </a:lnTo>
                  <a:lnTo>
                    <a:pt x="256" y="563"/>
                  </a:lnTo>
                  <a:lnTo>
                    <a:pt x="257" y="558"/>
                  </a:lnTo>
                  <a:lnTo>
                    <a:pt x="257" y="550"/>
                  </a:lnTo>
                  <a:lnTo>
                    <a:pt x="257" y="550"/>
                  </a:lnTo>
                  <a:lnTo>
                    <a:pt x="256" y="540"/>
                  </a:lnTo>
                  <a:lnTo>
                    <a:pt x="253" y="530"/>
                  </a:lnTo>
                  <a:lnTo>
                    <a:pt x="253" y="530"/>
                  </a:lnTo>
                  <a:close/>
                  <a:moveTo>
                    <a:pt x="152" y="562"/>
                  </a:moveTo>
                  <a:lnTo>
                    <a:pt x="152" y="562"/>
                  </a:lnTo>
                  <a:lnTo>
                    <a:pt x="137" y="559"/>
                  </a:lnTo>
                  <a:lnTo>
                    <a:pt x="123" y="553"/>
                  </a:lnTo>
                  <a:lnTo>
                    <a:pt x="109" y="547"/>
                  </a:lnTo>
                  <a:lnTo>
                    <a:pt x="96" y="540"/>
                  </a:lnTo>
                  <a:lnTo>
                    <a:pt x="84" y="530"/>
                  </a:lnTo>
                  <a:lnTo>
                    <a:pt x="72" y="521"/>
                  </a:lnTo>
                  <a:lnTo>
                    <a:pt x="62" y="510"/>
                  </a:lnTo>
                  <a:lnTo>
                    <a:pt x="52" y="498"/>
                  </a:lnTo>
                  <a:lnTo>
                    <a:pt x="52" y="498"/>
                  </a:lnTo>
                  <a:lnTo>
                    <a:pt x="62" y="497"/>
                  </a:lnTo>
                  <a:lnTo>
                    <a:pt x="70" y="493"/>
                  </a:lnTo>
                  <a:lnTo>
                    <a:pt x="78" y="490"/>
                  </a:lnTo>
                  <a:lnTo>
                    <a:pt x="87" y="485"/>
                  </a:lnTo>
                  <a:lnTo>
                    <a:pt x="87" y="485"/>
                  </a:lnTo>
                  <a:lnTo>
                    <a:pt x="94" y="492"/>
                  </a:lnTo>
                  <a:lnTo>
                    <a:pt x="101" y="499"/>
                  </a:lnTo>
                  <a:lnTo>
                    <a:pt x="109" y="505"/>
                  </a:lnTo>
                  <a:lnTo>
                    <a:pt x="118" y="511"/>
                  </a:lnTo>
                  <a:lnTo>
                    <a:pt x="127" y="516"/>
                  </a:lnTo>
                  <a:lnTo>
                    <a:pt x="137" y="521"/>
                  </a:lnTo>
                  <a:lnTo>
                    <a:pt x="146" y="524"/>
                  </a:lnTo>
                  <a:lnTo>
                    <a:pt x="156" y="527"/>
                  </a:lnTo>
                  <a:lnTo>
                    <a:pt x="156" y="527"/>
                  </a:lnTo>
                  <a:lnTo>
                    <a:pt x="154" y="535"/>
                  </a:lnTo>
                  <a:lnTo>
                    <a:pt x="151" y="544"/>
                  </a:lnTo>
                  <a:lnTo>
                    <a:pt x="151" y="553"/>
                  </a:lnTo>
                  <a:lnTo>
                    <a:pt x="152" y="562"/>
                  </a:lnTo>
                  <a:lnTo>
                    <a:pt x="152" y="562"/>
                  </a:lnTo>
                  <a:close/>
                  <a:moveTo>
                    <a:pt x="2" y="362"/>
                  </a:moveTo>
                  <a:lnTo>
                    <a:pt x="2" y="362"/>
                  </a:lnTo>
                  <a:lnTo>
                    <a:pt x="1" y="347"/>
                  </a:lnTo>
                  <a:lnTo>
                    <a:pt x="0" y="330"/>
                  </a:lnTo>
                  <a:lnTo>
                    <a:pt x="1" y="313"/>
                  </a:lnTo>
                  <a:lnTo>
                    <a:pt x="2" y="296"/>
                  </a:lnTo>
                  <a:lnTo>
                    <a:pt x="4" y="280"/>
                  </a:lnTo>
                  <a:lnTo>
                    <a:pt x="7" y="264"/>
                  </a:lnTo>
                  <a:lnTo>
                    <a:pt x="10" y="248"/>
                  </a:lnTo>
                  <a:lnTo>
                    <a:pt x="15" y="232"/>
                  </a:lnTo>
                  <a:lnTo>
                    <a:pt x="15" y="232"/>
                  </a:lnTo>
                  <a:lnTo>
                    <a:pt x="22" y="237"/>
                  </a:lnTo>
                  <a:lnTo>
                    <a:pt x="31" y="242"/>
                  </a:lnTo>
                  <a:lnTo>
                    <a:pt x="39" y="245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1" y="273"/>
                  </a:lnTo>
                  <a:lnTo>
                    <a:pt x="38" y="299"/>
                  </a:lnTo>
                  <a:lnTo>
                    <a:pt x="35" y="325"/>
                  </a:lnTo>
                  <a:lnTo>
                    <a:pt x="37" y="350"/>
                  </a:lnTo>
                  <a:lnTo>
                    <a:pt x="37" y="350"/>
                  </a:lnTo>
                  <a:lnTo>
                    <a:pt x="27" y="353"/>
                  </a:lnTo>
                  <a:lnTo>
                    <a:pt x="19" y="355"/>
                  </a:lnTo>
                  <a:lnTo>
                    <a:pt x="10" y="358"/>
                  </a:lnTo>
                  <a:lnTo>
                    <a:pt x="2" y="362"/>
                  </a:lnTo>
                  <a:lnTo>
                    <a:pt x="2" y="362"/>
                  </a:lnTo>
                  <a:close/>
                  <a:moveTo>
                    <a:pt x="103" y="93"/>
                  </a:moveTo>
                  <a:lnTo>
                    <a:pt x="103" y="93"/>
                  </a:lnTo>
                  <a:lnTo>
                    <a:pt x="123" y="76"/>
                  </a:lnTo>
                  <a:lnTo>
                    <a:pt x="142" y="60"/>
                  </a:lnTo>
                  <a:lnTo>
                    <a:pt x="163" y="46"/>
                  </a:lnTo>
                  <a:lnTo>
                    <a:pt x="185" y="34"/>
                  </a:lnTo>
                  <a:lnTo>
                    <a:pt x="207" y="24"/>
                  </a:lnTo>
                  <a:lnTo>
                    <a:pt x="230" y="14"/>
                  </a:lnTo>
                  <a:lnTo>
                    <a:pt x="254" y="6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78" y="9"/>
                  </a:lnTo>
                  <a:lnTo>
                    <a:pt x="278" y="18"/>
                  </a:lnTo>
                  <a:lnTo>
                    <a:pt x="279" y="27"/>
                  </a:lnTo>
                  <a:lnTo>
                    <a:pt x="283" y="35"/>
                  </a:lnTo>
                  <a:lnTo>
                    <a:pt x="283" y="35"/>
                  </a:lnTo>
                  <a:lnTo>
                    <a:pt x="261" y="41"/>
                  </a:lnTo>
                  <a:lnTo>
                    <a:pt x="241" y="47"/>
                  </a:lnTo>
                  <a:lnTo>
                    <a:pt x="220" y="56"/>
                  </a:lnTo>
                  <a:lnTo>
                    <a:pt x="201" y="65"/>
                  </a:lnTo>
                  <a:lnTo>
                    <a:pt x="183" y="76"/>
                  </a:lnTo>
                  <a:lnTo>
                    <a:pt x="166" y="88"/>
                  </a:lnTo>
                  <a:lnTo>
                    <a:pt x="148" y="101"/>
                  </a:lnTo>
                  <a:lnTo>
                    <a:pt x="132" y="115"/>
                  </a:lnTo>
                  <a:lnTo>
                    <a:pt x="132" y="115"/>
                  </a:lnTo>
                  <a:lnTo>
                    <a:pt x="125" y="108"/>
                  </a:lnTo>
                  <a:lnTo>
                    <a:pt x="119" y="102"/>
                  </a:lnTo>
                  <a:lnTo>
                    <a:pt x="112" y="97"/>
                  </a:lnTo>
                  <a:lnTo>
                    <a:pt x="103" y="93"/>
                  </a:lnTo>
                  <a:lnTo>
                    <a:pt x="103" y="93"/>
                  </a:lnTo>
                  <a:close/>
                  <a:moveTo>
                    <a:pt x="425" y="0"/>
                  </a:moveTo>
                  <a:lnTo>
                    <a:pt x="425" y="0"/>
                  </a:lnTo>
                  <a:lnTo>
                    <a:pt x="452" y="6"/>
                  </a:lnTo>
                  <a:lnTo>
                    <a:pt x="478" y="14"/>
                  </a:lnTo>
                  <a:lnTo>
                    <a:pt x="506" y="24"/>
                  </a:lnTo>
                  <a:lnTo>
                    <a:pt x="532" y="35"/>
                  </a:lnTo>
                  <a:lnTo>
                    <a:pt x="532" y="35"/>
                  </a:lnTo>
                  <a:lnTo>
                    <a:pt x="526" y="43"/>
                  </a:lnTo>
                  <a:lnTo>
                    <a:pt x="521" y="50"/>
                  </a:lnTo>
                  <a:lnTo>
                    <a:pt x="517" y="57"/>
                  </a:lnTo>
                  <a:lnTo>
                    <a:pt x="513" y="65"/>
                  </a:lnTo>
                  <a:lnTo>
                    <a:pt x="513" y="65"/>
                  </a:lnTo>
                  <a:lnTo>
                    <a:pt x="490" y="56"/>
                  </a:lnTo>
                  <a:lnTo>
                    <a:pt x="468" y="47"/>
                  </a:lnTo>
                  <a:lnTo>
                    <a:pt x="445" y="40"/>
                  </a:lnTo>
                  <a:lnTo>
                    <a:pt x="421" y="35"/>
                  </a:lnTo>
                  <a:lnTo>
                    <a:pt x="421" y="35"/>
                  </a:lnTo>
                  <a:lnTo>
                    <a:pt x="425" y="26"/>
                  </a:lnTo>
                  <a:lnTo>
                    <a:pt x="426" y="18"/>
                  </a:lnTo>
                  <a:lnTo>
                    <a:pt x="426" y="8"/>
                  </a:lnTo>
                  <a:lnTo>
                    <a:pt x="425" y="0"/>
                  </a:lnTo>
                  <a:lnTo>
                    <a:pt x="425" y="0"/>
                  </a:lnTo>
                  <a:close/>
                  <a:moveTo>
                    <a:pt x="663" y="134"/>
                  </a:moveTo>
                  <a:lnTo>
                    <a:pt x="663" y="134"/>
                  </a:lnTo>
                  <a:lnTo>
                    <a:pt x="675" y="150"/>
                  </a:lnTo>
                  <a:lnTo>
                    <a:pt x="686" y="165"/>
                  </a:lnTo>
                  <a:lnTo>
                    <a:pt x="696" y="182"/>
                  </a:lnTo>
                  <a:lnTo>
                    <a:pt x="703" y="200"/>
                  </a:lnTo>
                  <a:lnTo>
                    <a:pt x="703" y="200"/>
                  </a:lnTo>
                  <a:lnTo>
                    <a:pt x="694" y="200"/>
                  </a:lnTo>
                  <a:lnTo>
                    <a:pt x="685" y="201"/>
                  </a:lnTo>
                  <a:lnTo>
                    <a:pt x="676" y="204"/>
                  </a:lnTo>
                  <a:lnTo>
                    <a:pt x="668" y="207"/>
                  </a:lnTo>
                  <a:lnTo>
                    <a:pt x="668" y="207"/>
                  </a:lnTo>
                  <a:lnTo>
                    <a:pt x="662" y="195"/>
                  </a:lnTo>
                  <a:lnTo>
                    <a:pt x="655" y="183"/>
                  </a:lnTo>
                  <a:lnTo>
                    <a:pt x="648" y="171"/>
                  </a:lnTo>
                  <a:lnTo>
                    <a:pt x="639" y="161"/>
                  </a:lnTo>
                  <a:lnTo>
                    <a:pt x="639" y="161"/>
                  </a:lnTo>
                  <a:lnTo>
                    <a:pt x="647" y="156"/>
                  </a:lnTo>
                  <a:lnTo>
                    <a:pt x="653" y="149"/>
                  </a:lnTo>
                  <a:lnTo>
                    <a:pt x="659" y="142"/>
                  </a:lnTo>
                  <a:lnTo>
                    <a:pt x="663" y="134"/>
                  </a:lnTo>
                  <a:lnTo>
                    <a:pt x="663" y="134"/>
                  </a:lnTo>
                  <a:close/>
                  <a:moveTo>
                    <a:pt x="711" y="347"/>
                  </a:moveTo>
                  <a:lnTo>
                    <a:pt x="711" y="347"/>
                  </a:lnTo>
                  <a:lnTo>
                    <a:pt x="706" y="358"/>
                  </a:lnTo>
                  <a:lnTo>
                    <a:pt x="702" y="369"/>
                  </a:lnTo>
                  <a:lnTo>
                    <a:pt x="696" y="379"/>
                  </a:lnTo>
                  <a:lnTo>
                    <a:pt x="688" y="387"/>
                  </a:lnTo>
                  <a:lnTo>
                    <a:pt x="681" y="395"/>
                  </a:lnTo>
                  <a:lnTo>
                    <a:pt x="673" y="403"/>
                  </a:lnTo>
                  <a:lnTo>
                    <a:pt x="665" y="410"/>
                  </a:lnTo>
                  <a:lnTo>
                    <a:pt x="656" y="416"/>
                  </a:lnTo>
                  <a:lnTo>
                    <a:pt x="647" y="420"/>
                  </a:lnTo>
                  <a:lnTo>
                    <a:pt x="637" y="425"/>
                  </a:lnTo>
                  <a:lnTo>
                    <a:pt x="616" y="432"/>
                  </a:lnTo>
                  <a:lnTo>
                    <a:pt x="594" y="437"/>
                  </a:lnTo>
                  <a:lnTo>
                    <a:pt x="570" y="441"/>
                  </a:lnTo>
                  <a:lnTo>
                    <a:pt x="570" y="441"/>
                  </a:lnTo>
                  <a:lnTo>
                    <a:pt x="573" y="432"/>
                  </a:lnTo>
                  <a:lnTo>
                    <a:pt x="573" y="424"/>
                  </a:lnTo>
                  <a:lnTo>
                    <a:pt x="573" y="424"/>
                  </a:lnTo>
                  <a:lnTo>
                    <a:pt x="573" y="414"/>
                  </a:lnTo>
                  <a:lnTo>
                    <a:pt x="569" y="405"/>
                  </a:lnTo>
                  <a:lnTo>
                    <a:pt x="569" y="405"/>
                  </a:lnTo>
                  <a:lnTo>
                    <a:pt x="586" y="403"/>
                  </a:lnTo>
                  <a:lnTo>
                    <a:pt x="602" y="399"/>
                  </a:lnTo>
                  <a:lnTo>
                    <a:pt x="617" y="394"/>
                  </a:lnTo>
                  <a:lnTo>
                    <a:pt x="631" y="388"/>
                  </a:lnTo>
                  <a:lnTo>
                    <a:pt x="644" y="380"/>
                  </a:lnTo>
                  <a:lnTo>
                    <a:pt x="656" y="370"/>
                  </a:lnTo>
                  <a:lnTo>
                    <a:pt x="661" y="364"/>
                  </a:lnTo>
                  <a:lnTo>
                    <a:pt x="666" y="357"/>
                  </a:lnTo>
                  <a:lnTo>
                    <a:pt x="671" y="350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84" y="345"/>
                  </a:lnTo>
                  <a:lnTo>
                    <a:pt x="692" y="347"/>
                  </a:lnTo>
                  <a:lnTo>
                    <a:pt x="702" y="348"/>
                  </a:lnTo>
                  <a:lnTo>
                    <a:pt x="711" y="347"/>
                  </a:lnTo>
                  <a:lnTo>
                    <a:pt x="711" y="347"/>
                  </a:lnTo>
                  <a:close/>
                  <a:moveTo>
                    <a:pt x="513" y="372"/>
                  </a:moveTo>
                  <a:lnTo>
                    <a:pt x="513" y="372"/>
                  </a:lnTo>
                  <a:lnTo>
                    <a:pt x="531" y="292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4" y="282"/>
                  </a:lnTo>
                  <a:lnTo>
                    <a:pt x="376" y="274"/>
                  </a:lnTo>
                  <a:lnTo>
                    <a:pt x="374" y="264"/>
                  </a:lnTo>
                  <a:lnTo>
                    <a:pt x="373" y="256"/>
                  </a:lnTo>
                  <a:lnTo>
                    <a:pt x="539" y="256"/>
                  </a:lnTo>
                  <a:lnTo>
                    <a:pt x="539" y="256"/>
                  </a:lnTo>
                  <a:lnTo>
                    <a:pt x="558" y="169"/>
                  </a:lnTo>
                  <a:lnTo>
                    <a:pt x="558" y="169"/>
                  </a:lnTo>
                  <a:lnTo>
                    <a:pt x="567" y="171"/>
                  </a:lnTo>
                  <a:lnTo>
                    <a:pt x="575" y="174"/>
                  </a:lnTo>
                  <a:lnTo>
                    <a:pt x="585" y="175"/>
                  </a:lnTo>
                  <a:lnTo>
                    <a:pt x="593" y="176"/>
                  </a:lnTo>
                  <a:lnTo>
                    <a:pt x="593" y="176"/>
                  </a:lnTo>
                  <a:lnTo>
                    <a:pt x="575" y="256"/>
                  </a:lnTo>
                  <a:lnTo>
                    <a:pt x="630" y="256"/>
                  </a:lnTo>
                  <a:lnTo>
                    <a:pt x="630" y="256"/>
                  </a:lnTo>
                  <a:lnTo>
                    <a:pt x="629" y="264"/>
                  </a:lnTo>
                  <a:lnTo>
                    <a:pt x="628" y="274"/>
                  </a:lnTo>
                  <a:lnTo>
                    <a:pt x="628" y="274"/>
                  </a:lnTo>
                  <a:lnTo>
                    <a:pt x="629" y="282"/>
                  </a:lnTo>
                  <a:lnTo>
                    <a:pt x="630" y="292"/>
                  </a:lnTo>
                  <a:lnTo>
                    <a:pt x="568" y="292"/>
                  </a:lnTo>
                  <a:lnTo>
                    <a:pt x="568" y="292"/>
                  </a:lnTo>
                  <a:lnTo>
                    <a:pt x="549" y="379"/>
                  </a:lnTo>
                  <a:lnTo>
                    <a:pt x="549" y="379"/>
                  </a:lnTo>
                  <a:lnTo>
                    <a:pt x="540" y="375"/>
                  </a:lnTo>
                  <a:lnTo>
                    <a:pt x="532" y="373"/>
                  </a:lnTo>
                  <a:lnTo>
                    <a:pt x="522" y="372"/>
                  </a:lnTo>
                  <a:lnTo>
                    <a:pt x="513" y="372"/>
                  </a:lnTo>
                  <a:lnTo>
                    <a:pt x="513" y="372"/>
                  </a:lnTo>
                  <a:close/>
                  <a:moveTo>
                    <a:pt x="211" y="255"/>
                  </a:moveTo>
                  <a:lnTo>
                    <a:pt x="132" y="218"/>
                  </a:lnTo>
                  <a:lnTo>
                    <a:pt x="132" y="218"/>
                  </a:lnTo>
                  <a:lnTo>
                    <a:pt x="138" y="211"/>
                  </a:lnTo>
                  <a:lnTo>
                    <a:pt x="142" y="202"/>
                  </a:lnTo>
                  <a:lnTo>
                    <a:pt x="145" y="194"/>
                  </a:lnTo>
                  <a:lnTo>
                    <a:pt x="148" y="186"/>
                  </a:lnTo>
                  <a:lnTo>
                    <a:pt x="226" y="223"/>
                  </a:lnTo>
                  <a:lnTo>
                    <a:pt x="226" y="223"/>
                  </a:lnTo>
                  <a:lnTo>
                    <a:pt x="222" y="230"/>
                  </a:lnTo>
                  <a:lnTo>
                    <a:pt x="217" y="238"/>
                  </a:lnTo>
                  <a:lnTo>
                    <a:pt x="213" y="246"/>
                  </a:lnTo>
                  <a:lnTo>
                    <a:pt x="211" y="255"/>
                  </a:lnTo>
                  <a:lnTo>
                    <a:pt x="211" y="255"/>
                  </a:lnTo>
                  <a:close/>
                  <a:moveTo>
                    <a:pt x="93" y="370"/>
                  </a:moveTo>
                  <a:lnTo>
                    <a:pt x="213" y="299"/>
                  </a:lnTo>
                  <a:lnTo>
                    <a:pt x="213" y="299"/>
                  </a:lnTo>
                  <a:lnTo>
                    <a:pt x="217" y="307"/>
                  </a:lnTo>
                  <a:lnTo>
                    <a:pt x="220" y="316"/>
                  </a:lnTo>
                  <a:lnTo>
                    <a:pt x="225" y="323"/>
                  </a:lnTo>
                  <a:lnTo>
                    <a:pt x="231" y="330"/>
                  </a:lnTo>
                  <a:lnTo>
                    <a:pt x="113" y="399"/>
                  </a:lnTo>
                  <a:lnTo>
                    <a:pt x="113" y="399"/>
                  </a:lnTo>
                  <a:lnTo>
                    <a:pt x="109" y="391"/>
                  </a:lnTo>
                  <a:lnTo>
                    <a:pt x="105" y="383"/>
                  </a:lnTo>
                  <a:lnTo>
                    <a:pt x="100" y="376"/>
                  </a:lnTo>
                  <a:lnTo>
                    <a:pt x="93" y="370"/>
                  </a:lnTo>
                  <a:lnTo>
                    <a:pt x="93" y="370"/>
                  </a:lnTo>
                  <a:close/>
                  <a:moveTo>
                    <a:pt x="293" y="190"/>
                  </a:moveTo>
                  <a:lnTo>
                    <a:pt x="303" y="151"/>
                  </a:lnTo>
                  <a:lnTo>
                    <a:pt x="150" y="173"/>
                  </a:lnTo>
                  <a:lnTo>
                    <a:pt x="150" y="173"/>
                  </a:lnTo>
                  <a:lnTo>
                    <a:pt x="150" y="167"/>
                  </a:lnTo>
                  <a:lnTo>
                    <a:pt x="150" y="167"/>
                  </a:lnTo>
                  <a:lnTo>
                    <a:pt x="149" y="152"/>
                  </a:lnTo>
                  <a:lnTo>
                    <a:pt x="144" y="138"/>
                  </a:lnTo>
                  <a:lnTo>
                    <a:pt x="311" y="114"/>
                  </a:lnTo>
                  <a:lnTo>
                    <a:pt x="321" y="77"/>
                  </a:lnTo>
                  <a:lnTo>
                    <a:pt x="321" y="77"/>
                  </a:lnTo>
                  <a:lnTo>
                    <a:pt x="328" y="80"/>
                  </a:lnTo>
                  <a:lnTo>
                    <a:pt x="335" y="82"/>
                  </a:lnTo>
                  <a:lnTo>
                    <a:pt x="343" y="83"/>
                  </a:lnTo>
                  <a:lnTo>
                    <a:pt x="352" y="84"/>
                  </a:lnTo>
                  <a:lnTo>
                    <a:pt x="352" y="84"/>
                  </a:lnTo>
                  <a:lnTo>
                    <a:pt x="355" y="83"/>
                  </a:lnTo>
                  <a:lnTo>
                    <a:pt x="349" y="109"/>
                  </a:lnTo>
                  <a:lnTo>
                    <a:pt x="509" y="87"/>
                  </a:lnTo>
                  <a:lnTo>
                    <a:pt x="509" y="87"/>
                  </a:lnTo>
                  <a:lnTo>
                    <a:pt x="509" y="95"/>
                  </a:lnTo>
                  <a:lnTo>
                    <a:pt x="509" y="105"/>
                  </a:lnTo>
                  <a:lnTo>
                    <a:pt x="512" y="113"/>
                  </a:lnTo>
                  <a:lnTo>
                    <a:pt x="514" y="121"/>
                  </a:lnTo>
                  <a:lnTo>
                    <a:pt x="341" y="146"/>
                  </a:lnTo>
                  <a:lnTo>
                    <a:pt x="328" y="199"/>
                  </a:lnTo>
                  <a:lnTo>
                    <a:pt x="328" y="199"/>
                  </a:lnTo>
                  <a:lnTo>
                    <a:pt x="320" y="195"/>
                  </a:lnTo>
                  <a:lnTo>
                    <a:pt x="311" y="193"/>
                  </a:lnTo>
                  <a:lnTo>
                    <a:pt x="303" y="192"/>
                  </a:lnTo>
                  <a:lnTo>
                    <a:pt x="293" y="190"/>
                  </a:lnTo>
                  <a:lnTo>
                    <a:pt x="293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412">
              <a:extLst>
                <a:ext uri="{FF2B5EF4-FFF2-40B4-BE49-F238E27FC236}">
                  <a16:creationId xmlns:a16="http://schemas.microsoft.com/office/drawing/2014/main" id="{4D5039B7-B975-477E-B39D-E7C049F2A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7188" y="1419225"/>
              <a:ext cx="403225" cy="328613"/>
            </a:xfrm>
            <a:custGeom>
              <a:avLst/>
              <a:gdLst>
                <a:gd name="T0" fmla="*/ 545 w 761"/>
                <a:gd name="T1" fmla="*/ 441 h 621"/>
                <a:gd name="T2" fmla="*/ 558 w 761"/>
                <a:gd name="T3" fmla="*/ 465 h 621"/>
                <a:gd name="T4" fmla="*/ 548 w 761"/>
                <a:gd name="T5" fmla="*/ 486 h 621"/>
                <a:gd name="T6" fmla="*/ 528 w 761"/>
                <a:gd name="T7" fmla="*/ 495 h 621"/>
                <a:gd name="T8" fmla="*/ 503 w 761"/>
                <a:gd name="T9" fmla="*/ 482 h 621"/>
                <a:gd name="T10" fmla="*/ 498 w 761"/>
                <a:gd name="T11" fmla="*/ 459 h 621"/>
                <a:gd name="T12" fmla="*/ 516 w 761"/>
                <a:gd name="T13" fmla="*/ 438 h 621"/>
                <a:gd name="T14" fmla="*/ 212 w 761"/>
                <a:gd name="T15" fmla="*/ 563 h 621"/>
                <a:gd name="T16" fmla="*/ 237 w 761"/>
                <a:gd name="T17" fmla="*/ 576 h 621"/>
                <a:gd name="T18" fmla="*/ 242 w 761"/>
                <a:gd name="T19" fmla="*/ 597 h 621"/>
                <a:gd name="T20" fmla="*/ 224 w 761"/>
                <a:gd name="T21" fmla="*/ 619 h 621"/>
                <a:gd name="T22" fmla="*/ 201 w 761"/>
                <a:gd name="T23" fmla="*/ 619 h 621"/>
                <a:gd name="T24" fmla="*/ 183 w 761"/>
                <a:gd name="T25" fmla="*/ 597 h 621"/>
                <a:gd name="T26" fmla="*/ 188 w 761"/>
                <a:gd name="T27" fmla="*/ 576 h 621"/>
                <a:gd name="T28" fmla="*/ 212 w 761"/>
                <a:gd name="T29" fmla="*/ 563 h 621"/>
                <a:gd name="T30" fmla="*/ 324 w 761"/>
                <a:gd name="T31" fmla="*/ 260 h 621"/>
                <a:gd name="T32" fmla="*/ 359 w 761"/>
                <a:gd name="T33" fmla="*/ 303 h 621"/>
                <a:gd name="T34" fmla="*/ 349 w 761"/>
                <a:gd name="T35" fmla="*/ 347 h 621"/>
                <a:gd name="T36" fmla="*/ 300 w 761"/>
                <a:gd name="T37" fmla="*/ 373 h 621"/>
                <a:gd name="T38" fmla="*/ 258 w 761"/>
                <a:gd name="T39" fmla="*/ 357 h 621"/>
                <a:gd name="T40" fmla="*/ 240 w 761"/>
                <a:gd name="T41" fmla="*/ 315 h 621"/>
                <a:gd name="T42" fmla="*/ 267 w 761"/>
                <a:gd name="T43" fmla="*/ 265 h 621"/>
                <a:gd name="T44" fmla="*/ 74 w 761"/>
                <a:gd name="T45" fmla="*/ 148 h 621"/>
                <a:gd name="T46" fmla="*/ 116 w 761"/>
                <a:gd name="T47" fmla="*/ 166 h 621"/>
                <a:gd name="T48" fmla="*/ 134 w 761"/>
                <a:gd name="T49" fmla="*/ 208 h 621"/>
                <a:gd name="T50" fmla="*/ 108 w 761"/>
                <a:gd name="T51" fmla="*/ 256 h 621"/>
                <a:gd name="T52" fmla="*/ 62 w 761"/>
                <a:gd name="T53" fmla="*/ 266 h 621"/>
                <a:gd name="T54" fmla="*/ 19 w 761"/>
                <a:gd name="T55" fmla="*/ 231 h 621"/>
                <a:gd name="T56" fmla="*/ 19 w 761"/>
                <a:gd name="T57" fmla="*/ 185 h 621"/>
                <a:gd name="T58" fmla="*/ 62 w 761"/>
                <a:gd name="T59" fmla="*/ 149 h 621"/>
                <a:gd name="T60" fmla="*/ 61 w 761"/>
                <a:gd name="T61" fmla="*/ 416 h 621"/>
                <a:gd name="T62" fmla="*/ 97 w 761"/>
                <a:gd name="T63" fmla="*/ 446 h 621"/>
                <a:gd name="T64" fmla="*/ 97 w 761"/>
                <a:gd name="T65" fmla="*/ 485 h 621"/>
                <a:gd name="T66" fmla="*/ 61 w 761"/>
                <a:gd name="T67" fmla="*/ 515 h 621"/>
                <a:gd name="T68" fmla="*/ 23 w 761"/>
                <a:gd name="T69" fmla="*/ 507 h 621"/>
                <a:gd name="T70" fmla="*/ 0 w 761"/>
                <a:gd name="T71" fmla="*/ 465 h 621"/>
                <a:gd name="T72" fmla="*/ 15 w 761"/>
                <a:gd name="T73" fmla="*/ 429 h 621"/>
                <a:gd name="T74" fmla="*/ 51 w 761"/>
                <a:gd name="T75" fmla="*/ 415 h 621"/>
                <a:gd name="T76" fmla="*/ 388 w 761"/>
                <a:gd name="T77" fmla="*/ 9 h 621"/>
                <a:gd name="T78" fmla="*/ 410 w 761"/>
                <a:gd name="T79" fmla="*/ 50 h 621"/>
                <a:gd name="T80" fmla="*/ 396 w 761"/>
                <a:gd name="T81" fmla="*/ 86 h 621"/>
                <a:gd name="T82" fmla="*/ 360 w 761"/>
                <a:gd name="T83" fmla="*/ 101 h 621"/>
                <a:gd name="T84" fmla="*/ 318 w 761"/>
                <a:gd name="T85" fmla="*/ 79 h 621"/>
                <a:gd name="T86" fmla="*/ 310 w 761"/>
                <a:gd name="T87" fmla="*/ 41 h 621"/>
                <a:gd name="T88" fmla="*/ 339 w 761"/>
                <a:gd name="T89" fmla="*/ 4 h 621"/>
                <a:gd name="T90" fmla="*/ 600 w 761"/>
                <a:gd name="T91" fmla="*/ 74 h 621"/>
                <a:gd name="T92" fmla="*/ 650 w 761"/>
                <a:gd name="T93" fmla="*/ 100 h 621"/>
                <a:gd name="T94" fmla="*/ 658 w 761"/>
                <a:gd name="T95" fmla="*/ 146 h 621"/>
                <a:gd name="T96" fmla="*/ 624 w 761"/>
                <a:gd name="T97" fmla="*/ 188 h 621"/>
                <a:gd name="T98" fmla="*/ 577 w 761"/>
                <a:gd name="T99" fmla="*/ 188 h 621"/>
                <a:gd name="T100" fmla="*/ 542 w 761"/>
                <a:gd name="T101" fmla="*/ 146 h 621"/>
                <a:gd name="T102" fmla="*/ 551 w 761"/>
                <a:gd name="T103" fmla="*/ 100 h 621"/>
                <a:gd name="T104" fmla="*/ 600 w 761"/>
                <a:gd name="T105" fmla="*/ 74 h 621"/>
                <a:gd name="T106" fmla="*/ 730 w 761"/>
                <a:gd name="T107" fmla="*/ 268 h 621"/>
                <a:gd name="T108" fmla="*/ 760 w 761"/>
                <a:gd name="T109" fmla="*/ 304 h 621"/>
                <a:gd name="T110" fmla="*/ 751 w 761"/>
                <a:gd name="T111" fmla="*/ 342 h 621"/>
                <a:gd name="T112" fmla="*/ 710 w 761"/>
                <a:gd name="T113" fmla="*/ 365 h 621"/>
                <a:gd name="T114" fmla="*/ 674 w 761"/>
                <a:gd name="T115" fmla="*/ 351 h 621"/>
                <a:gd name="T116" fmla="*/ 659 w 761"/>
                <a:gd name="T117" fmla="*/ 315 h 621"/>
                <a:gd name="T118" fmla="*/ 682 w 761"/>
                <a:gd name="T119" fmla="*/ 273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1" h="621">
                  <a:moveTo>
                    <a:pt x="528" y="435"/>
                  </a:moveTo>
                  <a:lnTo>
                    <a:pt x="528" y="435"/>
                  </a:lnTo>
                  <a:lnTo>
                    <a:pt x="534" y="436"/>
                  </a:lnTo>
                  <a:lnTo>
                    <a:pt x="539" y="438"/>
                  </a:lnTo>
                  <a:lnTo>
                    <a:pt x="545" y="441"/>
                  </a:lnTo>
                  <a:lnTo>
                    <a:pt x="548" y="445"/>
                  </a:lnTo>
                  <a:lnTo>
                    <a:pt x="552" y="448"/>
                  </a:lnTo>
                  <a:lnTo>
                    <a:pt x="556" y="454"/>
                  </a:lnTo>
                  <a:lnTo>
                    <a:pt x="557" y="459"/>
                  </a:lnTo>
                  <a:lnTo>
                    <a:pt x="558" y="465"/>
                  </a:lnTo>
                  <a:lnTo>
                    <a:pt x="558" y="465"/>
                  </a:lnTo>
                  <a:lnTo>
                    <a:pt x="557" y="471"/>
                  </a:lnTo>
                  <a:lnTo>
                    <a:pt x="556" y="477"/>
                  </a:lnTo>
                  <a:lnTo>
                    <a:pt x="552" y="482"/>
                  </a:lnTo>
                  <a:lnTo>
                    <a:pt x="548" y="486"/>
                  </a:lnTo>
                  <a:lnTo>
                    <a:pt x="545" y="490"/>
                  </a:lnTo>
                  <a:lnTo>
                    <a:pt x="539" y="492"/>
                  </a:lnTo>
                  <a:lnTo>
                    <a:pt x="534" y="495"/>
                  </a:lnTo>
                  <a:lnTo>
                    <a:pt x="528" y="495"/>
                  </a:lnTo>
                  <a:lnTo>
                    <a:pt x="528" y="495"/>
                  </a:lnTo>
                  <a:lnTo>
                    <a:pt x="522" y="495"/>
                  </a:lnTo>
                  <a:lnTo>
                    <a:pt x="516" y="492"/>
                  </a:lnTo>
                  <a:lnTo>
                    <a:pt x="511" y="490"/>
                  </a:lnTo>
                  <a:lnTo>
                    <a:pt x="507" y="486"/>
                  </a:lnTo>
                  <a:lnTo>
                    <a:pt x="503" y="482"/>
                  </a:lnTo>
                  <a:lnTo>
                    <a:pt x="501" y="477"/>
                  </a:lnTo>
                  <a:lnTo>
                    <a:pt x="498" y="471"/>
                  </a:lnTo>
                  <a:lnTo>
                    <a:pt x="498" y="465"/>
                  </a:lnTo>
                  <a:lnTo>
                    <a:pt x="498" y="465"/>
                  </a:lnTo>
                  <a:lnTo>
                    <a:pt x="498" y="459"/>
                  </a:lnTo>
                  <a:lnTo>
                    <a:pt x="501" y="454"/>
                  </a:lnTo>
                  <a:lnTo>
                    <a:pt x="503" y="448"/>
                  </a:lnTo>
                  <a:lnTo>
                    <a:pt x="507" y="445"/>
                  </a:lnTo>
                  <a:lnTo>
                    <a:pt x="511" y="441"/>
                  </a:lnTo>
                  <a:lnTo>
                    <a:pt x="516" y="438"/>
                  </a:lnTo>
                  <a:lnTo>
                    <a:pt x="522" y="436"/>
                  </a:lnTo>
                  <a:lnTo>
                    <a:pt x="528" y="435"/>
                  </a:lnTo>
                  <a:lnTo>
                    <a:pt x="528" y="435"/>
                  </a:lnTo>
                  <a:close/>
                  <a:moveTo>
                    <a:pt x="212" y="563"/>
                  </a:moveTo>
                  <a:lnTo>
                    <a:pt x="212" y="563"/>
                  </a:lnTo>
                  <a:lnTo>
                    <a:pt x="218" y="563"/>
                  </a:lnTo>
                  <a:lnTo>
                    <a:pt x="224" y="565"/>
                  </a:lnTo>
                  <a:lnTo>
                    <a:pt x="228" y="568"/>
                  </a:lnTo>
                  <a:lnTo>
                    <a:pt x="233" y="571"/>
                  </a:lnTo>
                  <a:lnTo>
                    <a:pt x="237" y="576"/>
                  </a:lnTo>
                  <a:lnTo>
                    <a:pt x="239" y="581"/>
                  </a:lnTo>
                  <a:lnTo>
                    <a:pt x="242" y="585"/>
                  </a:lnTo>
                  <a:lnTo>
                    <a:pt x="242" y="591"/>
                  </a:lnTo>
                  <a:lnTo>
                    <a:pt x="242" y="591"/>
                  </a:lnTo>
                  <a:lnTo>
                    <a:pt x="242" y="597"/>
                  </a:lnTo>
                  <a:lnTo>
                    <a:pt x="239" y="603"/>
                  </a:lnTo>
                  <a:lnTo>
                    <a:pt x="237" y="608"/>
                  </a:lnTo>
                  <a:lnTo>
                    <a:pt x="233" y="613"/>
                  </a:lnTo>
                  <a:lnTo>
                    <a:pt x="228" y="616"/>
                  </a:lnTo>
                  <a:lnTo>
                    <a:pt x="224" y="619"/>
                  </a:lnTo>
                  <a:lnTo>
                    <a:pt x="218" y="621"/>
                  </a:lnTo>
                  <a:lnTo>
                    <a:pt x="212" y="621"/>
                  </a:lnTo>
                  <a:lnTo>
                    <a:pt x="212" y="621"/>
                  </a:lnTo>
                  <a:lnTo>
                    <a:pt x="206" y="621"/>
                  </a:lnTo>
                  <a:lnTo>
                    <a:pt x="201" y="619"/>
                  </a:lnTo>
                  <a:lnTo>
                    <a:pt x="195" y="616"/>
                  </a:lnTo>
                  <a:lnTo>
                    <a:pt x="191" y="613"/>
                  </a:lnTo>
                  <a:lnTo>
                    <a:pt x="188" y="608"/>
                  </a:lnTo>
                  <a:lnTo>
                    <a:pt x="184" y="603"/>
                  </a:lnTo>
                  <a:lnTo>
                    <a:pt x="183" y="597"/>
                  </a:lnTo>
                  <a:lnTo>
                    <a:pt x="182" y="591"/>
                  </a:lnTo>
                  <a:lnTo>
                    <a:pt x="182" y="591"/>
                  </a:lnTo>
                  <a:lnTo>
                    <a:pt x="183" y="585"/>
                  </a:lnTo>
                  <a:lnTo>
                    <a:pt x="184" y="581"/>
                  </a:lnTo>
                  <a:lnTo>
                    <a:pt x="188" y="576"/>
                  </a:lnTo>
                  <a:lnTo>
                    <a:pt x="191" y="571"/>
                  </a:lnTo>
                  <a:lnTo>
                    <a:pt x="195" y="568"/>
                  </a:lnTo>
                  <a:lnTo>
                    <a:pt x="201" y="565"/>
                  </a:lnTo>
                  <a:lnTo>
                    <a:pt x="206" y="563"/>
                  </a:lnTo>
                  <a:lnTo>
                    <a:pt x="212" y="563"/>
                  </a:lnTo>
                  <a:lnTo>
                    <a:pt x="212" y="563"/>
                  </a:lnTo>
                  <a:close/>
                  <a:moveTo>
                    <a:pt x="300" y="255"/>
                  </a:moveTo>
                  <a:lnTo>
                    <a:pt x="300" y="255"/>
                  </a:lnTo>
                  <a:lnTo>
                    <a:pt x="312" y="256"/>
                  </a:lnTo>
                  <a:lnTo>
                    <a:pt x="324" y="260"/>
                  </a:lnTo>
                  <a:lnTo>
                    <a:pt x="333" y="265"/>
                  </a:lnTo>
                  <a:lnTo>
                    <a:pt x="342" y="273"/>
                  </a:lnTo>
                  <a:lnTo>
                    <a:pt x="349" y="281"/>
                  </a:lnTo>
                  <a:lnTo>
                    <a:pt x="355" y="291"/>
                  </a:lnTo>
                  <a:lnTo>
                    <a:pt x="359" y="303"/>
                  </a:lnTo>
                  <a:lnTo>
                    <a:pt x="360" y="315"/>
                  </a:lnTo>
                  <a:lnTo>
                    <a:pt x="360" y="315"/>
                  </a:lnTo>
                  <a:lnTo>
                    <a:pt x="359" y="327"/>
                  </a:lnTo>
                  <a:lnTo>
                    <a:pt x="355" y="337"/>
                  </a:lnTo>
                  <a:lnTo>
                    <a:pt x="349" y="347"/>
                  </a:lnTo>
                  <a:lnTo>
                    <a:pt x="342" y="357"/>
                  </a:lnTo>
                  <a:lnTo>
                    <a:pt x="333" y="364"/>
                  </a:lnTo>
                  <a:lnTo>
                    <a:pt x="324" y="368"/>
                  </a:lnTo>
                  <a:lnTo>
                    <a:pt x="312" y="372"/>
                  </a:lnTo>
                  <a:lnTo>
                    <a:pt x="300" y="373"/>
                  </a:lnTo>
                  <a:lnTo>
                    <a:pt x="300" y="373"/>
                  </a:lnTo>
                  <a:lnTo>
                    <a:pt x="288" y="372"/>
                  </a:lnTo>
                  <a:lnTo>
                    <a:pt x="277" y="368"/>
                  </a:lnTo>
                  <a:lnTo>
                    <a:pt x="267" y="364"/>
                  </a:lnTo>
                  <a:lnTo>
                    <a:pt x="258" y="357"/>
                  </a:lnTo>
                  <a:lnTo>
                    <a:pt x="251" y="347"/>
                  </a:lnTo>
                  <a:lnTo>
                    <a:pt x="245" y="337"/>
                  </a:lnTo>
                  <a:lnTo>
                    <a:pt x="242" y="327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42" y="303"/>
                  </a:lnTo>
                  <a:lnTo>
                    <a:pt x="245" y="291"/>
                  </a:lnTo>
                  <a:lnTo>
                    <a:pt x="251" y="281"/>
                  </a:lnTo>
                  <a:lnTo>
                    <a:pt x="258" y="273"/>
                  </a:lnTo>
                  <a:lnTo>
                    <a:pt x="267" y="265"/>
                  </a:lnTo>
                  <a:lnTo>
                    <a:pt x="277" y="260"/>
                  </a:lnTo>
                  <a:lnTo>
                    <a:pt x="288" y="256"/>
                  </a:lnTo>
                  <a:lnTo>
                    <a:pt x="300" y="255"/>
                  </a:lnTo>
                  <a:lnTo>
                    <a:pt x="300" y="255"/>
                  </a:lnTo>
                  <a:close/>
                  <a:moveTo>
                    <a:pt x="74" y="148"/>
                  </a:moveTo>
                  <a:lnTo>
                    <a:pt x="74" y="148"/>
                  </a:lnTo>
                  <a:lnTo>
                    <a:pt x="86" y="149"/>
                  </a:lnTo>
                  <a:lnTo>
                    <a:pt x="98" y="153"/>
                  </a:lnTo>
                  <a:lnTo>
                    <a:pt x="108" y="159"/>
                  </a:lnTo>
                  <a:lnTo>
                    <a:pt x="116" y="166"/>
                  </a:lnTo>
                  <a:lnTo>
                    <a:pt x="123" y="174"/>
                  </a:lnTo>
                  <a:lnTo>
                    <a:pt x="129" y="185"/>
                  </a:lnTo>
                  <a:lnTo>
                    <a:pt x="133" y="196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33" y="219"/>
                  </a:lnTo>
                  <a:lnTo>
                    <a:pt x="129" y="231"/>
                  </a:lnTo>
                  <a:lnTo>
                    <a:pt x="123" y="241"/>
                  </a:lnTo>
                  <a:lnTo>
                    <a:pt x="116" y="249"/>
                  </a:lnTo>
                  <a:lnTo>
                    <a:pt x="108" y="256"/>
                  </a:lnTo>
                  <a:lnTo>
                    <a:pt x="98" y="262"/>
                  </a:lnTo>
                  <a:lnTo>
                    <a:pt x="86" y="266"/>
                  </a:lnTo>
                  <a:lnTo>
                    <a:pt x="74" y="267"/>
                  </a:lnTo>
                  <a:lnTo>
                    <a:pt x="74" y="267"/>
                  </a:lnTo>
                  <a:lnTo>
                    <a:pt x="62" y="266"/>
                  </a:lnTo>
                  <a:lnTo>
                    <a:pt x="52" y="262"/>
                  </a:lnTo>
                  <a:lnTo>
                    <a:pt x="41" y="256"/>
                  </a:lnTo>
                  <a:lnTo>
                    <a:pt x="33" y="249"/>
                  </a:lnTo>
                  <a:lnTo>
                    <a:pt x="25" y="241"/>
                  </a:lnTo>
                  <a:lnTo>
                    <a:pt x="19" y="231"/>
                  </a:lnTo>
                  <a:lnTo>
                    <a:pt x="16" y="219"/>
                  </a:lnTo>
                  <a:lnTo>
                    <a:pt x="15" y="208"/>
                  </a:lnTo>
                  <a:lnTo>
                    <a:pt x="15" y="208"/>
                  </a:lnTo>
                  <a:lnTo>
                    <a:pt x="16" y="196"/>
                  </a:lnTo>
                  <a:lnTo>
                    <a:pt x="19" y="185"/>
                  </a:lnTo>
                  <a:lnTo>
                    <a:pt x="25" y="174"/>
                  </a:lnTo>
                  <a:lnTo>
                    <a:pt x="33" y="166"/>
                  </a:lnTo>
                  <a:lnTo>
                    <a:pt x="41" y="159"/>
                  </a:lnTo>
                  <a:lnTo>
                    <a:pt x="52" y="153"/>
                  </a:lnTo>
                  <a:lnTo>
                    <a:pt x="62" y="149"/>
                  </a:lnTo>
                  <a:lnTo>
                    <a:pt x="74" y="148"/>
                  </a:lnTo>
                  <a:lnTo>
                    <a:pt x="74" y="148"/>
                  </a:lnTo>
                  <a:close/>
                  <a:moveTo>
                    <a:pt x="51" y="415"/>
                  </a:moveTo>
                  <a:lnTo>
                    <a:pt x="51" y="415"/>
                  </a:lnTo>
                  <a:lnTo>
                    <a:pt x="61" y="416"/>
                  </a:lnTo>
                  <a:lnTo>
                    <a:pt x="71" y="419"/>
                  </a:lnTo>
                  <a:lnTo>
                    <a:pt x="79" y="423"/>
                  </a:lnTo>
                  <a:lnTo>
                    <a:pt x="86" y="429"/>
                  </a:lnTo>
                  <a:lnTo>
                    <a:pt x="92" y="438"/>
                  </a:lnTo>
                  <a:lnTo>
                    <a:pt x="97" y="446"/>
                  </a:lnTo>
                  <a:lnTo>
                    <a:pt x="101" y="455"/>
                  </a:lnTo>
                  <a:lnTo>
                    <a:pt x="102" y="465"/>
                  </a:lnTo>
                  <a:lnTo>
                    <a:pt x="102" y="465"/>
                  </a:lnTo>
                  <a:lnTo>
                    <a:pt x="101" y="476"/>
                  </a:lnTo>
                  <a:lnTo>
                    <a:pt x="97" y="485"/>
                  </a:lnTo>
                  <a:lnTo>
                    <a:pt x="92" y="494"/>
                  </a:lnTo>
                  <a:lnTo>
                    <a:pt x="86" y="501"/>
                  </a:lnTo>
                  <a:lnTo>
                    <a:pt x="79" y="507"/>
                  </a:lnTo>
                  <a:lnTo>
                    <a:pt x="71" y="512"/>
                  </a:lnTo>
                  <a:lnTo>
                    <a:pt x="61" y="515"/>
                  </a:lnTo>
                  <a:lnTo>
                    <a:pt x="51" y="516"/>
                  </a:lnTo>
                  <a:lnTo>
                    <a:pt x="51" y="516"/>
                  </a:lnTo>
                  <a:lnTo>
                    <a:pt x="41" y="515"/>
                  </a:lnTo>
                  <a:lnTo>
                    <a:pt x="31" y="512"/>
                  </a:lnTo>
                  <a:lnTo>
                    <a:pt x="23" y="507"/>
                  </a:lnTo>
                  <a:lnTo>
                    <a:pt x="15" y="501"/>
                  </a:lnTo>
                  <a:lnTo>
                    <a:pt x="9" y="494"/>
                  </a:lnTo>
                  <a:lnTo>
                    <a:pt x="4" y="485"/>
                  </a:lnTo>
                  <a:lnTo>
                    <a:pt x="2" y="476"/>
                  </a:lnTo>
                  <a:lnTo>
                    <a:pt x="0" y="465"/>
                  </a:lnTo>
                  <a:lnTo>
                    <a:pt x="0" y="465"/>
                  </a:lnTo>
                  <a:lnTo>
                    <a:pt x="2" y="455"/>
                  </a:lnTo>
                  <a:lnTo>
                    <a:pt x="4" y="446"/>
                  </a:lnTo>
                  <a:lnTo>
                    <a:pt x="9" y="438"/>
                  </a:lnTo>
                  <a:lnTo>
                    <a:pt x="15" y="429"/>
                  </a:lnTo>
                  <a:lnTo>
                    <a:pt x="23" y="423"/>
                  </a:lnTo>
                  <a:lnTo>
                    <a:pt x="31" y="419"/>
                  </a:lnTo>
                  <a:lnTo>
                    <a:pt x="41" y="416"/>
                  </a:lnTo>
                  <a:lnTo>
                    <a:pt x="51" y="415"/>
                  </a:lnTo>
                  <a:lnTo>
                    <a:pt x="51" y="415"/>
                  </a:lnTo>
                  <a:close/>
                  <a:moveTo>
                    <a:pt x="360" y="0"/>
                  </a:moveTo>
                  <a:lnTo>
                    <a:pt x="360" y="0"/>
                  </a:lnTo>
                  <a:lnTo>
                    <a:pt x="369" y="1"/>
                  </a:lnTo>
                  <a:lnTo>
                    <a:pt x="379" y="4"/>
                  </a:lnTo>
                  <a:lnTo>
                    <a:pt x="388" y="9"/>
                  </a:lnTo>
                  <a:lnTo>
                    <a:pt x="396" y="14"/>
                  </a:lnTo>
                  <a:lnTo>
                    <a:pt x="402" y="23"/>
                  </a:lnTo>
                  <a:lnTo>
                    <a:pt x="406" y="31"/>
                  </a:lnTo>
                  <a:lnTo>
                    <a:pt x="409" y="41"/>
                  </a:lnTo>
                  <a:lnTo>
                    <a:pt x="410" y="50"/>
                  </a:lnTo>
                  <a:lnTo>
                    <a:pt x="410" y="50"/>
                  </a:lnTo>
                  <a:lnTo>
                    <a:pt x="409" y="61"/>
                  </a:lnTo>
                  <a:lnTo>
                    <a:pt x="406" y="70"/>
                  </a:lnTo>
                  <a:lnTo>
                    <a:pt x="402" y="79"/>
                  </a:lnTo>
                  <a:lnTo>
                    <a:pt x="396" y="86"/>
                  </a:lnTo>
                  <a:lnTo>
                    <a:pt x="388" y="92"/>
                  </a:lnTo>
                  <a:lnTo>
                    <a:pt x="379" y="97"/>
                  </a:lnTo>
                  <a:lnTo>
                    <a:pt x="369" y="100"/>
                  </a:lnTo>
                  <a:lnTo>
                    <a:pt x="360" y="101"/>
                  </a:lnTo>
                  <a:lnTo>
                    <a:pt x="360" y="101"/>
                  </a:lnTo>
                  <a:lnTo>
                    <a:pt x="349" y="100"/>
                  </a:lnTo>
                  <a:lnTo>
                    <a:pt x="339" y="97"/>
                  </a:lnTo>
                  <a:lnTo>
                    <a:pt x="331" y="92"/>
                  </a:lnTo>
                  <a:lnTo>
                    <a:pt x="324" y="86"/>
                  </a:lnTo>
                  <a:lnTo>
                    <a:pt x="318" y="79"/>
                  </a:lnTo>
                  <a:lnTo>
                    <a:pt x="313" y="70"/>
                  </a:lnTo>
                  <a:lnTo>
                    <a:pt x="310" y="61"/>
                  </a:lnTo>
                  <a:lnTo>
                    <a:pt x="310" y="50"/>
                  </a:lnTo>
                  <a:lnTo>
                    <a:pt x="310" y="50"/>
                  </a:lnTo>
                  <a:lnTo>
                    <a:pt x="310" y="41"/>
                  </a:lnTo>
                  <a:lnTo>
                    <a:pt x="313" y="31"/>
                  </a:lnTo>
                  <a:lnTo>
                    <a:pt x="318" y="23"/>
                  </a:lnTo>
                  <a:lnTo>
                    <a:pt x="324" y="14"/>
                  </a:lnTo>
                  <a:lnTo>
                    <a:pt x="331" y="9"/>
                  </a:lnTo>
                  <a:lnTo>
                    <a:pt x="339" y="4"/>
                  </a:lnTo>
                  <a:lnTo>
                    <a:pt x="349" y="1"/>
                  </a:lnTo>
                  <a:lnTo>
                    <a:pt x="360" y="0"/>
                  </a:lnTo>
                  <a:lnTo>
                    <a:pt x="360" y="0"/>
                  </a:lnTo>
                  <a:close/>
                  <a:moveTo>
                    <a:pt x="600" y="74"/>
                  </a:moveTo>
                  <a:lnTo>
                    <a:pt x="600" y="74"/>
                  </a:lnTo>
                  <a:lnTo>
                    <a:pt x="612" y="75"/>
                  </a:lnTo>
                  <a:lnTo>
                    <a:pt x="624" y="79"/>
                  </a:lnTo>
                  <a:lnTo>
                    <a:pt x="633" y="85"/>
                  </a:lnTo>
                  <a:lnTo>
                    <a:pt x="642" y="92"/>
                  </a:lnTo>
                  <a:lnTo>
                    <a:pt x="650" y="100"/>
                  </a:lnTo>
                  <a:lnTo>
                    <a:pt x="655" y="111"/>
                  </a:lnTo>
                  <a:lnTo>
                    <a:pt x="658" y="122"/>
                  </a:lnTo>
                  <a:lnTo>
                    <a:pt x="659" y="134"/>
                  </a:lnTo>
                  <a:lnTo>
                    <a:pt x="659" y="134"/>
                  </a:lnTo>
                  <a:lnTo>
                    <a:pt x="658" y="146"/>
                  </a:lnTo>
                  <a:lnTo>
                    <a:pt x="655" y="156"/>
                  </a:lnTo>
                  <a:lnTo>
                    <a:pt x="650" y="167"/>
                  </a:lnTo>
                  <a:lnTo>
                    <a:pt x="642" y="175"/>
                  </a:lnTo>
                  <a:lnTo>
                    <a:pt x="633" y="183"/>
                  </a:lnTo>
                  <a:lnTo>
                    <a:pt x="624" y="188"/>
                  </a:lnTo>
                  <a:lnTo>
                    <a:pt x="612" y="192"/>
                  </a:lnTo>
                  <a:lnTo>
                    <a:pt x="600" y="193"/>
                  </a:lnTo>
                  <a:lnTo>
                    <a:pt x="600" y="193"/>
                  </a:lnTo>
                  <a:lnTo>
                    <a:pt x="588" y="192"/>
                  </a:lnTo>
                  <a:lnTo>
                    <a:pt x="577" y="188"/>
                  </a:lnTo>
                  <a:lnTo>
                    <a:pt x="567" y="183"/>
                  </a:lnTo>
                  <a:lnTo>
                    <a:pt x="558" y="175"/>
                  </a:lnTo>
                  <a:lnTo>
                    <a:pt x="551" y="167"/>
                  </a:lnTo>
                  <a:lnTo>
                    <a:pt x="546" y="156"/>
                  </a:lnTo>
                  <a:lnTo>
                    <a:pt x="542" y="146"/>
                  </a:lnTo>
                  <a:lnTo>
                    <a:pt x="541" y="134"/>
                  </a:lnTo>
                  <a:lnTo>
                    <a:pt x="541" y="134"/>
                  </a:lnTo>
                  <a:lnTo>
                    <a:pt x="542" y="122"/>
                  </a:lnTo>
                  <a:lnTo>
                    <a:pt x="546" y="111"/>
                  </a:lnTo>
                  <a:lnTo>
                    <a:pt x="551" y="100"/>
                  </a:lnTo>
                  <a:lnTo>
                    <a:pt x="558" y="92"/>
                  </a:lnTo>
                  <a:lnTo>
                    <a:pt x="567" y="85"/>
                  </a:lnTo>
                  <a:lnTo>
                    <a:pt x="577" y="79"/>
                  </a:lnTo>
                  <a:lnTo>
                    <a:pt x="588" y="75"/>
                  </a:lnTo>
                  <a:lnTo>
                    <a:pt x="600" y="74"/>
                  </a:lnTo>
                  <a:lnTo>
                    <a:pt x="600" y="74"/>
                  </a:lnTo>
                  <a:close/>
                  <a:moveTo>
                    <a:pt x="710" y="264"/>
                  </a:moveTo>
                  <a:lnTo>
                    <a:pt x="710" y="264"/>
                  </a:lnTo>
                  <a:lnTo>
                    <a:pt x="720" y="265"/>
                  </a:lnTo>
                  <a:lnTo>
                    <a:pt x="730" y="268"/>
                  </a:lnTo>
                  <a:lnTo>
                    <a:pt x="738" y="273"/>
                  </a:lnTo>
                  <a:lnTo>
                    <a:pt x="745" y="279"/>
                  </a:lnTo>
                  <a:lnTo>
                    <a:pt x="751" y="286"/>
                  </a:lnTo>
                  <a:lnTo>
                    <a:pt x="756" y="295"/>
                  </a:lnTo>
                  <a:lnTo>
                    <a:pt x="760" y="304"/>
                  </a:lnTo>
                  <a:lnTo>
                    <a:pt x="761" y="315"/>
                  </a:lnTo>
                  <a:lnTo>
                    <a:pt x="761" y="315"/>
                  </a:lnTo>
                  <a:lnTo>
                    <a:pt x="760" y="324"/>
                  </a:lnTo>
                  <a:lnTo>
                    <a:pt x="756" y="334"/>
                  </a:lnTo>
                  <a:lnTo>
                    <a:pt x="751" y="342"/>
                  </a:lnTo>
                  <a:lnTo>
                    <a:pt x="745" y="351"/>
                  </a:lnTo>
                  <a:lnTo>
                    <a:pt x="738" y="357"/>
                  </a:lnTo>
                  <a:lnTo>
                    <a:pt x="730" y="361"/>
                  </a:lnTo>
                  <a:lnTo>
                    <a:pt x="720" y="364"/>
                  </a:lnTo>
                  <a:lnTo>
                    <a:pt x="710" y="365"/>
                  </a:lnTo>
                  <a:lnTo>
                    <a:pt x="710" y="365"/>
                  </a:lnTo>
                  <a:lnTo>
                    <a:pt x="700" y="364"/>
                  </a:lnTo>
                  <a:lnTo>
                    <a:pt x="690" y="361"/>
                  </a:lnTo>
                  <a:lnTo>
                    <a:pt x="682" y="357"/>
                  </a:lnTo>
                  <a:lnTo>
                    <a:pt x="674" y="351"/>
                  </a:lnTo>
                  <a:lnTo>
                    <a:pt x="668" y="342"/>
                  </a:lnTo>
                  <a:lnTo>
                    <a:pt x="663" y="334"/>
                  </a:lnTo>
                  <a:lnTo>
                    <a:pt x="661" y="324"/>
                  </a:lnTo>
                  <a:lnTo>
                    <a:pt x="659" y="315"/>
                  </a:lnTo>
                  <a:lnTo>
                    <a:pt x="659" y="315"/>
                  </a:lnTo>
                  <a:lnTo>
                    <a:pt x="661" y="304"/>
                  </a:lnTo>
                  <a:lnTo>
                    <a:pt x="663" y="295"/>
                  </a:lnTo>
                  <a:lnTo>
                    <a:pt x="668" y="286"/>
                  </a:lnTo>
                  <a:lnTo>
                    <a:pt x="674" y="279"/>
                  </a:lnTo>
                  <a:lnTo>
                    <a:pt x="682" y="273"/>
                  </a:lnTo>
                  <a:lnTo>
                    <a:pt x="690" y="268"/>
                  </a:lnTo>
                  <a:lnTo>
                    <a:pt x="700" y="265"/>
                  </a:lnTo>
                  <a:lnTo>
                    <a:pt x="710" y="264"/>
                  </a:lnTo>
                  <a:lnTo>
                    <a:pt x="710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8928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Success Roadmap Infographics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0506" y="1957951"/>
            <a:ext cx="6836988" cy="1932681"/>
            <a:chOff x="14008" y="1671942"/>
            <a:chExt cx="9115984" cy="2576908"/>
          </a:xfrm>
          <a:solidFill>
            <a:schemeClr val="bg1">
              <a:lumMod val="50000"/>
            </a:schemeClr>
          </a:solidFill>
        </p:grpSpPr>
        <p:sp>
          <p:nvSpPr>
            <p:cNvPr id="6" name="Freeform 27"/>
            <p:cNvSpPr>
              <a:spLocks/>
            </p:cNvSpPr>
            <p:nvPr/>
          </p:nvSpPr>
          <p:spPr bwMode="auto">
            <a:xfrm>
              <a:off x="14008" y="4220406"/>
              <a:ext cx="130243" cy="28444"/>
            </a:xfrm>
            <a:custGeom>
              <a:avLst/>
              <a:gdLst>
                <a:gd name="T0" fmla="*/ 98 w 110"/>
                <a:gd name="T1" fmla="*/ 24 h 24"/>
                <a:gd name="T2" fmla="*/ 12 w 110"/>
                <a:gd name="T3" fmla="*/ 24 h 24"/>
                <a:gd name="T4" fmla="*/ 0 w 110"/>
                <a:gd name="T5" fmla="*/ 12 h 24"/>
                <a:gd name="T6" fmla="*/ 12 w 110"/>
                <a:gd name="T7" fmla="*/ 0 h 24"/>
                <a:gd name="T8" fmla="*/ 98 w 110"/>
                <a:gd name="T9" fmla="*/ 0 h 24"/>
                <a:gd name="T10" fmla="*/ 110 w 110"/>
                <a:gd name="T11" fmla="*/ 12 h 24"/>
                <a:gd name="T12" fmla="*/ 98 w 1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4">
                  <a:moveTo>
                    <a:pt x="98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cubicBezTo>
                    <a:pt x="110" y="19"/>
                    <a:pt x="105" y="24"/>
                    <a:pt x="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28"/>
            <p:cNvSpPr>
              <a:spLocks noEditPoints="1"/>
            </p:cNvSpPr>
            <p:nvPr/>
          </p:nvSpPr>
          <p:spPr bwMode="auto">
            <a:xfrm>
              <a:off x="377290" y="4220406"/>
              <a:ext cx="1682675" cy="28444"/>
            </a:xfrm>
            <a:custGeom>
              <a:avLst/>
              <a:gdLst>
                <a:gd name="T0" fmla="*/ 1410 w 1422"/>
                <a:gd name="T1" fmla="*/ 24 h 24"/>
                <a:gd name="T2" fmla="*/ 1226 w 1422"/>
                <a:gd name="T3" fmla="*/ 24 h 24"/>
                <a:gd name="T4" fmla="*/ 1214 w 1422"/>
                <a:gd name="T5" fmla="*/ 12 h 24"/>
                <a:gd name="T6" fmla="*/ 1226 w 1422"/>
                <a:gd name="T7" fmla="*/ 0 h 24"/>
                <a:gd name="T8" fmla="*/ 1410 w 1422"/>
                <a:gd name="T9" fmla="*/ 0 h 24"/>
                <a:gd name="T10" fmla="*/ 1422 w 1422"/>
                <a:gd name="T11" fmla="*/ 12 h 24"/>
                <a:gd name="T12" fmla="*/ 1410 w 1422"/>
                <a:gd name="T13" fmla="*/ 24 h 24"/>
                <a:gd name="T14" fmla="*/ 1005 w 1422"/>
                <a:gd name="T15" fmla="*/ 24 h 24"/>
                <a:gd name="T16" fmla="*/ 822 w 1422"/>
                <a:gd name="T17" fmla="*/ 24 h 24"/>
                <a:gd name="T18" fmla="*/ 810 w 1422"/>
                <a:gd name="T19" fmla="*/ 12 h 24"/>
                <a:gd name="T20" fmla="*/ 822 w 1422"/>
                <a:gd name="T21" fmla="*/ 0 h 24"/>
                <a:gd name="T22" fmla="*/ 1005 w 1422"/>
                <a:gd name="T23" fmla="*/ 0 h 24"/>
                <a:gd name="T24" fmla="*/ 1017 w 1422"/>
                <a:gd name="T25" fmla="*/ 12 h 24"/>
                <a:gd name="T26" fmla="*/ 1005 w 1422"/>
                <a:gd name="T27" fmla="*/ 24 h 24"/>
                <a:gd name="T28" fmla="*/ 600 w 1422"/>
                <a:gd name="T29" fmla="*/ 24 h 24"/>
                <a:gd name="T30" fmla="*/ 417 w 1422"/>
                <a:gd name="T31" fmla="*/ 24 h 24"/>
                <a:gd name="T32" fmla="*/ 405 w 1422"/>
                <a:gd name="T33" fmla="*/ 12 h 24"/>
                <a:gd name="T34" fmla="*/ 417 w 1422"/>
                <a:gd name="T35" fmla="*/ 0 h 24"/>
                <a:gd name="T36" fmla="*/ 600 w 1422"/>
                <a:gd name="T37" fmla="*/ 0 h 24"/>
                <a:gd name="T38" fmla="*/ 612 w 1422"/>
                <a:gd name="T39" fmla="*/ 12 h 24"/>
                <a:gd name="T40" fmla="*/ 600 w 1422"/>
                <a:gd name="T41" fmla="*/ 24 h 24"/>
                <a:gd name="T42" fmla="*/ 196 w 1422"/>
                <a:gd name="T43" fmla="*/ 24 h 24"/>
                <a:gd name="T44" fmla="*/ 12 w 1422"/>
                <a:gd name="T45" fmla="*/ 24 h 24"/>
                <a:gd name="T46" fmla="*/ 0 w 1422"/>
                <a:gd name="T47" fmla="*/ 12 h 24"/>
                <a:gd name="T48" fmla="*/ 12 w 1422"/>
                <a:gd name="T49" fmla="*/ 0 h 24"/>
                <a:gd name="T50" fmla="*/ 196 w 1422"/>
                <a:gd name="T51" fmla="*/ 0 h 24"/>
                <a:gd name="T52" fmla="*/ 208 w 1422"/>
                <a:gd name="T53" fmla="*/ 12 h 24"/>
                <a:gd name="T54" fmla="*/ 196 w 1422"/>
                <a:gd name="T5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22" h="24">
                  <a:moveTo>
                    <a:pt x="1410" y="24"/>
                  </a:moveTo>
                  <a:cubicBezTo>
                    <a:pt x="1226" y="24"/>
                    <a:pt x="1226" y="24"/>
                    <a:pt x="1226" y="24"/>
                  </a:cubicBezTo>
                  <a:cubicBezTo>
                    <a:pt x="1220" y="24"/>
                    <a:pt x="1214" y="19"/>
                    <a:pt x="1214" y="12"/>
                  </a:cubicBezTo>
                  <a:cubicBezTo>
                    <a:pt x="1214" y="5"/>
                    <a:pt x="1220" y="0"/>
                    <a:pt x="1226" y="0"/>
                  </a:cubicBezTo>
                  <a:cubicBezTo>
                    <a:pt x="1410" y="0"/>
                    <a:pt x="1410" y="0"/>
                    <a:pt x="1410" y="0"/>
                  </a:cubicBezTo>
                  <a:cubicBezTo>
                    <a:pt x="1416" y="0"/>
                    <a:pt x="1422" y="5"/>
                    <a:pt x="1422" y="12"/>
                  </a:cubicBezTo>
                  <a:cubicBezTo>
                    <a:pt x="1422" y="19"/>
                    <a:pt x="1416" y="24"/>
                    <a:pt x="1410" y="24"/>
                  </a:cubicBezTo>
                  <a:close/>
                  <a:moveTo>
                    <a:pt x="1005" y="24"/>
                  </a:moveTo>
                  <a:cubicBezTo>
                    <a:pt x="822" y="24"/>
                    <a:pt x="822" y="24"/>
                    <a:pt x="822" y="24"/>
                  </a:cubicBezTo>
                  <a:cubicBezTo>
                    <a:pt x="815" y="24"/>
                    <a:pt x="810" y="19"/>
                    <a:pt x="810" y="12"/>
                  </a:cubicBezTo>
                  <a:cubicBezTo>
                    <a:pt x="810" y="5"/>
                    <a:pt x="815" y="0"/>
                    <a:pt x="822" y="0"/>
                  </a:cubicBezTo>
                  <a:cubicBezTo>
                    <a:pt x="1005" y="0"/>
                    <a:pt x="1005" y="0"/>
                    <a:pt x="1005" y="0"/>
                  </a:cubicBezTo>
                  <a:cubicBezTo>
                    <a:pt x="1012" y="0"/>
                    <a:pt x="1017" y="5"/>
                    <a:pt x="1017" y="12"/>
                  </a:cubicBezTo>
                  <a:cubicBezTo>
                    <a:pt x="1017" y="19"/>
                    <a:pt x="1012" y="24"/>
                    <a:pt x="1005" y="24"/>
                  </a:cubicBezTo>
                  <a:close/>
                  <a:moveTo>
                    <a:pt x="600" y="24"/>
                  </a:moveTo>
                  <a:cubicBezTo>
                    <a:pt x="417" y="24"/>
                    <a:pt x="417" y="24"/>
                    <a:pt x="417" y="24"/>
                  </a:cubicBezTo>
                  <a:cubicBezTo>
                    <a:pt x="410" y="24"/>
                    <a:pt x="405" y="19"/>
                    <a:pt x="405" y="12"/>
                  </a:cubicBezTo>
                  <a:cubicBezTo>
                    <a:pt x="405" y="5"/>
                    <a:pt x="410" y="0"/>
                    <a:pt x="417" y="0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607" y="0"/>
                    <a:pt x="612" y="5"/>
                    <a:pt x="612" y="12"/>
                  </a:cubicBezTo>
                  <a:cubicBezTo>
                    <a:pt x="612" y="19"/>
                    <a:pt x="607" y="24"/>
                    <a:pt x="600" y="24"/>
                  </a:cubicBezTo>
                  <a:close/>
                  <a:moveTo>
                    <a:pt x="196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2" y="0"/>
                    <a:pt x="208" y="5"/>
                    <a:pt x="208" y="12"/>
                  </a:cubicBezTo>
                  <a:cubicBezTo>
                    <a:pt x="208" y="19"/>
                    <a:pt x="202" y="24"/>
                    <a:pt x="19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29"/>
            <p:cNvSpPr>
              <a:spLocks/>
            </p:cNvSpPr>
            <p:nvPr/>
          </p:nvSpPr>
          <p:spPr bwMode="auto">
            <a:xfrm>
              <a:off x="2293004" y="4118607"/>
              <a:ext cx="130243" cy="130243"/>
            </a:xfrm>
            <a:custGeom>
              <a:avLst/>
              <a:gdLst>
                <a:gd name="T0" fmla="*/ 110 w 110"/>
                <a:gd name="T1" fmla="*/ 110 h 110"/>
                <a:gd name="T2" fmla="*/ 12 w 110"/>
                <a:gd name="T3" fmla="*/ 110 h 110"/>
                <a:gd name="T4" fmla="*/ 0 w 110"/>
                <a:gd name="T5" fmla="*/ 98 h 110"/>
                <a:gd name="T6" fmla="*/ 12 w 110"/>
                <a:gd name="T7" fmla="*/ 86 h 110"/>
                <a:gd name="T8" fmla="*/ 86 w 110"/>
                <a:gd name="T9" fmla="*/ 86 h 110"/>
                <a:gd name="T10" fmla="*/ 86 w 110"/>
                <a:gd name="T11" fmla="*/ 12 h 110"/>
                <a:gd name="T12" fmla="*/ 98 w 110"/>
                <a:gd name="T13" fmla="*/ 0 h 110"/>
                <a:gd name="T14" fmla="*/ 110 w 110"/>
                <a:gd name="T15" fmla="*/ 12 h 110"/>
                <a:gd name="T16" fmla="*/ 110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10" y="110"/>
                  </a:moveTo>
                  <a:cubicBezTo>
                    <a:pt x="12" y="110"/>
                    <a:pt x="12" y="110"/>
                    <a:pt x="12" y="110"/>
                  </a:cubicBezTo>
                  <a:cubicBezTo>
                    <a:pt x="5" y="110"/>
                    <a:pt x="0" y="105"/>
                    <a:pt x="0" y="98"/>
                  </a:cubicBezTo>
                  <a:cubicBezTo>
                    <a:pt x="0" y="91"/>
                    <a:pt x="5" y="86"/>
                    <a:pt x="12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5"/>
                    <a:pt x="91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lnTo>
                    <a:pt x="11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30"/>
            <p:cNvSpPr>
              <a:spLocks noEditPoints="1"/>
            </p:cNvSpPr>
            <p:nvPr/>
          </p:nvSpPr>
          <p:spPr bwMode="auto">
            <a:xfrm>
              <a:off x="2394803" y="2004784"/>
              <a:ext cx="28444" cy="1911223"/>
            </a:xfrm>
            <a:custGeom>
              <a:avLst/>
              <a:gdLst>
                <a:gd name="T0" fmla="*/ 12 w 24"/>
                <a:gd name="T1" fmla="*/ 1614 h 1614"/>
                <a:gd name="T2" fmla="*/ 0 w 24"/>
                <a:gd name="T3" fmla="*/ 1602 h 1614"/>
                <a:gd name="T4" fmla="*/ 0 w 24"/>
                <a:gd name="T5" fmla="*/ 1440 h 1614"/>
                <a:gd name="T6" fmla="*/ 12 w 24"/>
                <a:gd name="T7" fmla="*/ 1428 h 1614"/>
                <a:gd name="T8" fmla="*/ 24 w 24"/>
                <a:gd name="T9" fmla="*/ 1440 h 1614"/>
                <a:gd name="T10" fmla="*/ 24 w 24"/>
                <a:gd name="T11" fmla="*/ 1602 h 1614"/>
                <a:gd name="T12" fmla="*/ 12 w 24"/>
                <a:gd name="T13" fmla="*/ 1614 h 1614"/>
                <a:gd name="T14" fmla="*/ 12 w 24"/>
                <a:gd name="T15" fmla="*/ 1257 h 1614"/>
                <a:gd name="T16" fmla="*/ 0 w 24"/>
                <a:gd name="T17" fmla="*/ 1245 h 1614"/>
                <a:gd name="T18" fmla="*/ 0 w 24"/>
                <a:gd name="T19" fmla="*/ 1083 h 1614"/>
                <a:gd name="T20" fmla="*/ 12 w 24"/>
                <a:gd name="T21" fmla="*/ 1071 h 1614"/>
                <a:gd name="T22" fmla="*/ 24 w 24"/>
                <a:gd name="T23" fmla="*/ 1083 h 1614"/>
                <a:gd name="T24" fmla="*/ 24 w 24"/>
                <a:gd name="T25" fmla="*/ 1245 h 1614"/>
                <a:gd name="T26" fmla="*/ 12 w 24"/>
                <a:gd name="T27" fmla="*/ 1257 h 1614"/>
                <a:gd name="T28" fmla="*/ 12 w 24"/>
                <a:gd name="T29" fmla="*/ 900 h 1614"/>
                <a:gd name="T30" fmla="*/ 0 w 24"/>
                <a:gd name="T31" fmla="*/ 888 h 1614"/>
                <a:gd name="T32" fmla="*/ 0 w 24"/>
                <a:gd name="T33" fmla="*/ 726 h 1614"/>
                <a:gd name="T34" fmla="*/ 12 w 24"/>
                <a:gd name="T35" fmla="*/ 714 h 1614"/>
                <a:gd name="T36" fmla="*/ 24 w 24"/>
                <a:gd name="T37" fmla="*/ 726 h 1614"/>
                <a:gd name="T38" fmla="*/ 24 w 24"/>
                <a:gd name="T39" fmla="*/ 888 h 1614"/>
                <a:gd name="T40" fmla="*/ 12 w 24"/>
                <a:gd name="T41" fmla="*/ 900 h 1614"/>
                <a:gd name="T42" fmla="*/ 12 w 24"/>
                <a:gd name="T43" fmla="*/ 543 h 1614"/>
                <a:gd name="T44" fmla="*/ 0 w 24"/>
                <a:gd name="T45" fmla="*/ 531 h 1614"/>
                <a:gd name="T46" fmla="*/ 0 w 24"/>
                <a:gd name="T47" fmla="*/ 369 h 1614"/>
                <a:gd name="T48" fmla="*/ 12 w 24"/>
                <a:gd name="T49" fmla="*/ 357 h 1614"/>
                <a:gd name="T50" fmla="*/ 24 w 24"/>
                <a:gd name="T51" fmla="*/ 369 h 1614"/>
                <a:gd name="T52" fmla="*/ 24 w 24"/>
                <a:gd name="T53" fmla="*/ 531 h 1614"/>
                <a:gd name="T54" fmla="*/ 12 w 24"/>
                <a:gd name="T55" fmla="*/ 543 h 1614"/>
                <a:gd name="T56" fmla="*/ 12 w 24"/>
                <a:gd name="T57" fmla="*/ 186 h 1614"/>
                <a:gd name="T58" fmla="*/ 0 w 24"/>
                <a:gd name="T59" fmla="*/ 174 h 1614"/>
                <a:gd name="T60" fmla="*/ 0 w 24"/>
                <a:gd name="T61" fmla="*/ 12 h 1614"/>
                <a:gd name="T62" fmla="*/ 12 w 24"/>
                <a:gd name="T63" fmla="*/ 0 h 1614"/>
                <a:gd name="T64" fmla="*/ 24 w 24"/>
                <a:gd name="T65" fmla="*/ 12 h 1614"/>
                <a:gd name="T66" fmla="*/ 24 w 24"/>
                <a:gd name="T67" fmla="*/ 174 h 1614"/>
                <a:gd name="T68" fmla="*/ 12 w 24"/>
                <a:gd name="T69" fmla="*/ 186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1614">
                  <a:moveTo>
                    <a:pt x="12" y="1614"/>
                  </a:moveTo>
                  <a:cubicBezTo>
                    <a:pt x="5" y="1614"/>
                    <a:pt x="0" y="1608"/>
                    <a:pt x="0" y="1602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0" y="1433"/>
                    <a:pt x="5" y="1428"/>
                    <a:pt x="12" y="1428"/>
                  </a:cubicBezTo>
                  <a:cubicBezTo>
                    <a:pt x="19" y="1428"/>
                    <a:pt x="24" y="1433"/>
                    <a:pt x="24" y="1440"/>
                  </a:cubicBezTo>
                  <a:cubicBezTo>
                    <a:pt x="24" y="1602"/>
                    <a:pt x="24" y="1602"/>
                    <a:pt x="24" y="1602"/>
                  </a:cubicBezTo>
                  <a:cubicBezTo>
                    <a:pt x="24" y="1608"/>
                    <a:pt x="19" y="1614"/>
                    <a:pt x="12" y="1614"/>
                  </a:cubicBezTo>
                  <a:close/>
                  <a:moveTo>
                    <a:pt x="12" y="1257"/>
                  </a:moveTo>
                  <a:cubicBezTo>
                    <a:pt x="5" y="1257"/>
                    <a:pt x="0" y="1251"/>
                    <a:pt x="0" y="1245"/>
                  </a:cubicBezTo>
                  <a:cubicBezTo>
                    <a:pt x="0" y="1083"/>
                    <a:pt x="0" y="1083"/>
                    <a:pt x="0" y="1083"/>
                  </a:cubicBezTo>
                  <a:cubicBezTo>
                    <a:pt x="0" y="1077"/>
                    <a:pt x="5" y="1071"/>
                    <a:pt x="12" y="1071"/>
                  </a:cubicBezTo>
                  <a:cubicBezTo>
                    <a:pt x="19" y="1071"/>
                    <a:pt x="24" y="1077"/>
                    <a:pt x="24" y="1083"/>
                  </a:cubicBezTo>
                  <a:cubicBezTo>
                    <a:pt x="24" y="1245"/>
                    <a:pt x="24" y="1245"/>
                    <a:pt x="24" y="1245"/>
                  </a:cubicBezTo>
                  <a:cubicBezTo>
                    <a:pt x="24" y="1251"/>
                    <a:pt x="19" y="1257"/>
                    <a:pt x="12" y="1257"/>
                  </a:cubicBezTo>
                  <a:close/>
                  <a:moveTo>
                    <a:pt x="12" y="900"/>
                  </a:moveTo>
                  <a:cubicBezTo>
                    <a:pt x="5" y="900"/>
                    <a:pt x="0" y="894"/>
                    <a:pt x="0" y="888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0"/>
                    <a:pt x="5" y="714"/>
                    <a:pt x="12" y="714"/>
                  </a:cubicBezTo>
                  <a:cubicBezTo>
                    <a:pt x="19" y="714"/>
                    <a:pt x="24" y="720"/>
                    <a:pt x="24" y="726"/>
                  </a:cubicBezTo>
                  <a:cubicBezTo>
                    <a:pt x="24" y="888"/>
                    <a:pt x="24" y="888"/>
                    <a:pt x="24" y="888"/>
                  </a:cubicBezTo>
                  <a:cubicBezTo>
                    <a:pt x="24" y="894"/>
                    <a:pt x="19" y="900"/>
                    <a:pt x="12" y="900"/>
                  </a:cubicBezTo>
                  <a:close/>
                  <a:moveTo>
                    <a:pt x="12" y="543"/>
                  </a:moveTo>
                  <a:cubicBezTo>
                    <a:pt x="5" y="543"/>
                    <a:pt x="0" y="537"/>
                    <a:pt x="0" y="53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63"/>
                    <a:pt x="5" y="357"/>
                    <a:pt x="12" y="357"/>
                  </a:cubicBezTo>
                  <a:cubicBezTo>
                    <a:pt x="19" y="357"/>
                    <a:pt x="24" y="363"/>
                    <a:pt x="24" y="369"/>
                  </a:cubicBezTo>
                  <a:cubicBezTo>
                    <a:pt x="24" y="531"/>
                    <a:pt x="24" y="531"/>
                    <a:pt x="24" y="531"/>
                  </a:cubicBezTo>
                  <a:cubicBezTo>
                    <a:pt x="24" y="537"/>
                    <a:pt x="19" y="543"/>
                    <a:pt x="12" y="543"/>
                  </a:cubicBezTo>
                  <a:close/>
                  <a:moveTo>
                    <a:pt x="12" y="186"/>
                  </a:moveTo>
                  <a:cubicBezTo>
                    <a:pt x="5" y="186"/>
                    <a:pt x="0" y="181"/>
                    <a:pt x="0" y="17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74"/>
                    <a:pt x="24" y="174"/>
                    <a:pt x="24" y="174"/>
                  </a:cubicBezTo>
                  <a:cubicBezTo>
                    <a:pt x="24" y="181"/>
                    <a:pt x="19" y="186"/>
                    <a:pt x="12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31"/>
            <p:cNvSpPr>
              <a:spLocks/>
            </p:cNvSpPr>
            <p:nvPr/>
          </p:nvSpPr>
          <p:spPr bwMode="auto">
            <a:xfrm>
              <a:off x="2394803" y="1671942"/>
              <a:ext cx="130243" cy="130243"/>
            </a:xfrm>
            <a:custGeom>
              <a:avLst/>
              <a:gdLst>
                <a:gd name="T0" fmla="*/ 12 w 110"/>
                <a:gd name="T1" fmla="*/ 110 h 110"/>
                <a:gd name="T2" fmla="*/ 0 w 110"/>
                <a:gd name="T3" fmla="*/ 98 h 110"/>
                <a:gd name="T4" fmla="*/ 0 w 110"/>
                <a:gd name="T5" fmla="*/ 0 h 110"/>
                <a:gd name="T6" fmla="*/ 98 w 110"/>
                <a:gd name="T7" fmla="*/ 0 h 110"/>
                <a:gd name="T8" fmla="*/ 110 w 110"/>
                <a:gd name="T9" fmla="*/ 12 h 110"/>
                <a:gd name="T10" fmla="*/ 98 w 110"/>
                <a:gd name="T11" fmla="*/ 24 h 110"/>
                <a:gd name="T12" fmla="*/ 24 w 110"/>
                <a:gd name="T13" fmla="*/ 24 h 110"/>
                <a:gd name="T14" fmla="*/ 24 w 110"/>
                <a:gd name="T15" fmla="*/ 98 h 110"/>
                <a:gd name="T16" fmla="*/ 12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2" y="110"/>
                  </a:moveTo>
                  <a:cubicBezTo>
                    <a:pt x="5" y="110"/>
                    <a:pt x="0" y="105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cubicBezTo>
                    <a:pt x="110" y="19"/>
                    <a:pt x="105" y="24"/>
                    <a:pt x="98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105"/>
                    <a:pt x="19" y="110"/>
                    <a:pt x="12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32"/>
            <p:cNvSpPr>
              <a:spLocks noEditPoints="1"/>
            </p:cNvSpPr>
            <p:nvPr/>
          </p:nvSpPr>
          <p:spPr bwMode="auto">
            <a:xfrm>
              <a:off x="2733134" y="1671942"/>
              <a:ext cx="1523988" cy="28444"/>
            </a:xfrm>
            <a:custGeom>
              <a:avLst/>
              <a:gdLst>
                <a:gd name="T0" fmla="*/ 1276 w 1288"/>
                <a:gd name="T1" fmla="*/ 24 h 24"/>
                <a:gd name="T2" fmla="*/ 1110 w 1288"/>
                <a:gd name="T3" fmla="*/ 24 h 24"/>
                <a:gd name="T4" fmla="*/ 1098 w 1288"/>
                <a:gd name="T5" fmla="*/ 12 h 24"/>
                <a:gd name="T6" fmla="*/ 1110 w 1288"/>
                <a:gd name="T7" fmla="*/ 0 h 24"/>
                <a:gd name="T8" fmla="*/ 1276 w 1288"/>
                <a:gd name="T9" fmla="*/ 0 h 24"/>
                <a:gd name="T10" fmla="*/ 1288 w 1288"/>
                <a:gd name="T11" fmla="*/ 12 h 24"/>
                <a:gd name="T12" fmla="*/ 1276 w 1288"/>
                <a:gd name="T13" fmla="*/ 24 h 24"/>
                <a:gd name="T14" fmla="*/ 910 w 1288"/>
                <a:gd name="T15" fmla="*/ 24 h 24"/>
                <a:gd name="T16" fmla="*/ 744 w 1288"/>
                <a:gd name="T17" fmla="*/ 24 h 24"/>
                <a:gd name="T18" fmla="*/ 732 w 1288"/>
                <a:gd name="T19" fmla="*/ 12 h 24"/>
                <a:gd name="T20" fmla="*/ 744 w 1288"/>
                <a:gd name="T21" fmla="*/ 0 h 24"/>
                <a:gd name="T22" fmla="*/ 910 w 1288"/>
                <a:gd name="T23" fmla="*/ 0 h 24"/>
                <a:gd name="T24" fmla="*/ 922 w 1288"/>
                <a:gd name="T25" fmla="*/ 12 h 24"/>
                <a:gd name="T26" fmla="*/ 910 w 1288"/>
                <a:gd name="T27" fmla="*/ 24 h 24"/>
                <a:gd name="T28" fmla="*/ 544 w 1288"/>
                <a:gd name="T29" fmla="*/ 24 h 24"/>
                <a:gd name="T30" fmla="*/ 378 w 1288"/>
                <a:gd name="T31" fmla="*/ 24 h 24"/>
                <a:gd name="T32" fmla="*/ 366 w 1288"/>
                <a:gd name="T33" fmla="*/ 12 h 24"/>
                <a:gd name="T34" fmla="*/ 378 w 1288"/>
                <a:gd name="T35" fmla="*/ 0 h 24"/>
                <a:gd name="T36" fmla="*/ 544 w 1288"/>
                <a:gd name="T37" fmla="*/ 0 h 24"/>
                <a:gd name="T38" fmla="*/ 556 w 1288"/>
                <a:gd name="T39" fmla="*/ 12 h 24"/>
                <a:gd name="T40" fmla="*/ 544 w 1288"/>
                <a:gd name="T41" fmla="*/ 24 h 24"/>
                <a:gd name="T42" fmla="*/ 178 w 1288"/>
                <a:gd name="T43" fmla="*/ 24 h 24"/>
                <a:gd name="T44" fmla="*/ 12 w 1288"/>
                <a:gd name="T45" fmla="*/ 24 h 24"/>
                <a:gd name="T46" fmla="*/ 0 w 1288"/>
                <a:gd name="T47" fmla="*/ 12 h 24"/>
                <a:gd name="T48" fmla="*/ 12 w 1288"/>
                <a:gd name="T49" fmla="*/ 0 h 24"/>
                <a:gd name="T50" fmla="*/ 178 w 1288"/>
                <a:gd name="T51" fmla="*/ 0 h 24"/>
                <a:gd name="T52" fmla="*/ 190 w 1288"/>
                <a:gd name="T53" fmla="*/ 12 h 24"/>
                <a:gd name="T54" fmla="*/ 178 w 1288"/>
                <a:gd name="T5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8" h="24">
                  <a:moveTo>
                    <a:pt x="1276" y="24"/>
                  </a:moveTo>
                  <a:cubicBezTo>
                    <a:pt x="1110" y="24"/>
                    <a:pt x="1110" y="24"/>
                    <a:pt x="1110" y="24"/>
                  </a:cubicBezTo>
                  <a:cubicBezTo>
                    <a:pt x="1103" y="24"/>
                    <a:pt x="1098" y="19"/>
                    <a:pt x="1098" y="12"/>
                  </a:cubicBezTo>
                  <a:cubicBezTo>
                    <a:pt x="1098" y="5"/>
                    <a:pt x="1103" y="0"/>
                    <a:pt x="1110" y="0"/>
                  </a:cubicBezTo>
                  <a:cubicBezTo>
                    <a:pt x="1276" y="0"/>
                    <a:pt x="1276" y="0"/>
                    <a:pt x="1276" y="0"/>
                  </a:cubicBezTo>
                  <a:cubicBezTo>
                    <a:pt x="1282" y="0"/>
                    <a:pt x="1288" y="5"/>
                    <a:pt x="1288" y="12"/>
                  </a:cubicBezTo>
                  <a:cubicBezTo>
                    <a:pt x="1288" y="19"/>
                    <a:pt x="1282" y="24"/>
                    <a:pt x="1276" y="24"/>
                  </a:cubicBezTo>
                  <a:close/>
                  <a:moveTo>
                    <a:pt x="910" y="24"/>
                  </a:moveTo>
                  <a:cubicBezTo>
                    <a:pt x="744" y="24"/>
                    <a:pt x="744" y="24"/>
                    <a:pt x="744" y="24"/>
                  </a:cubicBezTo>
                  <a:cubicBezTo>
                    <a:pt x="738" y="24"/>
                    <a:pt x="732" y="19"/>
                    <a:pt x="732" y="12"/>
                  </a:cubicBezTo>
                  <a:cubicBezTo>
                    <a:pt x="732" y="5"/>
                    <a:pt x="738" y="0"/>
                    <a:pt x="744" y="0"/>
                  </a:cubicBezTo>
                  <a:cubicBezTo>
                    <a:pt x="910" y="0"/>
                    <a:pt x="910" y="0"/>
                    <a:pt x="910" y="0"/>
                  </a:cubicBezTo>
                  <a:cubicBezTo>
                    <a:pt x="916" y="0"/>
                    <a:pt x="922" y="5"/>
                    <a:pt x="922" y="12"/>
                  </a:cubicBezTo>
                  <a:cubicBezTo>
                    <a:pt x="922" y="19"/>
                    <a:pt x="916" y="24"/>
                    <a:pt x="910" y="24"/>
                  </a:cubicBezTo>
                  <a:close/>
                  <a:moveTo>
                    <a:pt x="544" y="24"/>
                  </a:moveTo>
                  <a:cubicBezTo>
                    <a:pt x="378" y="24"/>
                    <a:pt x="378" y="24"/>
                    <a:pt x="378" y="24"/>
                  </a:cubicBezTo>
                  <a:cubicBezTo>
                    <a:pt x="372" y="24"/>
                    <a:pt x="366" y="19"/>
                    <a:pt x="366" y="12"/>
                  </a:cubicBezTo>
                  <a:cubicBezTo>
                    <a:pt x="366" y="5"/>
                    <a:pt x="372" y="0"/>
                    <a:pt x="378" y="0"/>
                  </a:cubicBezTo>
                  <a:cubicBezTo>
                    <a:pt x="544" y="0"/>
                    <a:pt x="544" y="0"/>
                    <a:pt x="544" y="0"/>
                  </a:cubicBezTo>
                  <a:cubicBezTo>
                    <a:pt x="550" y="0"/>
                    <a:pt x="556" y="5"/>
                    <a:pt x="556" y="12"/>
                  </a:cubicBezTo>
                  <a:cubicBezTo>
                    <a:pt x="556" y="19"/>
                    <a:pt x="550" y="24"/>
                    <a:pt x="544" y="24"/>
                  </a:cubicBezTo>
                  <a:close/>
                  <a:moveTo>
                    <a:pt x="178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85" y="0"/>
                    <a:pt x="190" y="5"/>
                    <a:pt x="190" y="12"/>
                  </a:cubicBezTo>
                  <a:cubicBezTo>
                    <a:pt x="190" y="19"/>
                    <a:pt x="185" y="24"/>
                    <a:pt x="17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33"/>
            <p:cNvSpPr>
              <a:spLocks/>
            </p:cNvSpPr>
            <p:nvPr/>
          </p:nvSpPr>
          <p:spPr bwMode="auto">
            <a:xfrm>
              <a:off x="4465710" y="1671942"/>
              <a:ext cx="129744" cy="130243"/>
            </a:xfrm>
            <a:custGeom>
              <a:avLst/>
              <a:gdLst>
                <a:gd name="T0" fmla="*/ 98 w 110"/>
                <a:gd name="T1" fmla="*/ 110 h 110"/>
                <a:gd name="T2" fmla="*/ 86 w 110"/>
                <a:gd name="T3" fmla="*/ 98 h 110"/>
                <a:gd name="T4" fmla="*/ 86 w 110"/>
                <a:gd name="T5" fmla="*/ 24 h 110"/>
                <a:gd name="T6" fmla="*/ 12 w 110"/>
                <a:gd name="T7" fmla="*/ 24 h 110"/>
                <a:gd name="T8" fmla="*/ 0 w 110"/>
                <a:gd name="T9" fmla="*/ 12 h 110"/>
                <a:gd name="T10" fmla="*/ 12 w 110"/>
                <a:gd name="T11" fmla="*/ 0 h 110"/>
                <a:gd name="T12" fmla="*/ 110 w 110"/>
                <a:gd name="T13" fmla="*/ 0 h 110"/>
                <a:gd name="T14" fmla="*/ 110 w 110"/>
                <a:gd name="T15" fmla="*/ 98 h 110"/>
                <a:gd name="T16" fmla="*/ 98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98" y="110"/>
                  </a:moveTo>
                  <a:cubicBezTo>
                    <a:pt x="91" y="110"/>
                    <a:pt x="86" y="105"/>
                    <a:pt x="86" y="98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105"/>
                    <a:pt x="105" y="110"/>
                    <a:pt x="9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34"/>
            <p:cNvSpPr>
              <a:spLocks noEditPoints="1"/>
            </p:cNvSpPr>
            <p:nvPr/>
          </p:nvSpPr>
          <p:spPr bwMode="auto">
            <a:xfrm>
              <a:off x="4567509" y="2004784"/>
              <a:ext cx="27945" cy="1911223"/>
            </a:xfrm>
            <a:custGeom>
              <a:avLst/>
              <a:gdLst>
                <a:gd name="T0" fmla="*/ 12 w 24"/>
                <a:gd name="T1" fmla="*/ 1614 h 1614"/>
                <a:gd name="T2" fmla="*/ 0 w 24"/>
                <a:gd name="T3" fmla="*/ 1602 h 1614"/>
                <a:gd name="T4" fmla="*/ 0 w 24"/>
                <a:gd name="T5" fmla="*/ 1440 h 1614"/>
                <a:gd name="T6" fmla="*/ 12 w 24"/>
                <a:gd name="T7" fmla="*/ 1428 h 1614"/>
                <a:gd name="T8" fmla="*/ 24 w 24"/>
                <a:gd name="T9" fmla="*/ 1440 h 1614"/>
                <a:gd name="T10" fmla="*/ 24 w 24"/>
                <a:gd name="T11" fmla="*/ 1602 h 1614"/>
                <a:gd name="T12" fmla="*/ 12 w 24"/>
                <a:gd name="T13" fmla="*/ 1614 h 1614"/>
                <a:gd name="T14" fmla="*/ 12 w 24"/>
                <a:gd name="T15" fmla="*/ 1257 h 1614"/>
                <a:gd name="T16" fmla="*/ 0 w 24"/>
                <a:gd name="T17" fmla="*/ 1245 h 1614"/>
                <a:gd name="T18" fmla="*/ 0 w 24"/>
                <a:gd name="T19" fmla="*/ 1083 h 1614"/>
                <a:gd name="T20" fmla="*/ 12 w 24"/>
                <a:gd name="T21" fmla="*/ 1071 h 1614"/>
                <a:gd name="T22" fmla="*/ 24 w 24"/>
                <a:gd name="T23" fmla="*/ 1083 h 1614"/>
                <a:gd name="T24" fmla="*/ 24 w 24"/>
                <a:gd name="T25" fmla="*/ 1245 h 1614"/>
                <a:gd name="T26" fmla="*/ 12 w 24"/>
                <a:gd name="T27" fmla="*/ 1257 h 1614"/>
                <a:gd name="T28" fmla="*/ 12 w 24"/>
                <a:gd name="T29" fmla="*/ 900 h 1614"/>
                <a:gd name="T30" fmla="*/ 0 w 24"/>
                <a:gd name="T31" fmla="*/ 888 h 1614"/>
                <a:gd name="T32" fmla="*/ 0 w 24"/>
                <a:gd name="T33" fmla="*/ 726 h 1614"/>
                <a:gd name="T34" fmla="*/ 12 w 24"/>
                <a:gd name="T35" fmla="*/ 714 h 1614"/>
                <a:gd name="T36" fmla="*/ 24 w 24"/>
                <a:gd name="T37" fmla="*/ 726 h 1614"/>
                <a:gd name="T38" fmla="*/ 24 w 24"/>
                <a:gd name="T39" fmla="*/ 888 h 1614"/>
                <a:gd name="T40" fmla="*/ 12 w 24"/>
                <a:gd name="T41" fmla="*/ 900 h 1614"/>
                <a:gd name="T42" fmla="*/ 12 w 24"/>
                <a:gd name="T43" fmla="*/ 543 h 1614"/>
                <a:gd name="T44" fmla="*/ 0 w 24"/>
                <a:gd name="T45" fmla="*/ 531 h 1614"/>
                <a:gd name="T46" fmla="*/ 0 w 24"/>
                <a:gd name="T47" fmla="*/ 369 h 1614"/>
                <a:gd name="T48" fmla="*/ 12 w 24"/>
                <a:gd name="T49" fmla="*/ 357 h 1614"/>
                <a:gd name="T50" fmla="*/ 24 w 24"/>
                <a:gd name="T51" fmla="*/ 369 h 1614"/>
                <a:gd name="T52" fmla="*/ 24 w 24"/>
                <a:gd name="T53" fmla="*/ 531 h 1614"/>
                <a:gd name="T54" fmla="*/ 12 w 24"/>
                <a:gd name="T55" fmla="*/ 543 h 1614"/>
                <a:gd name="T56" fmla="*/ 12 w 24"/>
                <a:gd name="T57" fmla="*/ 186 h 1614"/>
                <a:gd name="T58" fmla="*/ 0 w 24"/>
                <a:gd name="T59" fmla="*/ 174 h 1614"/>
                <a:gd name="T60" fmla="*/ 0 w 24"/>
                <a:gd name="T61" fmla="*/ 12 h 1614"/>
                <a:gd name="T62" fmla="*/ 12 w 24"/>
                <a:gd name="T63" fmla="*/ 0 h 1614"/>
                <a:gd name="T64" fmla="*/ 24 w 24"/>
                <a:gd name="T65" fmla="*/ 12 h 1614"/>
                <a:gd name="T66" fmla="*/ 24 w 24"/>
                <a:gd name="T67" fmla="*/ 174 h 1614"/>
                <a:gd name="T68" fmla="*/ 12 w 24"/>
                <a:gd name="T69" fmla="*/ 186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1614">
                  <a:moveTo>
                    <a:pt x="12" y="1614"/>
                  </a:moveTo>
                  <a:cubicBezTo>
                    <a:pt x="5" y="1614"/>
                    <a:pt x="0" y="1608"/>
                    <a:pt x="0" y="1602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0" y="1433"/>
                    <a:pt x="5" y="1428"/>
                    <a:pt x="12" y="1428"/>
                  </a:cubicBezTo>
                  <a:cubicBezTo>
                    <a:pt x="19" y="1428"/>
                    <a:pt x="24" y="1433"/>
                    <a:pt x="24" y="1440"/>
                  </a:cubicBezTo>
                  <a:cubicBezTo>
                    <a:pt x="24" y="1602"/>
                    <a:pt x="24" y="1602"/>
                    <a:pt x="24" y="1602"/>
                  </a:cubicBezTo>
                  <a:cubicBezTo>
                    <a:pt x="24" y="1608"/>
                    <a:pt x="19" y="1614"/>
                    <a:pt x="12" y="1614"/>
                  </a:cubicBezTo>
                  <a:close/>
                  <a:moveTo>
                    <a:pt x="12" y="1257"/>
                  </a:moveTo>
                  <a:cubicBezTo>
                    <a:pt x="5" y="1257"/>
                    <a:pt x="0" y="1251"/>
                    <a:pt x="0" y="1245"/>
                  </a:cubicBezTo>
                  <a:cubicBezTo>
                    <a:pt x="0" y="1083"/>
                    <a:pt x="0" y="1083"/>
                    <a:pt x="0" y="1083"/>
                  </a:cubicBezTo>
                  <a:cubicBezTo>
                    <a:pt x="0" y="1077"/>
                    <a:pt x="5" y="1071"/>
                    <a:pt x="12" y="1071"/>
                  </a:cubicBezTo>
                  <a:cubicBezTo>
                    <a:pt x="19" y="1071"/>
                    <a:pt x="24" y="1077"/>
                    <a:pt x="24" y="1083"/>
                  </a:cubicBezTo>
                  <a:cubicBezTo>
                    <a:pt x="24" y="1245"/>
                    <a:pt x="24" y="1245"/>
                    <a:pt x="24" y="1245"/>
                  </a:cubicBezTo>
                  <a:cubicBezTo>
                    <a:pt x="24" y="1251"/>
                    <a:pt x="19" y="1257"/>
                    <a:pt x="12" y="1257"/>
                  </a:cubicBezTo>
                  <a:close/>
                  <a:moveTo>
                    <a:pt x="12" y="900"/>
                  </a:moveTo>
                  <a:cubicBezTo>
                    <a:pt x="5" y="900"/>
                    <a:pt x="0" y="894"/>
                    <a:pt x="0" y="888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0"/>
                    <a:pt x="5" y="714"/>
                    <a:pt x="12" y="714"/>
                  </a:cubicBezTo>
                  <a:cubicBezTo>
                    <a:pt x="19" y="714"/>
                    <a:pt x="24" y="720"/>
                    <a:pt x="24" y="726"/>
                  </a:cubicBezTo>
                  <a:cubicBezTo>
                    <a:pt x="24" y="888"/>
                    <a:pt x="24" y="888"/>
                    <a:pt x="24" y="888"/>
                  </a:cubicBezTo>
                  <a:cubicBezTo>
                    <a:pt x="24" y="894"/>
                    <a:pt x="19" y="900"/>
                    <a:pt x="12" y="900"/>
                  </a:cubicBezTo>
                  <a:close/>
                  <a:moveTo>
                    <a:pt x="12" y="543"/>
                  </a:moveTo>
                  <a:cubicBezTo>
                    <a:pt x="5" y="543"/>
                    <a:pt x="0" y="537"/>
                    <a:pt x="0" y="53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63"/>
                    <a:pt x="5" y="357"/>
                    <a:pt x="12" y="357"/>
                  </a:cubicBezTo>
                  <a:cubicBezTo>
                    <a:pt x="19" y="357"/>
                    <a:pt x="24" y="363"/>
                    <a:pt x="24" y="369"/>
                  </a:cubicBezTo>
                  <a:cubicBezTo>
                    <a:pt x="24" y="531"/>
                    <a:pt x="24" y="531"/>
                    <a:pt x="24" y="531"/>
                  </a:cubicBezTo>
                  <a:cubicBezTo>
                    <a:pt x="24" y="537"/>
                    <a:pt x="19" y="543"/>
                    <a:pt x="12" y="543"/>
                  </a:cubicBezTo>
                  <a:close/>
                  <a:moveTo>
                    <a:pt x="12" y="186"/>
                  </a:moveTo>
                  <a:cubicBezTo>
                    <a:pt x="5" y="186"/>
                    <a:pt x="0" y="181"/>
                    <a:pt x="0" y="17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74"/>
                    <a:pt x="24" y="174"/>
                    <a:pt x="24" y="174"/>
                  </a:cubicBezTo>
                  <a:cubicBezTo>
                    <a:pt x="24" y="181"/>
                    <a:pt x="19" y="186"/>
                    <a:pt x="12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35"/>
            <p:cNvSpPr>
              <a:spLocks/>
            </p:cNvSpPr>
            <p:nvPr/>
          </p:nvSpPr>
          <p:spPr bwMode="auto">
            <a:xfrm>
              <a:off x="4567509" y="4118607"/>
              <a:ext cx="129744" cy="130243"/>
            </a:xfrm>
            <a:custGeom>
              <a:avLst/>
              <a:gdLst>
                <a:gd name="T0" fmla="*/ 98 w 110"/>
                <a:gd name="T1" fmla="*/ 110 h 110"/>
                <a:gd name="T2" fmla="*/ 0 w 110"/>
                <a:gd name="T3" fmla="*/ 110 h 110"/>
                <a:gd name="T4" fmla="*/ 0 w 110"/>
                <a:gd name="T5" fmla="*/ 12 h 110"/>
                <a:gd name="T6" fmla="*/ 12 w 110"/>
                <a:gd name="T7" fmla="*/ 0 h 110"/>
                <a:gd name="T8" fmla="*/ 24 w 110"/>
                <a:gd name="T9" fmla="*/ 12 h 110"/>
                <a:gd name="T10" fmla="*/ 24 w 110"/>
                <a:gd name="T11" fmla="*/ 86 h 110"/>
                <a:gd name="T12" fmla="*/ 98 w 110"/>
                <a:gd name="T13" fmla="*/ 86 h 110"/>
                <a:gd name="T14" fmla="*/ 110 w 110"/>
                <a:gd name="T15" fmla="*/ 98 h 110"/>
                <a:gd name="T16" fmla="*/ 98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98" y="11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105" y="86"/>
                    <a:pt x="110" y="91"/>
                    <a:pt x="110" y="98"/>
                  </a:cubicBezTo>
                  <a:cubicBezTo>
                    <a:pt x="110" y="105"/>
                    <a:pt x="105" y="110"/>
                    <a:pt x="9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36"/>
            <p:cNvSpPr>
              <a:spLocks noEditPoints="1"/>
            </p:cNvSpPr>
            <p:nvPr/>
          </p:nvSpPr>
          <p:spPr bwMode="auto">
            <a:xfrm>
              <a:off x="4900850" y="4220406"/>
              <a:ext cx="1496043" cy="28444"/>
            </a:xfrm>
            <a:custGeom>
              <a:avLst/>
              <a:gdLst>
                <a:gd name="T0" fmla="*/ 1252 w 1264"/>
                <a:gd name="T1" fmla="*/ 24 h 24"/>
                <a:gd name="T2" fmla="*/ 1089 w 1264"/>
                <a:gd name="T3" fmla="*/ 24 h 24"/>
                <a:gd name="T4" fmla="*/ 1077 w 1264"/>
                <a:gd name="T5" fmla="*/ 12 h 24"/>
                <a:gd name="T6" fmla="*/ 1089 w 1264"/>
                <a:gd name="T7" fmla="*/ 0 h 24"/>
                <a:gd name="T8" fmla="*/ 1252 w 1264"/>
                <a:gd name="T9" fmla="*/ 0 h 24"/>
                <a:gd name="T10" fmla="*/ 1264 w 1264"/>
                <a:gd name="T11" fmla="*/ 12 h 24"/>
                <a:gd name="T12" fmla="*/ 1252 w 1264"/>
                <a:gd name="T13" fmla="*/ 24 h 24"/>
                <a:gd name="T14" fmla="*/ 893 w 1264"/>
                <a:gd name="T15" fmla="*/ 24 h 24"/>
                <a:gd name="T16" fmla="*/ 730 w 1264"/>
                <a:gd name="T17" fmla="*/ 24 h 24"/>
                <a:gd name="T18" fmla="*/ 718 w 1264"/>
                <a:gd name="T19" fmla="*/ 12 h 24"/>
                <a:gd name="T20" fmla="*/ 730 w 1264"/>
                <a:gd name="T21" fmla="*/ 0 h 24"/>
                <a:gd name="T22" fmla="*/ 893 w 1264"/>
                <a:gd name="T23" fmla="*/ 0 h 24"/>
                <a:gd name="T24" fmla="*/ 905 w 1264"/>
                <a:gd name="T25" fmla="*/ 12 h 24"/>
                <a:gd name="T26" fmla="*/ 893 w 1264"/>
                <a:gd name="T27" fmla="*/ 24 h 24"/>
                <a:gd name="T28" fmla="*/ 534 w 1264"/>
                <a:gd name="T29" fmla="*/ 24 h 24"/>
                <a:gd name="T30" fmla="*/ 371 w 1264"/>
                <a:gd name="T31" fmla="*/ 24 h 24"/>
                <a:gd name="T32" fmla="*/ 359 w 1264"/>
                <a:gd name="T33" fmla="*/ 12 h 24"/>
                <a:gd name="T34" fmla="*/ 371 w 1264"/>
                <a:gd name="T35" fmla="*/ 0 h 24"/>
                <a:gd name="T36" fmla="*/ 534 w 1264"/>
                <a:gd name="T37" fmla="*/ 0 h 24"/>
                <a:gd name="T38" fmla="*/ 546 w 1264"/>
                <a:gd name="T39" fmla="*/ 12 h 24"/>
                <a:gd name="T40" fmla="*/ 534 w 1264"/>
                <a:gd name="T41" fmla="*/ 24 h 24"/>
                <a:gd name="T42" fmla="*/ 175 w 1264"/>
                <a:gd name="T43" fmla="*/ 24 h 24"/>
                <a:gd name="T44" fmla="*/ 12 w 1264"/>
                <a:gd name="T45" fmla="*/ 24 h 24"/>
                <a:gd name="T46" fmla="*/ 0 w 1264"/>
                <a:gd name="T47" fmla="*/ 12 h 24"/>
                <a:gd name="T48" fmla="*/ 12 w 1264"/>
                <a:gd name="T49" fmla="*/ 0 h 24"/>
                <a:gd name="T50" fmla="*/ 175 w 1264"/>
                <a:gd name="T51" fmla="*/ 0 h 24"/>
                <a:gd name="T52" fmla="*/ 187 w 1264"/>
                <a:gd name="T53" fmla="*/ 12 h 24"/>
                <a:gd name="T54" fmla="*/ 175 w 1264"/>
                <a:gd name="T5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4" h="24">
                  <a:moveTo>
                    <a:pt x="1252" y="24"/>
                  </a:moveTo>
                  <a:cubicBezTo>
                    <a:pt x="1089" y="24"/>
                    <a:pt x="1089" y="24"/>
                    <a:pt x="1089" y="24"/>
                  </a:cubicBezTo>
                  <a:cubicBezTo>
                    <a:pt x="1082" y="24"/>
                    <a:pt x="1077" y="19"/>
                    <a:pt x="1077" y="12"/>
                  </a:cubicBezTo>
                  <a:cubicBezTo>
                    <a:pt x="1077" y="5"/>
                    <a:pt x="1082" y="0"/>
                    <a:pt x="1089" y="0"/>
                  </a:cubicBezTo>
                  <a:cubicBezTo>
                    <a:pt x="1252" y="0"/>
                    <a:pt x="1252" y="0"/>
                    <a:pt x="1252" y="0"/>
                  </a:cubicBezTo>
                  <a:cubicBezTo>
                    <a:pt x="1258" y="0"/>
                    <a:pt x="1264" y="5"/>
                    <a:pt x="1264" y="12"/>
                  </a:cubicBezTo>
                  <a:cubicBezTo>
                    <a:pt x="1264" y="19"/>
                    <a:pt x="1258" y="24"/>
                    <a:pt x="1252" y="24"/>
                  </a:cubicBezTo>
                  <a:close/>
                  <a:moveTo>
                    <a:pt x="893" y="24"/>
                  </a:moveTo>
                  <a:cubicBezTo>
                    <a:pt x="730" y="24"/>
                    <a:pt x="730" y="24"/>
                    <a:pt x="730" y="24"/>
                  </a:cubicBezTo>
                  <a:cubicBezTo>
                    <a:pt x="724" y="24"/>
                    <a:pt x="718" y="19"/>
                    <a:pt x="718" y="12"/>
                  </a:cubicBezTo>
                  <a:cubicBezTo>
                    <a:pt x="718" y="5"/>
                    <a:pt x="724" y="0"/>
                    <a:pt x="730" y="0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899" y="0"/>
                    <a:pt x="905" y="5"/>
                    <a:pt x="905" y="12"/>
                  </a:cubicBezTo>
                  <a:cubicBezTo>
                    <a:pt x="905" y="19"/>
                    <a:pt x="899" y="24"/>
                    <a:pt x="893" y="24"/>
                  </a:cubicBezTo>
                  <a:close/>
                  <a:moveTo>
                    <a:pt x="534" y="24"/>
                  </a:moveTo>
                  <a:cubicBezTo>
                    <a:pt x="371" y="24"/>
                    <a:pt x="371" y="24"/>
                    <a:pt x="371" y="24"/>
                  </a:cubicBezTo>
                  <a:cubicBezTo>
                    <a:pt x="365" y="24"/>
                    <a:pt x="359" y="19"/>
                    <a:pt x="359" y="12"/>
                  </a:cubicBezTo>
                  <a:cubicBezTo>
                    <a:pt x="359" y="5"/>
                    <a:pt x="365" y="0"/>
                    <a:pt x="371" y="0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40" y="0"/>
                    <a:pt x="546" y="5"/>
                    <a:pt x="546" y="12"/>
                  </a:cubicBezTo>
                  <a:cubicBezTo>
                    <a:pt x="546" y="19"/>
                    <a:pt x="540" y="24"/>
                    <a:pt x="534" y="24"/>
                  </a:cubicBezTo>
                  <a:close/>
                  <a:moveTo>
                    <a:pt x="17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82" y="0"/>
                    <a:pt x="187" y="5"/>
                    <a:pt x="187" y="12"/>
                  </a:cubicBezTo>
                  <a:cubicBezTo>
                    <a:pt x="187" y="19"/>
                    <a:pt x="182" y="24"/>
                    <a:pt x="17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37"/>
            <p:cNvSpPr>
              <a:spLocks/>
            </p:cNvSpPr>
            <p:nvPr/>
          </p:nvSpPr>
          <p:spPr bwMode="auto">
            <a:xfrm>
              <a:off x="6599992" y="4118607"/>
              <a:ext cx="130243" cy="130243"/>
            </a:xfrm>
            <a:custGeom>
              <a:avLst/>
              <a:gdLst>
                <a:gd name="T0" fmla="*/ 110 w 110"/>
                <a:gd name="T1" fmla="*/ 110 h 110"/>
                <a:gd name="T2" fmla="*/ 12 w 110"/>
                <a:gd name="T3" fmla="*/ 110 h 110"/>
                <a:gd name="T4" fmla="*/ 0 w 110"/>
                <a:gd name="T5" fmla="*/ 98 h 110"/>
                <a:gd name="T6" fmla="*/ 12 w 110"/>
                <a:gd name="T7" fmla="*/ 86 h 110"/>
                <a:gd name="T8" fmla="*/ 86 w 110"/>
                <a:gd name="T9" fmla="*/ 86 h 110"/>
                <a:gd name="T10" fmla="*/ 86 w 110"/>
                <a:gd name="T11" fmla="*/ 12 h 110"/>
                <a:gd name="T12" fmla="*/ 98 w 110"/>
                <a:gd name="T13" fmla="*/ 0 h 110"/>
                <a:gd name="T14" fmla="*/ 110 w 110"/>
                <a:gd name="T15" fmla="*/ 12 h 110"/>
                <a:gd name="T16" fmla="*/ 110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10" y="110"/>
                  </a:moveTo>
                  <a:cubicBezTo>
                    <a:pt x="12" y="110"/>
                    <a:pt x="12" y="110"/>
                    <a:pt x="12" y="110"/>
                  </a:cubicBezTo>
                  <a:cubicBezTo>
                    <a:pt x="5" y="110"/>
                    <a:pt x="0" y="105"/>
                    <a:pt x="0" y="98"/>
                  </a:cubicBezTo>
                  <a:cubicBezTo>
                    <a:pt x="0" y="91"/>
                    <a:pt x="5" y="86"/>
                    <a:pt x="12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5"/>
                    <a:pt x="91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lnTo>
                    <a:pt x="11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38"/>
            <p:cNvSpPr>
              <a:spLocks noEditPoints="1"/>
            </p:cNvSpPr>
            <p:nvPr/>
          </p:nvSpPr>
          <p:spPr bwMode="auto">
            <a:xfrm>
              <a:off x="6701791" y="2004784"/>
              <a:ext cx="28444" cy="1911223"/>
            </a:xfrm>
            <a:custGeom>
              <a:avLst/>
              <a:gdLst>
                <a:gd name="T0" fmla="*/ 12 w 24"/>
                <a:gd name="T1" fmla="*/ 1614 h 1614"/>
                <a:gd name="T2" fmla="*/ 0 w 24"/>
                <a:gd name="T3" fmla="*/ 1602 h 1614"/>
                <a:gd name="T4" fmla="*/ 0 w 24"/>
                <a:gd name="T5" fmla="*/ 1440 h 1614"/>
                <a:gd name="T6" fmla="*/ 12 w 24"/>
                <a:gd name="T7" fmla="*/ 1428 h 1614"/>
                <a:gd name="T8" fmla="*/ 24 w 24"/>
                <a:gd name="T9" fmla="*/ 1440 h 1614"/>
                <a:gd name="T10" fmla="*/ 24 w 24"/>
                <a:gd name="T11" fmla="*/ 1602 h 1614"/>
                <a:gd name="T12" fmla="*/ 12 w 24"/>
                <a:gd name="T13" fmla="*/ 1614 h 1614"/>
                <a:gd name="T14" fmla="*/ 12 w 24"/>
                <a:gd name="T15" fmla="*/ 1257 h 1614"/>
                <a:gd name="T16" fmla="*/ 0 w 24"/>
                <a:gd name="T17" fmla="*/ 1245 h 1614"/>
                <a:gd name="T18" fmla="*/ 0 w 24"/>
                <a:gd name="T19" fmla="*/ 1083 h 1614"/>
                <a:gd name="T20" fmla="*/ 12 w 24"/>
                <a:gd name="T21" fmla="*/ 1071 h 1614"/>
                <a:gd name="T22" fmla="*/ 24 w 24"/>
                <a:gd name="T23" fmla="*/ 1083 h 1614"/>
                <a:gd name="T24" fmla="*/ 24 w 24"/>
                <a:gd name="T25" fmla="*/ 1245 h 1614"/>
                <a:gd name="T26" fmla="*/ 12 w 24"/>
                <a:gd name="T27" fmla="*/ 1257 h 1614"/>
                <a:gd name="T28" fmla="*/ 12 w 24"/>
                <a:gd name="T29" fmla="*/ 900 h 1614"/>
                <a:gd name="T30" fmla="*/ 0 w 24"/>
                <a:gd name="T31" fmla="*/ 888 h 1614"/>
                <a:gd name="T32" fmla="*/ 0 w 24"/>
                <a:gd name="T33" fmla="*/ 726 h 1614"/>
                <a:gd name="T34" fmla="*/ 12 w 24"/>
                <a:gd name="T35" fmla="*/ 714 h 1614"/>
                <a:gd name="T36" fmla="*/ 24 w 24"/>
                <a:gd name="T37" fmla="*/ 726 h 1614"/>
                <a:gd name="T38" fmla="*/ 24 w 24"/>
                <a:gd name="T39" fmla="*/ 888 h 1614"/>
                <a:gd name="T40" fmla="*/ 12 w 24"/>
                <a:gd name="T41" fmla="*/ 900 h 1614"/>
                <a:gd name="T42" fmla="*/ 12 w 24"/>
                <a:gd name="T43" fmla="*/ 543 h 1614"/>
                <a:gd name="T44" fmla="*/ 0 w 24"/>
                <a:gd name="T45" fmla="*/ 531 h 1614"/>
                <a:gd name="T46" fmla="*/ 0 w 24"/>
                <a:gd name="T47" fmla="*/ 369 h 1614"/>
                <a:gd name="T48" fmla="*/ 12 w 24"/>
                <a:gd name="T49" fmla="*/ 357 h 1614"/>
                <a:gd name="T50" fmla="*/ 24 w 24"/>
                <a:gd name="T51" fmla="*/ 369 h 1614"/>
                <a:gd name="T52" fmla="*/ 24 w 24"/>
                <a:gd name="T53" fmla="*/ 531 h 1614"/>
                <a:gd name="T54" fmla="*/ 12 w 24"/>
                <a:gd name="T55" fmla="*/ 543 h 1614"/>
                <a:gd name="T56" fmla="*/ 12 w 24"/>
                <a:gd name="T57" fmla="*/ 186 h 1614"/>
                <a:gd name="T58" fmla="*/ 0 w 24"/>
                <a:gd name="T59" fmla="*/ 174 h 1614"/>
                <a:gd name="T60" fmla="*/ 0 w 24"/>
                <a:gd name="T61" fmla="*/ 12 h 1614"/>
                <a:gd name="T62" fmla="*/ 12 w 24"/>
                <a:gd name="T63" fmla="*/ 0 h 1614"/>
                <a:gd name="T64" fmla="*/ 24 w 24"/>
                <a:gd name="T65" fmla="*/ 12 h 1614"/>
                <a:gd name="T66" fmla="*/ 24 w 24"/>
                <a:gd name="T67" fmla="*/ 174 h 1614"/>
                <a:gd name="T68" fmla="*/ 12 w 24"/>
                <a:gd name="T69" fmla="*/ 186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1614">
                  <a:moveTo>
                    <a:pt x="12" y="1614"/>
                  </a:moveTo>
                  <a:cubicBezTo>
                    <a:pt x="5" y="1614"/>
                    <a:pt x="0" y="1608"/>
                    <a:pt x="0" y="1602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0" y="1433"/>
                    <a:pt x="5" y="1428"/>
                    <a:pt x="12" y="1428"/>
                  </a:cubicBezTo>
                  <a:cubicBezTo>
                    <a:pt x="19" y="1428"/>
                    <a:pt x="24" y="1433"/>
                    <a:pt x="24" y="1440"/>
                  </a:cubicBezTo>
                  <a:cubicBezTo>
                    <a:pt x="24" y="1602"/>
                    <a:pt x="24" y="1602"/>
                    <a:pt x="24" y="1602"/>
                  </a:cubicBezTo>
                  <a:cubicBezTo>
                    <a:pt x="24" y="1608"/>
                    <a:pt x="19" y="1614"/>
                    <a:pt x="12" y="1614"/>
                  </a:cubicBezTo>
                  <a:close/>
                  <a:moveTo>
                    <a:pt x="12" y="1257"/>
                  </a:moveTo>
                  <a:cubicBezTo>
                    <a:pt x="5" y="1257"/>
                    <a:pt x="0" y="1251"/>
                    <a:pt x="0" y="1245"/>
                  </a:cubicBezTo>
                  <a:cubicBezTo>
                    <a:pt x="0" y="1083"/>
                    <a:pt x="0" y="1083"/>
                    <a:pt x="0" y="1083"/>
                  </a:cubicBezTo>
                  <a:cubicBezTo>
                    <a:pt x="0" y="1077"/>
                    <a:pt x="5" y="1071"/>
                    <a:pt x="12" y="1071"/>
                  </a:cubicBezTo>
                  <a:cubicBezTo>
                    <a:pt x="19" y="1071"/>
                    <a:pt x="24" y="1077"/>
                    <a:pt x="24" y="1083"/>
                  </a:cubicBezTo>
                  <a:cubicBezTo>
                    <a:pt x="24" y="1245"/>
                    <a:pt x="24" y="1245"/>
                    <a:pt x="24" y="1245"/>
                  </a:cubicBezTo>
                  <a:cubicBezTo>
                    <a:pt x="24" y="1251"/>
                    <a:pt x="19" y="1257"/>
                    <a:pt x="12" y="1257"/>
                  </a:cubicBezTo>
                  <a:close/>
                  <a:moveTo>
                    <a:pt x="12" y="900"/>
                  </a:moveTo>
                  <a:cubicBezTo>
                    <a:pt x="5" y="900"/>
                    <a:pt x="0" y="894"/>
                    <a:pt x="0" y="888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0"/>
                    <a:pt x="5" y="714"/>
                    <a:pt x="12" y="714"/>
                  </a:cubicBezTo>
                  <a:cubicBezTo>
                    <a:pt x="19" y="714"/>
                    <a:pt x="24" y="720"/>
                    <a:pt x="24" y="726"/>
                  </a:cubicBezTo>
                  <a:cubicBezTo>
                    <a:pt x="24" y="888"/>
                    <a:pt x="24" y="888"/>
                    <a:pt x="24" y="888"/>
                  </a:cubicBezTo>
                  <a:cubicBezTo>
                    <a:pt x="24" y="894"/>
                    <a:pt x="19" y="900"/>
                    <a:pt x="12" y="900"/>
                  </a:cubicBezTo>
                  <a:close/>
                  <a:moveTo>
                    <a:pt x="12" y="543"/>
                  </a:moveTo>
                  <a:cubicBezTo>
                    <a:pt x="5" y="543"/>
                    <a:pt x="0" y="537"/>
                    <a:pt x="0" y="53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63"/>
                    <a:pt x="5" y="357"/>
                    <a:pt x="12" y="357"/>
                  </a:cubicBezTo>
                  <a:cubicBezTo>
                    <a:pt x="19" y="357"/>
                    <a:pt x="24" y="363"/>
                    <a:pt x="24" y="369"/>
                  </a:cubicBezTo>
                  <a:cubicBezTo>
                    <a:pt x="24" y="531"/>
                    <a:pt x="24" y="531"/>
                    <a:pt x="24" y="531"/>
                  </a:cubicBezTo>
                  <a:cubicBezTo>
                    <a:pt x="24" y="537"/>
                    <a:pt x="19" y="543"/>
                    <a:pt x="12" y="543"/>
                  </a:cubicBezTo>
                  <a:close/>
                  <a:moveTo>
                    <a:pt x="12" y="186"/>
                  </a:moveTo>
                  <a:cubicBezTo>
                    <a:pt x="5" y="186"/>
                    <a:pt x="0" y="181"/>
                    <a:pt x="0" y="17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74"/>
                    <a:pt x="24" y="174"/>
                    <a:pt x="24" y="174"/>
                  </a:cubicBezTo>
                  <a:cubicBezTo>
                    <a:pt x="24" y="181"/>
                    <a:pt x="19" y="186"/>
                    <a:pt x="12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6701791" y="1671942"/>
              <a:ext cx="130243" cy="130243"/>
            </a:xfrm>
            <a:custGeom>
              <a:avLst/>
              <a:gdLst>
                <a:gd name="T0" fmla="*/ 12 w 110"/>
                <a:gd name="T1" fmla="*/ 110 h 110"/>
                <a:gd name="T2" fmla="*/ 0 w 110"/>
                <a:gd name="T3" fmla="*/ 98 h 110"/>
                <a:gd name="T4" fmla="*/ 0 w 110"/>
                <a:gd name="T5" fmla="*/ 0 h 110"/>
                <a:gd name="T6" fmla="*/ 98 w 110"/>
                <a:gd name="T7" fmla="*/ 0 h 110"/>
                <a:gd name="T8" fmla="*/ 110 w 110"/>
                <a:gd name="T9" fmla="*/ 12 h 110"/>
                <a:gd name="T10" fmla="*/ 98 w 110"/>
                <a:gd name="T11" fmla="*/ 24 h 110"/>
                <a:gd name="T12" fmla="*/ 24 w 110"/>
                <a:gd name="T13" fmla="*/ 24 h 110"/>
                <a:gd name="T14" fmla="*/ 24 w 110"/>
                <a:gd name="T15" fmla="*/ 98 h 110"/>
                <a:gd name="T16" fmla="*/ 12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2" y="110"/>
                  </a:moveTo>
                  <a:cubicBezTo>
                    <a:pt x="5" y="110"/>
                    <a:pt x="0" y="105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cubicBezTo>
                    <a:pt x="110" y="19"/>
                    <a:pt x="105" y="24"/>
                    <a:pt x="98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105"/>
                    <a:pt x="19" y="110"/>
                    <a:pt x="12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40"/>
            <p:cNvSpPr>
              <a:spLocks noEditPoints="1"/>
            </p:cNvSpPr>
            <p:nvPr/>
          </p:nvSpPr>
          <p:spPr bwMode="auto">
            <a:xfrm>
              <a:off x="7067568" y="1671942"/>
              <a:ext cx="1696647" cy="28444"/>
            </a:xfrm>
            <a:custGeom>
              <a:avLst/>
              <a:gdLst>
                <a:gd name="T0" fmla="*/ 1422 w 1434"/>
                <a:gd name="T1" fmla="*/ 24 h 24"/>
                <a:gd name="T2" fmla="*/ 1237 w 1434"/>
                <a:gd name="T3" fmla="*/ 24 h 24"/>
                <a:gd name="T4" fmla="*/ 1225 w 1434"/>
                <a:gd name="T5" fmla="*/ 12 h 24"/>
                <a:gd name="T6" fmla="*/ 1237 w 1434"/>
                <a:gd name="T7" fmla="*/ 0 h 24"/>
                <a:gd name="T8" fmla="*/ 1422 w 1434"/>
                <a:gd name="T9" fmla="*/ 0 h 24"/>
                <a:gd name="T10" fmla="*/ 1434 w 1434"/>
                <a:gd name="T11" fmla="*/ 12 h 24"/>
                <a:gd name="T12" fmla="*/ 1422 w 1434"/>
                <a:gd name="T13" fmla="*/ 24 h 24"/>
                <a:gd name="T14" fmla="*/ 1013 w 1434"/>
                <a:gd name="T15" fmla="*/ 24 h 24"/>
                <a:gd name="T16" fmla="*/ 829 w 1434"/>
                <a:gd name="T17" fmla="*/ 24 h 24"/>
                <a:gd name="T18" fmla="*/ 817 w 1434"/>
                <a:gd name="T19" fmla="*/ 12 h 24"/>
                <a:gd name="T20" fmla="*/ 829 w 1434"/>
                <a:gd name="T21" fmla="*/ 0 h 24"/>
                <a:gd name="T22" fmla="*/ 1013 w 1434"/>
                <a:gd name="T23" fmla="*/ 0 h 24"/>
                <a:gd name="T24" fmla="*/ 1025 w 1434"/>
                <a:gd name="T25" fmla="*/ 12 h 24"/>
                <a:gd name="T26" fmla="*/ 1013 w 1434"/>
                <a:gd name="T27" fmla="*/ 24 h 24"/>
                <a:gd name="T28" fmla="*/ 605 w 1434"/>
                <a:gd name="T29" fmla="*/ 24 h 24"/>
                <a:gd name="T30" fmla="*/ 421 w 1434"/>
                <a:gd name="T31" fmla="*/ 24 h 24"/>
                <a:gd name="T32" fmla="*/ 409 w 1434"/>
                <a:gd name="T33" fmla="*/ 12 h 24"/>
                <a:gd name="T34" fmla="*/ 421 w 1434"/>
                <a:gd name="T35" fmla="*/ 0 h 24"/>
                <a:gd name="T36" fmla="*/ 605 w 1434"/>
                <a:gd name="T37" fmla="*/ 0 h 24"/>
                <a:gd name="T38" fmla="*/ 617 w 1434"/>
                <a:gd name="T39" fmla="*/ 12 h 24"/>
                <a:gd name="T40" fmla="*/ 605 w 1434"/>
                <a:gd name="T41" fmla="*/ 24 h 24"/>
                <a:gd name="T42" fmla="*/ 197 w 1434"/>
                <a:gd name="T43" fmla="*/ 24 h 24"/>
                <a:gd name="T44" fmla="*/ 12 w 1434"/>
                <a:gd name="T45" fmla="*/ 24 h 24"/>
                <a:gd name="T46" fmla="*/ 0 w 1434"/>
                <a:gd name="T47" fmla="*/ 12 h 24"/>
                <a:gd name="T48" fmla="*/ 12 w 1434"/>
                <a:gd name="T49" fmla="*/ 0 h 24"/>
                <a:gd name="T50" fmla="*/ 197 w 1434"/>
                <a:gd name="T51" fmla="*/ 0 h 24"/>
                <a:gd name="T52" fmla="*/ 209 w 1434"/>
                <a:gd name="T53" fmla="*/ 12 h 24"/>
                <a:gd name="T54" fmla="*/ 197 w 1434"/>
                <a:gd name="T5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34" h="24">
                  <a:moveTo>
                    <a:pt x="1422" y="24"/>
                  </a:moveTo>
                  <a:cubicBezTo>
                    <a:pt x="1237" y="24"/>
                    <a:pt x="1237" y="24"/>
                    <a:pt x="1237" y="24"/>
                  </a:cubicBezTo>
                  <a:cubicBezTo>
                    <a:pt x="1230" y="24"/>
                    <a:pt x="1225" y="19"/>
                    <a:pt x="1225" y="12"/>
                  </a:cubicBezTo>
                  <a:cubicBezTo>
                    <a:pt x="1225" y="5"/>
                    <a:pt x="1230" y="0"/>
                    <a:pt x="1237" y="0"/>
                  </a:cubicBezTo>
                  <a:cubicBezTo>
                    <a:pt x="1422" y="0"/>
                    <a:pt x="1422" y="0"/>
                    <a:pt x="1422" y="0"/>
                  </a:cubicBezTo>
                  <a:cubicBezTo>
                    <a:pt x="1428" y="0"/>
                    <a:pt x="1434" y="5"/>
                    <a:pt x="1434" y="12"/>
                  </a:cubicBezTo>
                  <a:cubicBezTo>
                    <a:pt x="1434" y="19"/>
                    <a:pt x="1428" y="24"/>
                    <a:pt x="1422" y="24"/>
                  </a:cubicBezTo>
                  <a:close/>
                  <a:moveTo>
                    <a:pt x="1013" y="24"/>
                  </a:moveTo>
                  <a:cubicBezTo>
                    <a:pt x="829" y="24"/>
                    <a:pt x="829" y="24"/>
                    <a:pt x="829" y="24"/>
                  </a:cubicBezTo>
                  <a:cubicBezTo>
                    <a:pt x="822" y="24"/>
                    <a:pt x="817" y="19"/>
                    <a:pt x="817" y="12"/>
                  </a:cubicBezTo>
                  <a:cubicBezTo>
                    <a:pt x="817" y="5"/>
                    <a:pt x="822" y="0"/>
                    <a:pt x="829" y="0"/>
                  </a:cubicBezTo>
                  <a:cubicBezTo>
                    <a:pt x="1013" y="0"/>
                    <a:pt x="1013" y="0"/>
                    <a:pt x="1013" y="0"/>
                  </a:cubicBezTo>
                  <a:cubicBezTo>
                    <a:pt x="1020" y="0"/>
                    <a:pt x="1025" y="5"/>
                    <a:pt x="1025" y="12"/>
                  </a:cubicBezTo>
                  <a:cubicBezTo>
                    <a:pt x="1025" y="19"/>
                    <a:pt x="1020" y="24"/>
                    <a:pt x="1013" y="24"/>
                  </a:cubicBezTo>
                  <a:close/>
                  <a:moveTo>
                    <a:pt x="605" y="24"/>
                  </a:moveTo>
                  <a:cubicBezTo>
                    <a:pt x="421" y="24"/>
                    <a:pt x="421" y="24"/>
                    <a:pt x="421" y="24"/>
                  </a:cubicBezTo>
                  <a:cubicBezTo>
                    <a:pt x="414" y="24"/>
                    <a:pt x="409" y="19"/>
                    <a:pt x="409" y="12"/>
                  </a:cubicBezTo>
                  <a:cubicBezTo>
                    <a:pt x="409" y="5"/>
                    <a:pt x="414" y="0"/>
                    <a:pt x="421" y="0"/>
                  </a:cubicBezTo>
                  <a:cubicBezTo>
                    <a:pt x="605" y="0"/>
                    <a:pt x="605" y="0"/>
                    <a:pt x="605" y="0"/>
                  </a:cubicBezTo>
                  <a:cubicBezTo>
                    <a:pt x="612" y="0"/>
                    <a:pt x="617" y="5"/>
                    <a:pt x="617" y="12"/>
                  </a:cubicBezTo>
                  <a:cubicBezTo>
                    <a:pt x="617" y="19"/>
                    <a:pt x="612" y="24"/>
                    <a:pt x="605" y="24"/>
                  </a:cubicBezTo>
                  <a:close/>
                  <a:moveTo>
                    <a:pt x="197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04" y="0"/>
                    <a:pt x="209" y="5"/>
                    <a:pt x="209" y="12"/>
                  </a:cubicBezTo>
                  <a:cubicBezTo>
                    <a:pt x="209" y="19"/>
                    <a:pt x="204" y="24"/>
                    <a:pt x="19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41"/>
            <p:cNvSpPr>
              <a:spLocks/>
            </p:cNvSpPr>
            <p:nvPr/>
          </p:nvSpPr>
          <p:spPr bwMode="auto">
            <a:xfrm>
              <a:off x="8999749" y="1671942"/>
              <a:ext cx="130243" cy="28444"/>
            </a:xfrm>
            <a:custGeom>
              <a:avLst/>
              <a:gdLst>
                <a:gd name="T0" fmla="*/ 98 w 110"/>
                <a:gd name="T1" fmla="*/ 24 h 24"/>
                <a:gd name="T2" fmla="*/ 12 w 110"/>
                <a:gd name="T3" fmla="*/ 24 h 24"/>
                <a:gd name="T4" fmla="*/ 0 w 110"/>
                <a:gd name="T5" fmla="*/ 12 h 24"/>
                <a:gd name="T6" fmla="*/ 12 w 110"/>
                <a:gd name="T7" fmla="*/ 0 h 24"/>
                <a:gd name="T8" fmla="*/ 98 w 110"/>
                <a:gd name="T9" fmla="*/ 0 h 24"/>
                <a:gd name="T10" fmla="*/ 110 w 110"/>
                <a:gd name="T11" fmla="*/ 12 h 24"/>
                <a:gd name="T12" fmla="*/ 98 w 1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4">
                  <a:moveTo>
                    <a:pt x="98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cubicBezTo>
                    <a:pt x="110" y="19"/>
                    <a:pt x="105" y="24"/>
                    <a:pt x="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1192679" y="3562207"/>
              <a:ext cx="28444" cy="682152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64 h 576"/>
                <a:gd name="T4" fmla="*/ 0 w 24"/>
                <a:gd name="T5" fmla="*/ 392 h 576"/>
                <a:gd name="T6" fmla="*/ 12 w 24"/>
                <a:gd name="T7" fmla="*/ 380 h 576"/>
                <a:gd name="T8" fmla="*/ 24 w 24"/>
                <a:gd name="T9" fmla="*/ 392 h 576"/>
                <a:gd name="T10" fmla="*/ 24 w 24"/>
                <a:gd name="T11" fmla="*/ 564 h 576"/>
                <a:gd name="T12" fmla="*/ 12 w 24"/>
                <a:gd name="T13" fmla="*/ 576 h 576"/>
                <a:gd name="T14" fmla="*/ 12 w 24"/>
                <a:gd name="T15" fmla="*/ 196 h 576"/>
                <a:gd name="T16" fmla="*/ 0 w 24"/>
                <a:gd name="T17" fmla="*/ 184 h 576"/>
                <a:gd name="T18" fmla="*/ 0 w 24"/>
                <a:gd name="T19" fmla="*/ 12 h 576"/>
                <a:gd name="T20" fmla="*/ 12 w 24"/>
                <a:gd name="T21" fmla="*/ 0 h 576"/>
                <a:gd name="T22" fmla="*/ 24 w 24"/>
                <a:gd name="T23" fmla="*/ 12 h 576"/>
                <a:gd name="T24" fmla="*/ 24 w 24"/>
                <a:gd name="T25" fmla="*/ 184 h 576"/>
                <a:gd name="T26" fmla="*/ 12 w 24"/>
                <a:gd name="T27" fmla="*/ 1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cubicBezTo>
                    <a:pt x="5" y="576"/>
                    <a:pt x="0" y="571"/>
                    <a:pt x="0" y="564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85"/>
                    <a:pt x="5" y="380"/>
                    <a:pt x="12" y="380"/>
                  </a:cubicBezTo>
                  <a:cubicBezTo>
                    <a:pt x="19" y="380"/>
                    <a:pt x="24" y="385"/>
                    <a:pt x="24" y="392"/>
                  </a:cubicBezTo>
                  <a:cubicBezTo>
                    <a:pt x="24" y="564"/>
                    <a:pt x="24" y="564"/>
                    <a:pt x="24" y="564"/>
                  </a:cubicBezTo>
                  <a:cubicBezTo>
                    <a:pt x="24" y="571"/>
                    <a:pt x="19" y="576"/>
                    <a:pt x="12" y="576"/>
                  </a:cubicBezTo>
                  <a:close/>
                  <a:moveTo>
                    <a:pt x="12" y="196"/>
                  </a:move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91"/>
                    <a:pt x="19" y="196"/>
                    <a:pt x="1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5641886" y="3562207"/>
              <a:ext cx="28444" cy="682152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64 h 576"/>
                <a:gd name="T4" fmla="*/ 0 w 24"/>
                <a:gd name="T5" fmla="*/ 392 h 576"/>
                <a:gd name="T6" fmla="*/ 12 w 24"/>
                <a:gd name="T7" fmla="*/ 380 h 576"/>
                <a:gd name="T8" fmla="*/ 24 w 24"/>
                <a:gd name="T9" fmla="*/ 392 h 576"/>
                <a:gd name="T10" fmla="*/ 24 w 24"/>
                <a:gd name="T11" fmla="*/ 564 h 576"/>
                <a:gd name="T12" fmla="*/ 12 w 24"/>
                <a:gd name="T13" fmla="*/ 576 h 576"/>
                <a:gd name="T14" fmla="*/ 12 w 24"/>
                <a:gd name="T15" fmla="*/ 196 h 576"/>
                <a:gd name="T16" fmla="*/ 0 w 24"/>
                <a:gd name="T17" fmla="*/ 184 h 576"/>
                <a:gd name="T18" fmla="*/ 0 w 24"/>
                <a:gd name="T19" fmla="*/ 12 h 576"/>
                <a:gd name="T20" fmla="*/ 12 w 24"/>
                <a:gd name="T21" fmla="*/ 0 h 576"/>
                <a:gd name="T22" fmla="*/ 24 w 24"/>
                <a:gd name="T23" fmla="*/ 12 h 576"/>
                <a:gd name="T24" fmla="*/ 24 w 24"/>
                <a:gd name="T25" fmla="*/ 184 h 576"/>
                <a:gd name="T26" fmla="*/ 12 w 24"/>
                <a:gd name="T27" fmla="*/ 1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cubicBezTo>
                    <a:pt x="5" y="576"/>
                    <a:pt x="0" y="571"/>
                    <a:pt x="0" y="564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85"/>
                    <a:pt x="5" y="380"/>
                    <a:pt x="12" y="380"/>
                  </a:cubicBezTo>
                  <a:cubicBezTo>
                    <a:pt x="19" y="380"/>
                    <a:pt x="24" y="385"/>
                    <a:pt x="24" y="392"/>
                  </a:cubicBezTo>
                  <a:cubicBezTo>
                    <a:pt x="24" y="564"/>
                    <a:pt x="24" y="564"/>
                    <a:pt x="24" y="564"/>
                  </a:cubicBezTo>
                  <a:cubicBezTo>
                    <a:pt x="24" y="571"/>
                    <a:pt x="19" y="576"/>
                    <a:pt x="12" y="576"/>
                  </a:cubicBezTo>
                  <a:close/>
                  <a:moveTo>
                    <a:pt x="12" y="196"/>
                  </a:move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91"/>
                    <a:pt x="19" y="196"/>
                    <a:pt x="1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6"/>
            <p:cNvSpPr>
              <a:spLocks noEditPoints="1"/>
            </p:cNvSpPr>
            <p:nvPr/>
          </p:nvSpPr>
          <p:spPr bwMode="auto">
            <a:xfrm>
              <a:off x="3478661" y="1676932"/>
              <a:ext cx="28444" cy="682152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64 h 576"/>
                <a:gd name="T4" fmla="*/ 0 w 24"/>
                <a:gd name="T5" fmla="*/ 392 h 576"/>
                <a:gd name="T6" fmla="*/ 12 w 24"/>
                <a:gd name="T7" fmla="*/ 380 h 576"/>
                <a:gd name="T8" fmla="*/ 24 w 24"/>
                <a:gd name="T9" fmla="*/ 392 h 576"/>
                <a:gd name="T10" fmla="*/ 24 w 24"/>
                <a:gd name="T11" fmla="*/ 564 h 576"/>
                <a:gd name="T12" fmla="*/ 12 w 24"/>
                <a:gd name="T13" fmla="*/ 576 h 576"/>
                <a:gd name="T14" fmla="*/ 12 w 24"/>
                <a:gd name="T15" fmla="*/ 196 h 576"/>
                <a:gd name="T16" fmla="*/ 0 w 24"/>
                <a:gd name="T17" fmla="*/ 184 h 576"/>
                <a:gd name="T18" fmla="*/ 0 w 24"/>
                <a:gd name="T19" fmla="*/ 12 h 576"/>
                <a:gd name="T20" fmla="*/ 12 w 24"/>
                <a:gd name="T21" fmla="*/ 0 h 576"/>
                <a:gd name="T22" fmla="*/ 24 w 24"/>
                <a:gd name="T23" fmla="*/ 12 h 576"/>
                <a:gd name="T24" fmla="*/ 24 w 24"/>
                <a:gd name="T25" fmla="*/ 184 h 576"/>
                <a:gd name="T26" fmla="*/ 12 w 24"/>
                <a:gd name="T27" fmla="*/ 1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cubicBezTo>
                    <a:pt x="5" y="576"/>
                    <a:pt x="0" y="571"/>
                    <a:pt x="0" y="564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85"/>
                    <a:pt x="5" y="380"/>
                    <a:pt x="12" y="380"/>
                  </a:cubicBezTo>
                  <a:cubicBezTo>
                    <a:pt x="19" y="380"/>
                    <a:pt x="24" y="385"/>
                    <a:pt x="24" y="392"/>
                  </a:cubicBezTo>
                  <a:cubicBezTo>
                    <a:pt x="24" y="564"/>
                    <a:pt x="24" y="564"/>
                    <a:pt x="24" y="564"/>
                  </a:cubicBezTo>
                  <a:cubicBezTo>
                    <a:pt x="24" y="571"/>
                    <a:pt x="19" y="576"/>
                    <a:pt x="12" y="576"/>
                  </a:cubicBezTo>
                  <a:close/>
                  <a:moveTo>
                    <a:pt x="12" y="196"/>
                  </a:move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91"/>
                    <a:pt x="19" y="196"/>
                    <a:pt x="1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8"/>
            <p:cNvSpPr>
              <a:spLocks noEditPoints="1"/>
            </p:cNvSpPr>
            <p:nvPr/>
          </p:nvSpPr>
          <p:spPr bwMode="auto">
            <a:xfrm>
              <a:off x="7903915" y="1676932"/>
              <a:ext cx="28444" cy="682152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64 h 576"/>
                <a:gd name="T4" fmla="*/ 0 w 24"/>
                <a:gd name="T5" fmla="*/ 392 h 576"/>
                <a:gd name="T6" fmla="*/ 12 w 24"/>
                <a:gd name="T7" fmla="*/ 380 h 576"/>
                <a:gd name="T8" fmla="*/ 24 w 24"/>
                <a:gd name="T9" fmla="*/ 392 h 576"/>
                <a:gd name="T10" fmla="*/ 24 w 24"/>
                <a:gd name="T11" fmla="*/ 564 h 576"/>
                <a:gd name="T12" fmla="*/ 12 w 24"/>
                <a:gd name="T13" fmla="*/ 576 h 576"/>
                <a:gd name="T14" fmla="*/ 12 w 24"/>
                <a:gd name="T15" fmla="*/ 196 h 576"/>
                <a:gd name="T16" fmla="*/ 0 w 24"/>
                <a:gd name="T17" fmla="*/ 184 h 576"/>
                <a:gd name="T18" fmla="*/ 0 w 24"/>
                <a:gd name="T19" fmla="*/ 12 h 576"/>
                <a:gd name="T20" fmla="*/ 12 w 24"/>
                <a:gd name="T21" fmla="*/ 0 h 576"/>
                <a:gd name="T22" fmla="*/ 24 w 24"/>
                <a:gd name="T23" fmla="*/ 12 h 576"/>
                <a:gd name="T24" fmla="*/ 24 w 24"/>
                <a:gd name="T25" fmla="*/ 184 h 576"/>
                <a:gd name="T26" fmla="*/ 12 w 24"/>
                <a:gd name="T27" fmla="*/ 1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cubicBezTo>
                    <a:pt x="5" y="576"/>
                    <a:pt x="0" y="571"/>
                    <a:pt x="0" y="564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85"/>
                    <a:pt x="5" y="380"/>
                    <a:pt x="12" y="380"/>
                  </a:cubicBezTo>
                  <a:cubicBezTo>
                    <a:pt x="19" y="380"/>
                    <a:pt x="24" y="385"/>
                    <a:pt x="24" y="392"/>
                  </a:cubicBezTo>
                  <a:cubicBezTo>
                    <a:pt x="24" y="564"/>
                    <a:pt x="24" y="564"/>
                    <a:pt x="24" y="564"/>
                  </a:cubicBezTo>
                  <a:cubicBezTo>
                    <a:pt x="24" y="571"/>
                    <a:pt x="19" y="576"/>
                    <a:pt x="12" y="576"/>
                  </a:cubicBezTo>
                  <a:close/>
                  <a:moveTo>
                    <a:pt x="12" y="196"/>
                  </a:move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91"/>
                    <a:pt x="19" y="196"/>
                    <a:pt x="1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Oval 43"/>
          <p:cNvSpPr>
            <a:spLocks noChangeArrowheads="1"/>
          </p:cNvSpPr>
          <p:nvPr/>
        </p:nvSpPr>
        <p:spPr bwMode="auto">
          <a:xfrm>
            <a:off x="765381" y="3740148"/>
            <a:ext cx="279215" cy="27963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Oval 45"/>
          <p:cNvSpPr>
            <a:spLocks noChangeArrowheads="1"/>
          </p:cNvSpPr>
          <p:nvPr/>
        </p:nvSpPr>
        <p:spPr bwMode="auto">
          <a:xfrm>
            <a:off x="4102286" y="3740148"/>
            <a:ext cx="279215" cy="279635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47"/>
          <p:cNvSpPr>
            <a:spLocks noChangeArrowheads="1"/>
          </p:cNvSpPr>
          <p:nvPr/>
        </p:nvSpPr>
        <p:spPr bwMode="auto">
          <a:xfrm>
            <a:off x="2480266" y="1828800"/>
            <a:ext cx="278793" cy="27963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Oval 49"/>
          <p:cNvSpPr>
            <a:spLocks noChangeArrowheads="1"/>
          </p:cNvSpPr>
          <p:nvPr/>
        </p:nvSpPr>
        <p:spPr bwMode="auto">
          <a:xfrm>
            <a:off x="5799183" y="1828800"/>
            <a:ext cx="279215" cy="27963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50"/>
          <p:cNvSpPr>
            <a:spLocks/>
          </p:cNvSpPr>
          <p:nvPr/>
        </p:nvSpPr>
        <p:spPr bwMode="auto">
          <a:xfrm>
            <a:off x="3624364" y="1844176"/>
            <a:ext cx="1235434" cy="1541953"/>
          </a:xfrm>
          <a:custGeom>
            <a:avLst/>
            <a:gdLst>
              <a:gd name="T0" fmla="*/ 1344 w 1392"/>
              <a:gd name="T1" fmla="*/ 1736 h 1736"/>
              <a:gd name="T2" fmla="*/ 48 w 1392"/>
              <a:gd name="T3" fmla="*/ 1736 h 1736"/>
              <a:gd name="T4" fmla="*/ 0 w 1392"/>
              <a:gd name="T5" fmla="*/ 1688 h 1736"/>
              <a:gd name="T6" fmla="*/ 0 w 1392"/>
              <a:gd name="T7" fmla="*/ 48 h 1736"/>
              <a:gd name="T8" fmla="*/ 48 w 1392"/>
              <a:gd name="T9" fmla="*/ 0 h 1736"/>
              <a:gd name="T10" fmla="*/ 1344 w 1392"/>
              <a:gd name="T11" fmla="*/ 0 h 1736"/>
              <a:gd name="T12" fmla="*/ 1392 w 1392"/>
              <a:gd name="T13" fmla="*/ 48 h 1736"/>
              <a:gd name="T14" fmla="*/ 1392 w 1392"/>
              <a:gd name="T15" fmla="*/ 1688 h 1736"/>
              <a:gd name="T16" fmla="*/ 1344 w 1392"/>
              <a:gd name="T17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2" h="1736">
                <a:moveTo>
                  <a:pt x="1344" y="1736"/>
                </a:moveTo>
                <a:cubicBezTo>
                  <a:pt x="48" y="1736"/>
                  <a:pt x="48" y="1736"/>
                  <a:pt x="48" y="1736"/>
                </a:cubicBezTo>
                <a:cubicBezTo>
                  <a:pt x="22" y="1736"/>
                  <a:pt x="0" y="1714"/>
                  <a:pt x="0" y="16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1344" y="0"/>
                  <a:pt x="1344" y="0"/>
                  <a:pt x="1344" y="0"/>
                </a:cubicBezTo>
                <a:cubicBezTo>
                  <a:pt x="1370" y="0"/>
                  <a:pt x="1392" y="22"/>
                  <a:pt x="1392" y="48"/>
                </a:cubicBezTo>
                <a:cubicBezTo>
                  <a:pt x="1392" y="1688"/>
                  <a:pt x="1392" y="1688"/>
                  <a:pt x="1392" y="1688"/>
                </a:cubicBezTo>
                <a:cubicBezTo>
                  <a:pt x="1392" y="1714"/>
                  <a:pt x="1370" y="1736"/>
                  <a:pt x="1344" y="173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51"/>
          <p:cNvSpPr>
            <a:spLocks/>
          </p:cNvSpPr>
          <p:nvPr/>
        </p:nvSpPr>
        <p:spPr bwMode="auto">
          <a:xfrm>
            <a:off x="2001945" y="2462454"/>
            <a:ext cx="1235434" cy="1541953"/>
          </a:xfrm>
          <a:custGeom>
            <a:avLst/>
            <a:gdLst>
              <a:gd name="T0" fmla="*/ 1344 w 1392"/>
              <a:gd name="T1" fmla="*/ 1736 h 1736"/>
              <a:gd name="T2" fmla="*/ 48 w 1392"/>
              <a:gd name="T3" fmla="*/ 1736 h 1736"/>
              <a:gd name="T4" fmla="*/ 0 w 1392"/>
              <a:gd name="T5" fmla="*/ 1688 h 1736"/>
              <a:gd name="T6" fmla="*/ 0 w 1392"/>
              <a:gd name="T7" fmla="*/ 48 h 1736"/>
              <a:gd name="T8" fmla="*/ 48 w 1392"/>
              <a:gd name="T9" fmla="*/ 0 h 1736"/>
              <a:gd name="T10" fmla="*/ 1344 w 1392"/>
              <a:gd name="T11" fmla="*/ 0 h 1736"/>
              <a:gd name="T12" fmla="*/ 1392 w 1392"/>
              <a:gd name="T13" fmla="*/ 48 h 1736"/>
              <a:gd name="T14" fmla="*/ 1392 w 1392"/>
              <a:gd name="T15" fmla="*/ 1688 h 1736"/>
              <a:gd name="T16" fmla="*/ 1344 w 1392"/>
              <a:gd name="T17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2" h="1736">
                <a:moveTo>
                  <a:pt x="1344" y="1736"/>
                </a:moveTo>
                <a:cubicBezTo>
                  <a:pt x="48" y="1736"/>
                  <a:pt x="48" y="1736"/>
                  <a:pt x="48" y="1736"/>
                </a:cubicBezTo>
                <a:cubicBezTo>
                  <a:pt x="22" y="1736"/>
                  <a:pt x="0" y="1714"/>
                  <a:pt x="0" y="16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1344" y="0"/>
                  <a:pt x="1344" y="0"/>
                  <a:pt x="1344" y="0"/>
                </a:cubicBezTo>
                <a:cubicBezTo>
                  <a:pt x="1370" y="0"/>
                  <a:pt x="1392" y="22"/>
                  <a:pt x="1392" y="48"/>
                </a:cubicBezTo>
                <a:cubicBezTo>
                  <a:pt x="1392" y="1688"/>
                  <a:pt x="1392" y="1688"/>
                  <a:pt x="1392" y="1688"/>
                </a:cubicBezTo>
                <a:cubicBezTo>
                  <a:pt x="1392" y="1714"/>
                  <a:pt x="1370" y="1736"/>
                  <a:pt x="1344" y="17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52"/>
          <p:cNvSpPr>
            <a:spLocks/>
          </p:cNvSpPr>
          <p:nvPr/>
        </p:nvSpPr>
        <p:spPr bwMode="auto">
          <a:xfrm>
            <a:off x="287459" y="1844176"/>
            <a:ext cx="1235434" cy="1541953"/>
          </a:xfrm>
          <a:custGeom>
            <a:avLst/>
            <a:gdLst>
              <a:gd name="T0" fmla="*/ 1344 w 1392"/>
              <a:gd name="T1" fmla="*/ 1736 h 1736"/>
              <a:gd name="T2" fmla="*/ 48 w 1392"/>
              <a:gd name="T3" fmla="*/ 1736 h 1736"/>
              <a:gd name="T4" fmla="*/ 0 w 1392"/>
              <a:gd name="T5" fmla="*/ 1688 h 1736"/>
              <a:gd name="T6" fmla="*/ 0 w 1392"/>
              <a:gd name="T7" fmla="*/ 48 h 1736"/>
              <a:gd name="T8" fmla="*/ 48 w 1392"/>
              <a:gd name="T9" fmla="*/ 0 h 1736"/>
              <a:gd name="T10" fmla="*/ 1344 w 1392"/>
              <a:gd name="T11" fmla="*/ 0 h 1736"/>
              <a:gd name="T12" fmla="*/ 1392 w 1392"/>
              <a:gd name="T13" fmla="*/ 48 h 1736"/>
              <a:gd name="T14" fmla="*/ 1392 w 1392"/>
              <a:gd name="T15" fmla="*/ 1688 h 1736"/>
              <a:gd name="T16" fmla="*/ 1344 w 1392"/>
              <a:gd name="T17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2" h="1736">
                <a:moveTo>
                  <a:pt x="1344" y="1736"/>
                </a:moveTo>
                <a:cubicBezTo>
                  <a:pt x="48" y="1736"/>
                  <a:pt x="48" y="1736"/>
                  <a:pt x="48" y="1736"/>
                </a:cubicBezTo>
                <a:cubicBezTo>
                  <a:pt x="22" y="1736"/>
                  <a:pt x="0" y="1714"/>
                  <a:pt x="0" y="16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1344" y="0"/>
                  <a:pt x="1344" y="0"/>
                  <a:pt x="1344" y="0"/>
                </a:cubicBezTo>
                <a:cubicBezTo>
                  <a:pt x="1370" y="0"/>
                  <a:pt x="1392" y="22"/>
                  <a:pt x="1392" y="48"/>
                </a:cubicBezTo>
                <a:cubicBezTo>
                  <a:pt x="1392" y="1688"/>
                  <a:pt x="1392" y="1688"/>
                  <a:pt x="1392" y="1688"/>
                </a:cubicBezTo>
                <a:cubicBezTo>
                  <a:pt x="1392" y="1714"/>
                  <a:pt x="1370" y="1736"/>
                  <a:pt x="1344" y="17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53"/>
          <p:cNvSpPr>
            <a:spLocks/>
          </p:cNvSpPr>
          <p:nvPr/>
        </p:nvSpPr>
        <p:spPr bwMode="auto">
          <a:xfrm>
            <a:off x="5321260" y="2462454"/>
            <a:ext cx="1235060" cy="1541953"/>
          </a:xfrm>
          <a:custGeom>
            <a:avLst/>
            <a:gdLst>
              <a:gd name="T0" fmla="*/ 1344 w 1392"/>
              <a:gd name="T1" fmla="*/ 1736 h 1736"/>
              <a:gd name="T2" fmla="*/ 48 w 1392"/>
              <a:gd name="T3" fmla="*/ 1736 h 1736"/>
              <a:gd name="T4" fmla="*/ 0 w 1392"/>
              <a:gd name="T5" fmla="*/ 1688 h 1736"/>
              <a:gd name="T6" fmla="*/ 0 w 1392"/>
              <a:gd name="T7" fmla="*/ 48 h 1736"/>
              <a:gd name="T8" fmla="*/ 48 w 1392"/>
              <a:gd name="T9" fmla="*/ 0 h 1736"/>
              <a:gd name="T10" fmla="*/ 1344 w 1392"/>
              <a:gd name="T11" fmla="*/ 0 h 1736"/>
              <a:gd name="T12" fmla="*/ 1392 w 1392"/>
              <a:gd name="T13" fmla="*/ 48 h 1736"/>
              <a:gd name="T14" fmla="*/ 1392 w 1392"/>
              <a:gd name="T15" fmla="*/ 1688 h 1736"/>
              <a:gd name="T16" fmla="*/ 1344 w 1392"/>
              <a:gd name="T17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2" h="1736">
                <a:moveTo>
                  <a:pt x="1344" y="1736"/>
                </a:moveTo>
                <a:cubicBezTo>
                  <a:pt x="48" y="1736"/>
                  <a:pt x="48" y="1736"/>
                  <a:pt x="48" y="1736"/>
                </a:cubicBezTo>
                <a:cubicBezTo>
                  <a:pt x="22" y="1736"/>
                  <a:pt x="0" y="1714"/>
                  <a:pt x="0" y="16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1344" y="0"/>
                  <a:pt x="1344" y="0"/>
                  <a:pt x="1344" y="0"/>
                </a:cubicBezTo>
                <a:cubicBezTo>
                  <a:pt x="1370" y="0"/>
                  <a:pt x="1392" y="22"/>
                  <a:pt x="1392" y="48"/>
                </a:cubicBezTo>
                <a:cubicBezTo>
                  <a:pt x="1392" y="1688"/>
                  <a:pt x="1392" y="1688"/>
                  <a:pt x="1392" y="1688"/>
                </a:cubicBezTo>
                <a:cubicBezTo>
                  <a:pt x="1392" y="1714"/>
                  <a:pt x="1370" y="1736"/>
                  <a:pt x="1344" y="17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654093" y="3797135"/>
            <a:ext cx="504894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01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52131" y="2460039"/>
            <a:ext cx="1106090" cy="720582"/>
            <a:chOff x="3791384" y="2748931"/>
            <a:chExt cx="1695016" cy="960775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928683" y="2971043"/>
              <a:ext cx="1420420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bg1"/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bg1"/>
                  </a:solidFill>
                </a:rPr>
                <a:t>YOUR TEXT HERE </a:t>
              </a:r>
              <a:endParaRPr lang="tr-TR" altLang="x-none" sz="825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066617" y="2708418"/>
            <a:ext cx="1106090" cy="720582"/>
            <a:chOff x="3791384" y="2748931"/>
            <a:chExt cx="1695016" cy="96077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928683" y="2971043"/>
              <a:ext cx="1420420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bg1"/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bg1"/>
                  </a:solidFill>
                </a:rPr>
                <a:t>YOUR TEXT HERE </a:t>
              </a:r>
              <a:endParaRPr lang="tr-TR" altLang="x-none" sz="825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689036" y="2460039"/>
            <a:ext cx="1106090" cy="720582"/>
            <a:chOff x="3791384" y="2748931"/>
            <a:chExt cx="1695016" cy="96077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928683" y="2971043"/>
              <a:ext cx="1420420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bg1"/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bg1"/>
                  </a:solidFill>
                </a:rPr>
                <a:t>YOUR TEXT HERE </a:t>
              </a:r>
              <a:endParaRPr lang="tr-TR" altLang="x-none" sz="825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385746" y="2708418"/>
            <a:ext cx="1106090" cy="720582"/>
            <a:chOff x="3791384" y="2748931"/>
            <a:chExt cx="1695016" cy="960775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928683" y="2971043"/>
              <a:ext cx="1420420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bg1"/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bg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bg1"/>
                  </a:solidFill>
                </a:rPr>
                <a:t>YOUR TEXT HERE </a:t>
              </a:r>
              <a:endParaRPr lang="tr-TR" altLang="x-none" sz="825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44EC2A9-F82C-459F-A0EF-65C5E5B2448B}"/>
              </a:ext>
            </a:extLst>
          </p:cNvPr>
          <p:cNvGrpSpPr/>
          <p:nvPr/>
        </p:nvGrpSpPr>
        <p:grpSpPr>
          <a:xfrm>
            <a:off x="5764927" y="3535535"/>
            <a:ext cx="347726" cy="347726"/>
            <a:chOff x="814388" y="1419225"/>
            <a:chExt cx="401638" cy="401638"/>
          </a:xfrm>
          <a:solidFill>
            <a:schemeClr val="bg1"/>
          </a:solidFill>
        </p:grpSpPr>
        <p:sp>
          <p:nvSpPr>
            <p:cNvPr id="51" name="Freeform 384">
              <a:extLst>
                <a:ext uri="{FF2B5EF4-FFF2-40B4-BE49-F238E27FC236}">
                  <a16:creationId xmlns:a16="http://schemas.microsoft.com/office/drawing/2014/main" id="{904538FF-C4CE-42D4-B2EF-8D8153FC8A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338" y="1419225"/>
              <a:ext cx="185738" cy="328613"/>
            </a:xfrm>
            <a:custGeom>
              <a:avLst/>
              <a:gdLst>
                <a:gd name="T0" fmla="*/ 143 w 350"/>
                <a:gd name="T1" fmla="*/ 508 h 622"/>
                <a:gd name="T2" fmla="*/ 75 w 350"/>
                <a:gd name="T3" fmla="*/ 548 h 622"/>
                <a:gd name="T4" fmla="*/ 42 w 350"/>
                <a:gd name="T5" fmla="*/ 599 h 622"/>
                <a:gd name="T6" fmla="*/ 35 w 350"/>
                <a:gd name="T7" fmla="*/ 620 h 622"/>
                <a:gd name="T8" fmla="*/ 25 w 350"/>
                <a:gd name="T9" fmla="*/ 619 h 622"/>
                <a:gd name="T10" fmla="*/ 10 w 350"/>
                <a:gd name="T11" fmla="*/ 587 h 622"/>
                <a:gd name="T12" fmla="*/ 0 w 350"/>
                <a:gd name="T13" fmla="*/ 540 h 622"/>
                <a:gd name="T14" fmla="*/ 4 w 350"/>
                <a:gd name="T15" fmla="*/ 492 h 622"/>
                <a:gd name="T16" fmla="*/ 31 w 350"/>
                <a:gd name="T17" fmla="*/ 429 h 622"/>
                <a:gd name="T18" fmla="*/ 50 w 350"/>
                <a:gd name="T19" fmla="*/ 383 h 622"/>
                <a:gd name="T20" fmla="*/ 43 w 350"/>
                <a:gd name="T21" fmla="*/ 297 h 622"/>
                <a:gd name="T22" fmla="*/ 48 w 350"/>
                <a:gd name="T23" fmla="*/ 234 h 622"/>
                <a:gd name="T24" fmla="*/ 86 w 350"/>
                <a:gd name="T25" fmla="*/ 107 h 622"/>
                <a:gd name="T26" fmla="*/ 119 w 350"/>
                <a:gd name="T27" fmla="*/ 53 h 622"/>
                <a:gd name="T28" fmla="*/ 162 w 350"/>
                <a:gd name="T29" fmla="*/ 5 h 622"/>
                <a:gd name="T30" fmla="*/ 182 w 350"/>
                <a:gd name="T31" fmla="*/ 1 h 622"/>
                <a:gd name="T32" fmla="*/ 210 w 350"/>
                <a:gd name="T33" fmla="*/ 28 h 622"/>
                <a:gd name="T34" fmla="*/ 248 w 350"/>
                <a:gd name="T35" fmla="*/ 80 h 622"/>
                <a:gd name="T36" fmla="*/ 288 w 350"/>
                <a:gd name="T37" fmla="*/ 169 h 622"/>
                <a:gd name="T38" fmla="*/ 304 w 350"/>
                <a:gd name="T39" fmla="*/ 255 h 622"/>
                <a:gd name="T40" fmla="*/ 304 w 350"/>
                <a:gd name="T41" fmla="*/ 340 h 622"/>
                <a:gd name="T42" fmla="*/ 296 w 350"/>
                <a:gd name="T43" fmla="*/ 403 h 622"/>
                <a:gd name="T44" fmla="*/ 336 w 350"/>
                <a:gd name="T45" fmla="*/ 460 h 622"/>
                <a:gd name="T46" fmla="*/ 350 w 350"/>
                <a:gd name="T47" fmla="*/ 528 h 622"/>
                <a:gd name="T48" fmla="*/ 346 w 350"/>
                <a:gd name="T49" fmla="*/ 564 h 622"/>
                <a:gd name="T50" fmla="*/ 330 w 350"/>
                <a:gd name="T51" fmla="*/ 608 h 622"/>
                <a:gd name="T52" fmla="*/ 318 w 350"/>
                <a:gd name="T53" fmla="*/ 622 h 622"/>
                <a:gd name="T54" fmla="*/ 313 w 350"/>
                <a:gd name="T55" fmla="*/ 618 h 622"/>
                <a:gd name="T56" fmla="*/ 299 w 350"/>
                <a:gd name="T57" fmla="*/ 581 h 622"/>
                <a:gd name="T58" fmla="*/ 242 w 350"/>
                <a:gd name="T59" fmla="*/ 523 h 622"/>
                <a:gd name="T60" fmla="*/ 201 w 350"/>
                <a:gd name="T61" fmla="*/ 507 h 622"/>
                <a:gd name="T62" fmla="*/ 189 w 350"/>
                <a:gd name="T63" fmla="*/ 590 h 622"/>
                <a:gd name="T64" fmla="*/ 178 w 350"/>
                <a:gd name="T65" fmla="*/ 618 h 622"/>
                <a:gd name="T66" fmla="*/ 170 w 350"/>
                <a:gd name="T67" fmla="*/ 615 h 622"/>
                <a:gd name="T68" fmla="*/ 154 w 350"/>
                <a:gd name="T69" fmla="*/ 563 h 622"/>
                <a:gd name="T70" fmla="*/ 152 w 350"/>
                <a:gd name="T71" fmla="*/ 471 h 622"/>
                <a:gd name="T72" fmla="*/ 167 w 350"/>
                <a:gd name="T73" fmla="*/ 408 h 622"/>
                <a:gd name="T74" fmla="*/ 190 w 350"/>
                <a:gd name="T75" fmla="*/ 428 h 622"/>
                <a:gd name="T76" fmla="*/ 215 w 350"/>
                <a:gd name="T77" fmla="*/ 475 h 622"/>
                <a:gd name="T78" fmla="*/ 235 w 350"/>
                <a:gd name="T79" fmla="*/ 481 h 622"/>
                <a:gd name="T80" fmla="*/ 266 w 350"/>
                <a:gd name="T81" fmla="*/ 364 h 622"/>
                <a:gd name="T82" fmla="*/ 266 w 350"/>
                <a:gd name="T83" fmla="*/ 239 h 622"/>
                <a:gd name="T84" fmla="*/ 90 w 350"/>
                <a:gd name="T85" fmla="*/ 202 h 622"/>
                <a:gd name="T86" fmla="*/ 84 w 350"/>
                <a:gd name="T87" fmla="*/ 239 h 622"/>
                <a:gd name="T88" fmla="*/ 82 w 350"/>
                <a:gd name="T89" fmla="*/ 364 h 622"/>
                <a:gd name="T90" fmla="*/ 115 w 350"/>
                <a:gd name="T91" fmla="*/ 481 h 622"/>
                <a:gd name="T92" fmla="*/ 135 w 350"/>
                <a:gd name="T93" fmla="*/ 475 h 622"/>
                <a:gd name="T94" fmla="*/ 250 w 350"/>
                <a:gd name="T95" fmla="*/ 166 h 622"/>
                <a:gd name="T96" fmla="*/ 228 w 350"/>
                <a:gd name="T97" fmla="*/ 116 h 622"/>
                <a:gd name="T98" fmla="*/ 187 w 350"/>
                <a:gd name="T99" fmla="*/ 56 h 622"/>
                <a:gd name="T100" fmla="*/ 150 w 350"/>
                <a:gd name="T101" fmla="*/ 69 h 622"/>
                <a:gd name="T102" fmla="*/ 113 w 350"/>
                <a:gd name="T103" fmla="*/ 132 h 622"/>
                <a:gd name="T104" fmla="*/ 174 w 350"/>
                <a:gd name="T105" fmla="*/ 229 h 622"/>
                <a:gd name="T106" fmla="*/ 202 w 350"/>
                <a:gd name="T107" fmla="*/ 236 h 622"/>
                <a:gd name="T108" fmla="*/ 221 w 350"/>
                <a:gd name="T109" fmla="*/ 266 h 622"/>
                <a:gd name="T110" fmla="*/ 219 w 350"/>
                <a:gd name="T111" fmla="*/ 295 h 622"/>
                <a:gd name="T112" fmla="*/ 193 w 350"/>
                <a:gd name="T113" fmla="*/ 320 h 622"/>
                <a:gd name="T114" fmla="*/ 165 w 350"/>
                <a:gd name="T115" fmla="*/ 322 h 622"/>
                <a:gd name="T116" fmla="*/ 135 w 350"/>
                <a:gd name="T117" fmla="*/ 303 h 622"/>
                <a:gd name="T118" fmla="*/ 128 w 350"/>
                <a:gd name="T119" fmla="*/ 276 h 622"/>
                <a:gd name="T120" fmla="*/ 141 w 350"/>
                <a:gd name="T121" fmla="*/ 242 h 622"/>
                <a:gd name="T122" fmla="*/ 174 w 350"/>
                <a:gd name="T123" fmla="*/ 229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0" h="622">
                  <a:moveTo>
                    <a:pt x="149" y="507"/>
                  </a:moveTo>
                  <a:lnTo>
                    <a:pt x="149" y="507"/>
                  </a:lnTo>
                  <a:lnTo>
                    <a:pt x="143" y="508"/>
                  </a:lnTo>
                  <a:lnTo>
                    <a:pt x="143" y="508"/>
                  </a:lnTo>
                  <a:lnTo>
                    <a:pt x="125" y="515"/>
                  </a:lnTo>
                  <a:lnTo>
                    <a:pt x="107" y="523"/>
                  </a:lnTo>
                  <a:lnTo>
                    <a:pt x="91" y="535"/>
                  </a:lnTo>
                  <a:lnTo>
                    <a:pt x="75" y="548"/>
                  </a:lnTo>
                  <a:lnTo>
                    <a:pt x="62" y="564"/>
                  </a:lnTo>
                  <a:lnTo>
                    <a:pt x="50" y="581"/>
                  </a:lnTo>
                  <a:lnTo>
                    <a:pt x="45" y="589"/>
                  </a:lnTo>
                  <a:lnTo>
                    <a:pt x="42" y="599"/>
                  </a:lnTo>
                  <a:lnTo>
                    <a:pt x="38" y="608"/>
                  </a:lnTo>
                  <a:lnTo>
                    <a:pt x="36" y="618"/>
                  </a:lnTo>
                  <a:lnTo>
                    <a:pt x="36" y="618"/>
                  </a:lnTo>
                  <a:lnTo>
                    <a:pt x="35" y="620"/>
                  </a:lnTo>
                  <a:lnTo>
                    <a:pt x="31" y="622"/>
                  </a:lnTo>
                  <a:lnTo>
                    <a:pt x="31" y="622"/>
                  </a:lnTo>
                  <a:lnTo>
                    <a:pt x="28" y="621"/>
                  </a:lnTo>
                  <a:lnTo>
                    <a:pt x="25" y="619"/>
                  </a:lnTo>
                  <a:lnTo>
                    <a:pt x="25" y="619"/>
                  </a:lnTo>
                  <a:lnTo>
                    <a:pt x="19" y="608"/>
                  </a:lnTo>
                  <a:lnTo>
                    <a:pt x="14" y="597"/>
                  </a:lnTo>
                  <a:lnTo>
                    <a:pt x="10" y="587"/>
                  </a:lnTo>
                  <a:lnTo>
                    <a:pt x="6" y="575"/>
                  </a:lnTo>
                  <a:lnTo>
                    <a:pt x="4" y="564"/>
                  </a:lnTo>
                  <a:lnTo>
                    <a:pt x="1" y="552"/>
                  </a:lnTo>
                  <a:lnTo>
                    <a:pt x="0" y="540"/>
                  </a:lnTo>
                  <a:lnTo>
                    <a:pt x="0" y="528"/>
                  </a:lnTo>
                  <a:lnTo>
                    <a:pt x="0" y="528"/>
                  </a:lnTo>
                  <a:lnTo>
                    <a:pt x="1" y="510"/>
                  </a:lnTo>
                  <a:lnTo>
                    <a:pt x="4" y="492"/>
                  </a:lnTo>
                  <a:lnTo>
                    <a:pt x="8" y="476"/>
                  </a:lnTo>
                  <a:lnTo>
                    <a:pt x="14" y="460"/>
                  </a:lnTo>
                  <a:lnTo>
                    <a:pt x="22" y="445"/>
                  </a:lnTo>
                  <a:lnTo>
                    <a:pt x="31" y="429"/>
                  </a:lnTo>
                  <a:lnTo>
                    <a:pt x="42" y="416"/>
                  </a:lnTo>
                  <a:lnTo>
                    <a:pt x="54" y="403"/>
                  </a:lnTo>
                  <a:lnTo>
                    <a:pt x="54" y="403"/>
                  </a:lnTo>
                  <a:lnTo>
                    <a:pt x="50" y="383"/>
                  </a:lnTo>
                  <a:lnTo>
                    <a:pt x="47" y="361"/>
                  </a:lnTo>
                  <a:lnTo>
                    <a:pt x="44" y="340"/>
                  </a:lnTo>
                  <a:lnTo>
                    <a:pt x="43" y="318"/>
                  </a:lnTo>
                  <a:lnTo>
                    <a:pt x="43" y="297"/>
                  </a:lnTo>
                  <a:lnTo>
                    <a:pt x="44" y="277"/>
                  </a:lnTo>
                  <a:lnTo>
                    <a:pt x="45" y="255"/>
                  </a:lnTo>
                  <a:lnTo>
                    <a:pt x="48" y="234"/>
                  </a:lnTo>
                  <a:lnTo>
                    <a:pt x="48" y="234"/>
                  </a:lnTo>
                  <a:lnTo>
                    <a:pt x="54" y="202"/>
                  </a:lnTo>
                  <a:lnTo>
                    <a:pt x="62" y="169"/>
                  </a:lnTo>
                  <a:lnTo>
                    <a:pt x="73" y="138"/>
                  </a:lnTo>
                  <a:lnTo>
                    <a:pt x="86" y="107"/>
                  </a:lnTo>
                  <a:lnTo>
                    <a:pt x="93" y="93"/>
                  </a:lnTo>
                  <a:lnTo>
                    <a:pt x="102" y="80"/>
                  </a:lnTo>
                  <a:lnTo>
                    <a:pt x="110" y="66"/>
                  </a:lnTo>
                  <a:lnTo>
                    <a:pt x="119" y="53"/>
                  </a:lnTo>
                  <a:lnTo>
                    <a:pt x="129" y="40"/>
                  </a:lnTo>
                  <a:lnTo>
                    <a:pt x="140" y="28"/>
                  </a:lnTo>
                  <a:lnTo>
                    <a:pt x="150" y="16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8" y="1"/>
                  </a:lnTo>
                  <a:lnTo>
                    <a:pt x="176" y="0"/>
                  </a:lnTo>
                  <a:lnTo>
                    <a:pt x="182" y="1"/>
                  </a:lnTo>
                  <a:lnTo>
                    <a:pt x="186" y="5"/>
                  </a:lnTo>
                  <a:lnTo>
                    <a:pt x="186" y="5"/>
                  </a:lnTo>
                  <a:lnTo>
                    <a:pt x="198" y="16"/>
                  </a:lnTo>
                  <a:lnTo>
                    <a:pt x="210" y="28"/>
                  </a:lnTo>
                  <a:lnTo>
                    <a:pt x="221" y="41"/>
                  </a:lnTo>
                  <a:lnTo>
                    <a:pt x="230" y="53"/>
                  </a:lnTo>
                  <a:lnTo>
                    <a:pt x="240" y="66"/>
                  </a:lnTo>
                  <a:lnTo>
                    <a:pt x="248" y="80"/>
                  </a:lnTo>
                  <a:lnTo>
                    <a:pt x="257" y="94"/>
                  </a:lnTo>
                  <a:lnTo>
                    <a:pt x="264" y="109"/>
                  </a:lnTo>
                  <a:lnTo>
                    <a:pt x="277" y="138"/>
                  </a:lnTo>
                  <a:lnTo>
                    <a:pt x="288" y="169"/>
                  </a:lnTo>
                  <a:lnTo>
                    <a:pt x="296" y="202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4" y="255"/>
                  </a:lnTo>
                  <a:lnTo>
                    <a:pt x="306" y="277"/>
                  </a:lnTo>
                  <a:lnTo>
                    <a:pt x="307" y="297"/>
                  </a:lnTo>
                  <a:lnTo>
                    <a:pt x="306" y="318"/>
                  </a:lnTo>
                  <a:lnTo>
                    <a:pt x="304" y="340"/>
                  </a:lnTo>
                  <a:lnTo>
                    <a:pt x="303" y="361"/>
                  </a:lnTo>
                  <a:lnTo>
                    <a:pt x="300" y="383"/>
                  </a:lnTo>
                  <a:lnTo>
                    <a:pt x="296" y="403"/>
                  </a:lnTo>
                  <a:lnTo>
                    <a:pt x="296" y="403"/>
                  </a:lnTo>
                  <a:lnTo>
                    <a:pt x="308" y="416"/>
                  </a:lnTo>
                  <a:lnTo>
                    <a:pt x="319" y="429"/>
                  </a:lnTo>
                  <a:lnTo>
                    <a:pt x="328" y="445"/>
                  </a:lnTo>
                  <a:lnTo>
                    <a:pt x="336" y="460"/>
                  </a:lnTo>
                  <a:lnTo>
                    <a:pt x="341" y="476"/>
                  </a:lnTo>
                  <a:lnTo>
                    <a:pt x="346" y="492"/>
                  </a:lnTo>
                  <a:lnTo>
                    <a:pt x="349" y="510"/>
                  </a:lnTo>
                  <a:lnTo>
                    <a:pt x="350" y="528"/>
                  </a:lnTo>
                  <a:lnTo>
                    <a:pt x="350" y="528"/>
                  </a:lnTo>
                  <a:lnTo>
                    <a:pt x="349" y="540"/>
                  </a:lnTo>
                  <a:lnTo>
                    <a:pt x="347" y="552"/>
                  </a:lnTo>
                  <a:lnTo>
                    <a:pt x="346" y="564"/>
                  </a:lnTo>
                  <a:lnTo>
                    <a:pt x="343" y="575"/>
                  </a:lnTo>
                  <a:lnTo>
                    <a:pt x="339" y="587"/>
                  </a:lnTo>
                  <a:lnTo>
                    <a:pt x="336" y="597"/>
                  </a:lnTo>
                  <a:lnTo>
                    <a:pt x="330" y="608"/>
                  </a:lnTo>
                  <a:lnTo>
                    <a:pt x="325" y="619"/>
                  </a:lnTo>
                  <a:lnTo>
                    <a:pt x="325" y="619"/>
                  </a:lnTo>
                  <a:lnTo>
                    <a:pt x="321" y="621"/>
                  </a:lnTo>
                  <a:lnTo>
                    <a:pt x="318" y="622"/>
                  </a:lnTo>
                  <a:lnTo>
                    <a:pt x="318" y="622"/>
                  </a:lnTo>
                  <a:lnTo>
                    <a:pt x="315" y="620"/>
                  </a:lnTo>
                  <a:lnTo>
                    <a:pt x="313" y="618"/>
                  </a:lnTo>
                  <a:lnTo>
                    <a:pt x="313" y="618"/>
                  </a:lnTo>
                  <a:lnTo>
                    <a:pt x="310" y="608"/>
                  </a:lnTo>
                  <a:lnTo>
                    <a:pt x="308" y="599"/>
                  </a:lnTo>
                  <a:lnTo>
                    <a:pt x="303" y="589"/>
                  </a:lnTo>
                  <a:lnTo>
                    <a:pt x="299" y="581"/>
                  </a:lnTo>
                  <a:lnTo>
                    <a:pt x="288" y="564"/>
                  </a:lnTo>
                  <a:lnTo>
                    <a:pt x="275" y="548"/>
                  </a:lnTo>
                  <a:lnTo>
                    <a:pt x="259" y="535"/>
                  </a:lnTo>
                  <a:lnTo>
                    <a:pt x="242" y="523"/>
                  </a:lnTo>
                  <a:lnTo>
                    <a:pt x="224" y="515"/>
                  </a:lnTo>
                  <a:lnTo>
                    <a:pt x="205" y="508"/>
                  </a:lnTo>
                  <a:lnTo>
                    <a:pt x="205" y="508"/>
                  </a:lnTo>
                  <a:lnTo>
                    <a:pt x="201" y="507"/>
                  </a:lnTo>
                  <a:lnTo>
                    <a:pt x="201" y="507"/>
                  </a:lnTo>
                  <a:lnTo>
                    <a:pt x="199" y="535"/>
                  </a:lnTo>
                  <a:lnTo>
                    <a:pt x="196" y="563"/>
                  </a:lnTo>
                  <a:lnTo>
                    <a:pt x="189" y="590"/>
                  </a:lnTo>
                  <a:lnTo>
                    <a:pt x="185" y="603"/>
                  </a:lnTo>
                  <a:lnTo>
                    <a:pt x="180" y="615"/>
                  </a:lnTo>
                  <a:lnTo>
                    <a:pt x="180" y="615"/>
                  </a:lnTo>
                  <a:lnTo>
                    <a:pt x="178" y="618"/>
                  </a:lnTo>
                  <a:lnTo>
                    <a:pt x="174" y="619"/>
                  </a:lnTo>
                  <a:lnTo>
                    <a:pt x="174" y="619"/>
                  </a:lnTo>
                  <a:lnTo>
                    <a:pt x="172" y="618"/>
                  </a:lnTo>
                  <a:lnTo>
                    <a:pt x="170" y="615"/>
                  </a:lnTo>
                  <a:lnTo>
                    <a:pt x="170" y="615"/>
                  </a:lnTo>
                  <a:lnTo>
                    <a:pt x="165" y="603"/>
                  </a:lnTo>
                  <a:lnTo>
                    <a:pt x="160" y="590"/>
                  </a:lnTo>
                  <a:lnTo>
                    <a:pt x="154" y="563"/>
                  </a:lnTo>
                  <a:lnTo>
                    <a:pt x="150" y="535"/>
                  </a:lnTo>
                  <a:lnTo>
                    <a:pt x="149" y="507"/>
                  </a:lnTo>
                  <a:lnTo>
                    <a:pt x="149" y="507"/>
                  </a:lnTo>
                  <a:close/>
                  <a:moveTo>
                    <a:pt x="152" y="471"/>
                  </a:moveTo>
                  <a:lnTo>
                    <a:pt x="152" y="471"/>
                  </a:lnTo>
                  <a:lnTo>
                    <a:pt x="155" y="450"/>
                  </a:lnTo>
                  <a:lnTo>
                    <a:pt x="160" y="428"/>
                  </a:lnTo>
                  <a:lnTo>
                    <a:pt x="167" y="408"/>
                  </a:lnTo>
                  <a:lnTo>
                    <a:pt x="174" y="389"/>
                  </a:lnTo>
                  <a:lnTo>
                    <a:pt x="174" y="389"/>
                  </a:lnTo>
                  <a:lnTo>
                    <a:pt x="183" y="408"/>
                  </a:lnTo>
                  <a:lnTo>
                    <a:pt x="190" y="428"/>
                  </a:lnTo>
                  <a:lnTo>
                    <a:pt x="195" y="450"/>
                  </a:lnTo>
                  <a:lnTo>
                    <a:pt x="198" y="471"/>
                  </a:lnTo>
                  <a:lnTo>
                    <a:pt x="198" y="471"/>
                  </a:lnTo>
                  <a:lnTo>
                    <a:pt x="215" y="475"/>
                  </a:lnTo>
                  <a:lnTo>
                    <a:pt x="215" y="475"/>
                  </a:lnTo>
                  <a:lnTo>
                    <a:pt x="224" y="477"/>
                  </a:lnTo>
                  <a:lnTo>
                    <a:pt x="235" y="481"/>
                  </a:lnTo>
                  <a:lnTo>
                    <a:pt x="235" y="481"/>
                  </a:lnTo>
                  <a:lnTo>
                    <a:pt x="246" y="453"/>
                  </a:lnTo>
                  <a:lnTo>
                    <a:pt x="254" y="424"/>
                  </a:lnTo>
                  <a:lnTo>
                    <a:pt x="261" y="394"/>
                  </a:lnTo>
                  <a:lnTo>
                    <a:pt x="266" y="364"/>
                  </a:lnTo>
                  <a:lnTo>
                    <a:pt x="270" y="333"/>
                  </a:lnTo>
                  <a:lnTo>
                    <a:pt x="271" y="301"/>
                  </a:lnTo>
                  <a:lnTo>
                    <a:pt x="270" y="270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4" y="221"/>
                  </a:lnTo>
                  <a:lnTo>
                    <a:pt x="259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86" y="221"/>
                  </a:lnTo>
                  <a:lnTo>
                    <a:pt x="84" y="239"/>
                  </a:lnTo>
                  <a:lnTo>
                    <a:pt x="84" y="239"/>
                  </a:lnTo>
                  <a:lnTo>
                    <a:pt x="80" y="270"/>
                  </a:lnTo>
                  <a:lnTo>
                    <a:pt x="79" y="301"/>
                  </a:lnTo>
                  <a:lnTo>
                    <a:pt x="80" y="333"/>
                  </a:lnTo>
                  <a:lnTo>
                    <a:pt x="82" y="364"/>
                  </a:lnTo>
                  <a:lnTo>
                    <a:pt x="87" y="394"/>
                  </a:lnTo>
                  <a:lnTo>
                    <a:pt x="94" y="424"/>
                  </a:lnTo>
                  <a:lnTo>
                    <a:pt x="104" y="453"/>
                  </a:lnTo>
                  <a:lnTo>
                    <a:pt x="115" y="481"/>
                  </a:lnTo>
                  <a:lnTo>
                    <a:pt x="115" y="481"/>
                  </a:lnTo>
                  <a:lnTo>
                    <a:pt x="124" y="477"/>
                  </a:lnTo>
                  <a:lnTo>
                    <a:pt x="135" y="475"/>
                  </a:lnTo>
                  <a:lnTo>
                    <a:pt x="135" y="475"/>
                  </a:lnTo>
                  <a:lnTo>
                    <a:pt x="152" y="471"/>
                  </a:lnTo>
                  <a:lnTo>
                    <a:pt x="152" y="471"/>
                  </a:lnTo>
                  <a:close/>
                  <a:moveTo>
                    <a:pt x="100" y="166"/>
                  </a:moveTo>
                  <a:lnTo>
                    <a:pt x="250" y="166"/>
                  </a:lnTo>
                  <a:lnTo>
                    <a:pt x="250" y="166"/>
                  </a:lnTo>
                  <a:lnTo>
                    <a:pt x="244" y="149"/>
                  </a:lnTo>
                  <a:lnTo>
                    <a:pt x="236" y="132"/>
                  </a:lnTo>
                  <a:lnTo>
                    <a:pt x="228" y="116"/>
                  </a:lnTo>
                  <a:lnTo>
                    <a:pt x="219" y="99"/>
                  </a:lnTo>
                  <a:lnTo>
                    <a:pt x="209" y="85"/>
                  </a:lnTo>
                  <a:lnTo>
                    <a:pt x="198" y="69"/>
                  </a:lnTo>
                  <a:lnTo>
                    <a:pt x="187" y="56"/>
                  </a:lnTo>
                  <a:lnTo>
                    <a:pt x="174" y="42"/>
                  </a:lnTo>
                  <a:lnTo>
                    <a:pt x="174" y="42"/>
                  </a:lnTo>
                  <a:lnTo>
                    <a:pt x="162" y="56"/>
                  </a:lnTo>
                  <a:lnTo>
                    <a:pt x="150" y="69"/>
                  </a:lnTo>
                  <a:lnTo>
                    <a:pt x="140" y="85"/>
                  </a:lnTo>
                  <a:lnTo>
                    <a:pt x="130" y="99"/>
                  </a:lnTo>
                  <a:lnTo>
                    <a:pt x="122" y="116"/>
                  </a:lnTo>
                  <a:lnTo>
                    <a:pt x="113" y="132"/>
                  </a:lnTo>
                  <a:lnTo>
                    <a:pt x="106" y="149"/>
                  </a:lnTo>
                  <a:lnTo>
                    <a:pt x="100" y="166"/>
                  </a:lnTo>
                  <a:lnTo>
                    <a:pt x="100" y="166"/>
                  </a:lnTo>
                  <a:close/>
                  <a:moveTo>
                    <a:pt x="174" y="229"/>
                  </a:moveTo>
                  <a:lnTo>
                    <a:pt x="174" y="229"/>
                  </a:lnTo>
                  <a:lnTo>
                    <a:pt x="184" y="229"/>
                  </a:lnTo>
                  <a:lnTo>
                    <a:pt x="193" y="233"/>
                  </a:lnTo>
                  <a:lnTo>
                    <a:pt x="202" y="236"/>
                  </a:lnTo>
                  <a:lnTo>
                    <a:pt x="208" y="242"/>
                  </a:lnTo>
                  <a:lnTo>
                    <a:pt x="214" y="249"/>
                  </a:lnTo>
                  <a:lnTo>
                    <a:pt x="219" y="258"/>
                  </a:lnTo>
                  <a:lnTo>
                    <a:pt x="221" y="266"/>
                  </a:lnTo>
                  <a:lnTo>
                    <a:pt x="222" y="276"/>
                  </a:lnTo>
                  <a:lnTo>
                    <a:pt x="222" y="276"/>
                  </a:lnTo>
                  <a:lnTo>
                    <a:pt x="221" y="285"/>
                  </a:lnTo>
                  <a:lnTo>
                    <a:pt x="219" y="295"/>
                  </a:lnTo>
                  <a:lnTo>
                    <a:pt x="214" y="303"/>
                  </a:lnTo>
                  <a:lnTo>
                    <a:pt x="208" y="309"/>
                  </a:lnTo>
                  <a:lnTo>
                    <a:pt x="202" y="315"/>
                  </a:lnTo>
                  <a:lnTo>
                    <a:pt x="193" y="320"/>
                  </a:lnTo>
                  <a:lnTo>
                    <a:pt x="184" y="322"/>
                  </a:lnTo>
                  <a:lnTo>
                    <a:pt x="174" y="323"/>
                  </a:lnTo>
                  <a:lnTo>
                    <a:pt x="174" y="323"/>
                  </a:lnTo>
                  <a:lnTo>
                    <a:pt x="165" y="322"/>
                  </a:lnTo>
                  <a:lnTo>
                    <a:pt x="156" y="320"/>
                  </a:lnTo>
                  <a:lnTo>
                    <a:pt x="148" y="315"/>
                  </a:lnTo>
                  <a:lnTo>
                    <a:pt x="141" y="309"/>
                  </a:lnTo>
                  <a:lnTo>
                    <a:pt x="135" y="303"/>
                  </a:lnTo>
                  <a:lnTo>
                    <a:pt x="131" y="295"/>
                  </a:lnTo>
                  <a:lnTo>
                    <a:pt x="128" y="285"/>
                  </a:lnTo>
                  <a:lnTo>
                    <a:pt x="128" y="276"/>
                  </a:lnTo>
                  <a:lnTo>
                    <a:pt x="128" y="276"/>
                  </a:lnTo>
                  <a:lnTo>
                    <a:pt x="128" y="266"/>
                  </a:lnTo>
                  <a:lnTo>
                    <a:pt x="131" y="258"/>
                  </a:lnTo>
                  <a:lnTo>
                    <a:pt x="135" y="249"/>
                  </a:lnTo>
                  <a:lnTo>
                    <a:pt x="141" y="242"/>
                  </a:lnTo>
                  <a:lnTo>
                    <a:pt x="148" y="236"/>
                  </a:lnTo>
                  <a:lnTo>
                    <a:pt x="156" y="233"/>
                  </a:lnTo>
                  <a:lnTo>
                    <a:pt x="165" y="229"/>
                  </a:lnTo>
                  <a:lnTo>
                    <a:pt x="174" y="229"/>
                  </a:lnTo>
                  <a:lnTo>
                    <a:pt x="174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52" name="Freeform 385">
              <a:extLst>
                <a:ext uri="{FF2B5EF4-FFF2-40B4-BE49-F238E27FC236}">
                  <a16:creationId xmlns:a16="http://schemas.microsoft.com/office/drawing/2014/main" id="{56E22786-0569-4B75-AA97-665ADD15C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1438275"/>
              <a:ext cx="401638" cy="382588"/>
            </a:xfrm>
            <a:custGeom>
              <a:avLst/>
              <a:gdLst>
                <a:gd name="T0" fmla="*/ 82 w 760"/>
                <a:gd name="T1" fmla="*/ 375 h 723"/>
                <a:gd name="T2" fmla="*/ 136 w 760"/>
                <a:gd name="T3" fmla="*/ 348 h 723"/>
                <a:gd name="T4" fmla="*/ 100 w 760"/>
                <a:gd name="T5" fmla="*/ 329 h 723"/>
                <a:gd name="T6" fmla="*/ 71 w 760"/>
                <a:gd name="T7" fmla="*/ 275 h 723"/>
                <a:gd name="T8" fmla="*/ 53 w 760"/>
                <a:gd name="T9" fmla="*/ 312 h 723"/>
                <a:gd name="T10" fmla="*/ 0 w 760"/>
                <a:gd name="T11" fmla="*/ 340 h 723"/>
                <a:gd name="T12" fmla="*/ 37 w 760"/>
                <a:gd name="T13" fmla="*/ 358 h 723"/>
                <a:gd name="T14" fmla="*/ 64 w 760"/>
                <a:gd name="T15" fmla="*/ 412 h 723"/>
                <a:gd name="T16" fmla="*/ 370 w 760"/>
                <a:gd name="T17" fmla="*/ 715 h 723"/>
                <a:gd name="T18" fmla="*/ 336 w 760"/>
                <a:gd name="T19" fmla="*/ 666 h 723"/>
                <a:gd name="T20" fmla="*/ 327 w 760"/>
                <a:gd name="T21" fmla="*/ 636 h 723"/>
                <a:gd name="T22" fmla="*/ 307 w 760"/>
                <a:gd name="T23" fmla="*/ 659 h 723"/>
                <a:gd name="T24" fmla="*/ 285 w 760"/>
                <a:gd name="T25" fmla="*/ 667 h 723"/>
                <a:gd name="T26" fmla="*/ 270 w 760"/>
                <a:gd name="T27" fmla="*/ 619 h 723"/>
                <a:gd name="T28" fmla="*/ 278 w 760"/>
                <a:gd name="T29" fmla="*/ 564 h 723"/>
                <a:gd name="T30" fmla="*/ 327 w 760"/>
                <a:gd name="T31" fmla="*/ 510 h 723"/>
                <a:gd name="T32" fmla="*/ 347 w 760"/>
                <a:gd name="T33" fmla="*/ 591 h 723"/>
                <a:gd name="T34" fmla="*/ 360 w 760"/>
                <a:gd name="T35" fmla="*/ 607 h 723"/>
                <a:gd name="T36" fmla="*/ 379 w 760"/>
                <a:gd name="T37" fmla="*/ 613 h 723"/>
                <a:gd name="T38" fmla="*/ 403 w 760"/>
                <a:gd name="T39" fmla="*/ 603 h 723"/>
                <a:gd name="T40" fmla="*/ 420 w 760"/>
                <a:gd name="T41" fmla="*/ 571 h 723"/>
                <a:gd name="T42" fmla="*/ 445 w 760"/>
                <a:gd name="T43" fmla="*/ 518 h 723"/>
                <a:gd name="T44" fmla="*/ 487 w 760"/>
                <a:gd name="T45" fmla="*/ 578 h 723"/>
                <a:gd name="T46" fmla="*/ 489 w 760"/>
                <a:gd name="T47" fmla="*/ 629 h 723"/>
                <a:gd name="T48" fmla="*/ 469 w 760"/>
                <a:gd name="T49" fmla="*/ 675 h 723"/>
                <a:gd name="T50" fmla="*/ 446 w 760"/>
                <a:gd name="T51" fmla="*/ 648 h 723"/>
                <a:gd name="T52" fmla="*/ 429 w 760"/>
                <a:gd name="T53" fmla="*/ 638 h 723"/>
                <a:gd name="T54" fmla="*/ 419 w 760"/>
                <a:gd name="T55" fmla="*/ 677 h 723"/>
                <a:gd name="T56" fmla="*/ 379 w 760"/>
                <a:gd name="T57" fmla="*/ 723 h 723"/>
                <a:gd name="T58" fmla="*/ 724 w 760"/>
                <a:gd name="T59" fmla="*/ 213 h 723"/>
                <a:gd name="T60" fmla="*/ 752 w 760"/>
                <a:gd name="T61" fmla="*/ 191 h 723"/>
                <a:gd name="T62" fmla="*/ 745 w 760"/>
                <a:gd name="T63" fmla="*/ 181 h 723"/>
                <a:gd name="T64" fmla="*/ 722 w 760"/>
                <a:gd name="T65" fmla="*/ 152 h 723"/>
                <a:gd name="T66" fmla="*/ 712 w 760"/>
                <a:gd name="T67" fmla="*/ 161 h 723"/>
                <a:gd name="T68" fmla="*/ 685 w 760"/>
                <a:gd name="T69" fmla="*/ 182 h 723"/>
                <a:gd name="T70" fmla="*/ 692 w 760"/>
                <a:gd name="T71" fmla="*/ 192 h 723"/>
                <a:gd name="T72" fmla="*/ 715 w 760"/>
                <a:gd name="T73" fmla="*/ 220 h 723"/>
                <a:gd name="T74" fmla="*/ 624 w 760"/>
                <a:gd name="T75" fmla="*/ 160 h 723"/>
                <a:gd name="T76" fmla="*/ 632 w 760"/>
                <a:gd name="T77" fmla="*/ 123 h 723"/>
                <a:gd name="T78" fmla="*/ 658 w 760"/>
                <a:gd name="T79" fmla="*/ 96 h 723"/>
                <a:gd name="T80" fmla="*/ 692 w 760"/>
                <a:gd name="T81" fmla="*/ 83 h 723"/>
                <a:gd name="T82" fmla="*/ 685 w 760"/>
                <a:gd name="T83" fmla="*/ 75 h 723"/>
                <a:gd name="T84" fmla="*/ 652 w 760"/>
                <a:gd name="T85" fmla="*/ 60 h 723"/>
                <a:gd name="T86" fmla="*/ 629 w 760"/>
                <a:gd name="T87" fmla="*/ 30 h 723"/>
                <a:gd name="T88" fmla="*/ 617 w 760"/>
                <a:gd name="T89" fmla="*/ 0 h 723"/>
                <a:gd name="T90" fmla="*/ 611 w 760"/>
                <a:gd name="T91" fmla="*/ 30 h 723"/>
                <a:gd name="T92" fmla="*/ 589 w 760"/>
                <a:gd name="T93" fmla="*/ 60 h 723"/>
                <a:gd name="T94" fmla="*/ 556 w 760"/>
                <a:gd name="T95" fmla="*/ 75 h 723"/>
                <a:gd name="T96" fmla="*/ 548 w 760"/>
                <a:gd name="T97" fmla="*/ 83 h 723"/>
                <a:gd name="T98" fmla="*/ 583 w 760"/>
                <a:gd name="T99" fmla="*/ 96 h 723"/>
                <a:gd name="T100" fmla="*/ 609 w 760"/>
                <a:gd name="T101" fmla="*/ 123 h 723"/>
                <a:gd name="T102" fmla="*/ 617 w 760"/>
                <a:gd name="T103" fmla="*/ 160 h 723"/>
                <a:gd name="T104" fmla="*/ 139 w 760"/>
                <a:gd name="T105" fmla="*/ 193 h 723"/>
                <a:gd name="T106" fmla="*/ 162 w 760"/>
                <a:gd name="T107" fmla="*/ 166 h 723"/>
                <a:gd name="T108" fmla="*/ 170 w 760"/>
                <a:gd name="T109" fmla="*/ 156 h 723"/>
                <a:gd name="T110" fmla="*/ 142 w 760"/>
                <a:gd name="T111" fmla="*/ 133 h 723"/>
                <a:gd name="T112" fmla="*/ 132 w 760"/>
                <a:gd name="T113" fmla="*/ 126 h 723"/>
                <a:gd name="T114" fmla="*/ 111 w 760"/>
                <a:gd name="T115" fmla="*/ 154 h 723"/>
                <a:gd name="T116" fmla="*/ 102 w 760"/>
                <a:gd name="T117" fmla="*/ 163 h 723"/>
                <a:gd name="T118" fmla="*/ 131 w 760"/>
                <a:gd name="T119" fmla="*/ 186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0" h="723">
                  <a:moveTo>
                    <a:pt x="71" y="412"/>
                  </a:moveTo>
                  <a:lnTo>
                    <a:pt x="71" y="412"/>
                  </a:lnTo>
                  <a:lnTo>
                    <a:pt x="73" y="399"/>
                  </a:lnTo>
                  <a:lnTo>
                    <a:pt x="76" y="386"/>
                  </a:lnTo>
                  <a:lnTo>
                    <a:pt x="82" y="375"/>
                  </a:lnTo>
                  <a:lnTo>
                    <a:pt x="90" y="366"/>
                  </a:lnTo>
                  <a:lnTo>
                    <a:pt x="100" y="359"/>
                  </a:lnTo>
                  <a:lnTo>
                    <a:pt x="111" y="353"/>
                  </a:lnTo>
                  <a:lnTo>
                    <a:pt x="123" y="349"/>
                  </a:lnTo>
                  <a:lnTo>
                    <a:pt x="136" y="348"/>
                  </a:lnTo>
                  <a:lnTo>
                    <a:pt x="136" y="340"/>
                  </a:lnTo>
                  <a:lnTo>
                    <a:pt x="136" y="340"/>
                  </a:lnTo>
                  <a:lnTo>
                    <a:pt x="123" y="338"/>
                  </a:lnTo>
                  <a:lnTo>
                    <a:pt x="111" y="335"/>
                  </a:lnTo>
                  <a:lnTo>
                    <a:pt x="100" y="329"/>
                  </a:lnTo>
                  <a:lnTo>
                    <a:pt x="90" y="322"/>
                  </a:lnTo>
                  <a:lnTo>
                    <a:pt x="82" y="312"/>
                  </a:lnTo>
                  <a:lnTo>
                    <a:pt x="76" y="301"/>
                  </a:lnTo>
                  <a:lnTo>
                    <a:pt x="73" y="288"/>
                  </a:lnTo>
                  <a:lnTo>
                    <a:pt x="71" y="275"/>
                  </a:lnTo>
                  <a:lnTo>
                    <a:pt x="64" y="275"/>
                  </a:lnTo>
                  <a:lnTo>
                    <a:pt x="64" y="275"/>
                  </a:lnTo>
                  <a:lnTo>
                    <a:pt x="63" y="288"/>
                  </a:lnTo>
                  <a:lnTo>
                    <a:pt x="59" y="301"/>
                  </a:lnTo>
                  <a:lnTo>
                    <a:pt x="53" y="312"/>
                  </a:lnTo>
                  <a:lnTo>
                    <a:pt x="46" y="322"/>
                  </a:lnTo>
                  <a:lnTo>
                    <a:pt x="37" y="329"/>
                  </a:lnTo>
                  <a:lnTo>
                    <a:pt x="25" y="335"/>
                  </a:lnTo>
                  <a:lnTo>
                    <a:pt x="13" y="338"/>
                  </a:lnTo>
                  <a:lnTo>
                    <a:pt x="0" y="340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13" y="349"/>
                  </a:lnTo>
                  <a:lnTo>
                    <a:pt x="25" y="353"/>
                  </a:lnTo>
                  <a:lnTo>
                    <a:pt x="37" y="358"/>
                  </a:lnTo>
                  <a:lnTo>
                    <a:pt x="46" y="366"/>
                  </a:lnTo>
                  <a:lnTo>
                    <a:pt x="53" y="375"/>
                  </a:lnTo>
                  <a:lnTo>
                    <a:pt x="59" y="386"/>
                  </a:lnTo>
                  <a:lnTo>
                    <a:pt x="63" y="399"/>
                  </a:lnTo>
                  <a:lnTo>
                    <a:pt x="64" y="412"/>
                  </a:lnTo>
                  <a:lnTo>
                    <a:pt x="71" y="412"/>
                  </a:lnTo>
                  <a:lnTo>
                    <a:pt x="71" y="412"/>
                  </a:lnTo>
                  <a:close/>
                  <a:moveTo>
                    <a:pt x="379" y="723"/>
                  </a:moveTo>
                  <a:lnTo>
                    <a:pt x="379" y="723"/>
                  </a:lnTo>
                  <a:lnTo>
                    <a:pt x="370" y="715"/>
                  </a:lnTo>
                  <a:lnTo>
                    <a:pt x="361" y="707"/>
                  </a:lnTo>
                  <a:lnTo>
                    <a:pt x="353" y="698"/>
                  </a:lnTo>
                  <a:lnTo>
                    <a:pt x="346" y="688"/>
                  </a:lnTo>
                  <a:lnTo>
                    <a:pt x="341" y="677"/>
                  </a:lnTo>
                  <a:lnTo>
                    <a:pt x="336" y="666"/>
                  </a:lnTo>
                  <a:lnTo>
                    <a:pt x="333" y="653"/>
                  </a:lnTo>
                  <a:lnTo>
                    <a:pt x="330" y="641"/>
                  </a:lnTo>
                  <a:lnTo>
                    <a:pt x="330" y="641"/>
                  </a:lnTo>
                  <a:lnTo>
                    <a:pt x="329" y="638"/>
                  </a:lnTo>
                  <a:lnTo>
                    <a:pt x="327" y="636"/>
                  </a:lnTo>
                  <a:lnTo>
                    <a:pt x="323" y="636"/>
                  </a:lnTo>
                  <a:lnTo>
                    <a:pt x="321" y="638"/>
                  </a:lnTo>
                  <a:lnTo>
                    <a:pt x="321" y="638"/>
                  </a:lnTo>
                  <a:lnTo>
                    <a:pt x="312" y="648"/>
                  </a:lnTo>
                  <a:lnTo>
                    <a:pt x="307" y="659"/>
                  </a:lnTo>
                  <a:lnTo>
                    <a:pt x="301" y="671"/>
                  </a:lnTo>
                  <a:lnTo>
                    <a:pt x="297" y="683"/>
                  </a:lnTo>
                  <a:lnTo>
                    <a:pt x="297" y="683"/>
                  </a:lnTo>
                  <a:lnTo>
                    <a:pt x="291" y="675"/>
                  </a:lnTo>
                  <a:lnTo>
                    <a:pt x="285" y="667"/>
                  </a:lnTo>
                  <a:lnTo>
                    <a:pt x="280" y="658"/>
                  </a:lnTo>
                  <a:lnTo>
                    <a:pt x="277" y="648"/>
                  </a:lnTo>
                  <a:lnTo>
                    <a:pt x="273" y="639"/>
                  </a:lnTo>
                  <a:lnTo>
                    <a:pt x="271" y="629"/>
                  </a:lnTo>
                  <a:lnTo>
                    <a:pt x="270" y="619"/>
                  </a:lnTo>
                  <a:lnTo>
                    <a:pt x="268" y="608"/>
                  </a:lnTo>
                  <a:lnTo>
                    <a:pt x="268" y="608"/>
                  </a:lnTo>
                  <a:lnTo>
                    <a:pt x="270" y="592"/>
                  </a:lnTo>
                  <a:lnTo>
                    <a:pt x="273" y="578"/>
                  </a:lnTo>
                  <a:lnTo>
                    <a:pt x="278" y="564"/>
                  </a:lnTo>
                  <a:lnTo>
                    <a:pt x="285" y="551"/>
                  </a:lnTo>
                  <a:lnTo>
                    <a:pt x="293" y="539"/>
                  </a:lnTo>
                  <a:lnTo>
                    <a:pt x="303" y="528"/>
                  </a:lnTo>
                  <a:lnTo>
                    <a:pt x="315" y="518"/>
                  </a:lnTo>
                  <a:lnTo>
                    <a:pt x="327" y="510"/>
                  </a:lnTo>
                  <a:lnTo>
                    <a:pt x="327" y="510"/>
                  </a:lnTo>
                  <a:lnTo>
                    <a:pt x="330" y="530"/>
                  </a:lnTo>
                  <a:lnTo>
                    <a:pt x="334" y="551"/>
                  </a:lnTo>
                  <a:lnTo>
                    <a:pt x="340" y="571"/>
                  </a:lnTo>
                  <a:lnTo>
                    <a:pt x="347" y="591"/>
                  </a:lnTo>
                  <a:lnTo>
                    <a:pt x="347" y="591"/>
                  </a:lnTo>
                  <a:lnTo>
                    <a:pt x="350" y="596"/>
                  </a:lnTo>
                  <a:lnTo>
                    <a:pt x="352" y="599"/>
                  </a:lnTo>
                  <a:lnTo>
                    <a:pt x="355" y="603"/>
                  </a:lnTo>
                  <a:lnTo>
                    <a:pt x="360" y="607"/>
                  </a:lnTo>
                  <a:lnTo>
                    <a:pt x="365" y="609"/>
                  </a:lnTo>
                  <a:lnTo>
                    <a:pt x="370" y="611"/>
                  </a:lnTo>
                  <a:lnTo>
                    <a:pt x="375" y="613"/>
                  </a:lnTo>
                  <a:lnTo>
                    <a:pt x="379" y="613"/>
                  </a:lnTo>
                  <a:lnTo>
                    <a:pt x="379" y="613"/>
                  </a:lnTo>
                  <a:lnTo>
                    <a:pt x="385" y="613"/>
                  </a:lnTo>
                  <a:lnTo>
                    <a:pt x="390" y="611"/>
                  </a:lnTo>
                  <a:lnTo>
                    <a:pt x="395" y="609"/>
                  </a:lnTo>
                  <a:lnTo>
                    <a:pt x="400" y="607"/>
                  </a:lnTo>
                  <a:lnTo>
                    <a:pt x="403" y="603"/>
                  </a:lnTo>
                  <a:lnTo>
                    <a:pt x="407" y="599"/>
                  </a:lnTo>
                  <a:lnTo>
                    <a:pt x="410" y="596"/>
                  </a:lnTo>
                  <a:lnTo>
                    <a:pt x="413" y="591"/>
                  </a:lnTo>
                  <a:lnTo>
                    <a:pt x="413" y="591"/>
                  </a:lnTo>
                  <a:lnTo>
                    <a:pt x="420" y="571"/>
                  </a:lnTo>
                  <a:lnTo>
                    <a:pt x="425" y="551"/>
                  </a:lnTo>
                  <a:lnTo>
                    <a:pt x="429" y="530"/>
                  </a:lnTo>
                  <a:lnTo>
                    <a:pt x="432" y="510"/>
                  </a:lnTo>
                  <a:lnTo>
                    <a:pt x="432" y="510"/>
                  </a:lnTo>
                  <a:lnTo>
                    <a:pt x="445" y="518"/>
                  </a:lnTo>
                  <a:lnTo>
                    <a:pt x="456" y="528"/>
                  </a:lnTo>
                  <a:lnTo>
                    <a:pt x="466" y="539"/>
                  </a:lnTo>
                  <a:lnTo>
                    <a:pt x="475" y="551"/>
                  </a:lnTo>
                  <a:lnTo>
                    <a:pt x="482" y="564"/>
                  </a:lnTo>
                  <a:lnTo>
                    <a:pt x="487" y="578"/>
                  </a:lnTo>
                  <a:lnTo>
                    <a:pt x="490" y="592"/>
                  </a:lnTo>
                  <a:lnTo>
                    <a:pt x="492" y="608"/>
                  </a:lnTo>
                  <a:lnTo>
                    <a:pt x="492" y="608"/>
                  </a:lnTo>
                  <a:lnTo>
                    <a:pt x="490" y="619"/>
                  </a:lnTo>
                  <a:lnTo>
                    <a:pt x="489" y="629"/>
                  </a:lnTo>
                  <a:lnTo>
                    <a:pt x="487" y="639"/>
                  </a:lnTo>
                  <a:lnTo>
                    <a:pt x="483" y="648"/>
                  </a:lnTo>
                  <a:lnTo>
                    <a:pt x="480" y="658"/>
                  </a:lnTo>
                  <a:lnTo>
                    <a:pt x="475" y="667"/>
                  </a:lnTo>
                  <a:lnTo>
                    <a:pt x="469" y="675"/>
                  </a:lnTo>
                  <a:lnTo>
                    <a:pt x="462" y="683"/>
                  </a:lnTo>
                  <a:lnTo>
                    <a:pt x="462" y="683"/>
                  </a:lnTo>
                  <a:lnTo>
                    <a:pt x="458" y="671"/>
                  </a:lnTo>
                  <a:lnTo>
                    <a:pt x="453" y="659"/>
                  </a:lnTo>
                  <a:lnTo>
                    <a:pt x="446" y="648"/>
                  </a:lnTo>
                  <a:lnTo>
                    <a:pt x="439" y="638"/>
                  </a:lnTo>
                  <a:lnTo>
                    <a:pt x="439" y="638"/>
                  </a:lnTo>
                  <a:lnTo>
                    <a:pt x="435" y="636"/>
                  </a:lnTo>
                  <a:lnTo>
                    <a:pt x="433" y="636"/>
                  </a:lnTo>
                  <a:lnTo>
                    <a:pt x="429" y="638"/>
                  </a:lnTo>
                  <a:lnTo>
                    <a:pt x="428" y="641"/>
                  </a:lnTo>
                  <a:lnTo>
                    <a:pt x="428" y="641"/>
                  </a:lnTo>
                  <a:lnTo>
                    <a:pt x="427" y="653"/>
                  </a:lnTo>
                  <a:lnTo>
                    <a:pt x="424" y="666"/>
                  </a:lnTo>
                  <a:lnTo>
                    <a:pt x="419" y="677"/>
                  </a:lnTo>
                  <a:lnTo>
                    <a:pt x="413" y="688"/>
                  </a:lnTo>
                  <a:lnTo>
                    <a:pt x="407" y="698"/>
                  </a:lnTo>
                  <a:lnTo>
                    <a:pt x="398" y="707"/>
                  </a:lnTo>
                  <a:lnTo>
                    <a:pt x="389" y="715"/>
                  </a:lnTo>
                  <a:lnTo>
                    <a:pt x="379" y="723"/>
                  </a:lnTo>
                  <a:lnTo>
                    <a:pt x="379" y="723"/>
                  </a:lnTo>
                  <a:close/>
                  <a:moveTo>
                    <a:pt x="721" y="228"/>
                  </a:moveTo>
                  <a:lnTo>
                    <a:pt x="721" y="228"/>
                  </a:lnTo>
                  <a:lnTo>
                    <a:pt x="722" y="220"/>
                  </a:lnTo>
                  <a:lnTo>
                    <a:pt x="724" y="213"/>
                  </a:lnTo>
                  <a:lnTo>
                    <a:pt x="728" y="206"/>
                  </a:lnTo>
                  <a:lnTo>
                    <a:pt x="732" y="200"/>
                  </a:lnTo>
                  <a:lnTo>
                    <a:pt x="738" y="195"/>
                  </a:lnTo>
                  <a:lnTo>
                    <a:pt x="745" y="192"/>
                  </a:lnTo>
                  <a:lnTo>
                    <a:pt x="752" y="191"/>
                  </a:lnTo>
                  <a:lnTo>
                    <a:pt x="760" y="189"/>
                  </a:lnTo>
                  <a:lnTo>
                    <a:pt x="760" y="183"/>
                  </a:lnTo>
                  <a:lnTo>
                    <a:pt x="760" y="183"/>
                  </a:lnTo>
                  <a:lnTo>
                    <a:pt x="752" y="183"/>
                  </a:lnTo>
                  <a:lnTo>
                    <a:pt x="745" y="181"/>
                  </a:lnTo>
                  <a:lnTo>
                    <a:pt x="738" y="178"/>
                  </a:lnTo>
                  <a:lnTo>
                    <a:pt x="732" y="173"/>
                  </a:lnTo>
                  <a:lnTo>
                    <a:pt x="728" y="167"/>
                  </a:lnTo>
                  <a:lnTo>
                    <a:pt x="724" y="161"/>
                  </a:lnTo>
                  <a:lnTo>
                    <a:pt x="722" y="152"/>
                  </a:lnTo>
                  <a:lnTo>
                    <a:pt x="721" y="145"/>
                  </a:lnTo>
                  <a:lnTo>
                    <a:pt x="715" y="145"/>
                  </a:lnTo>
                  <a:lnTo>
                    <a:pt x="715" y="145"/>
                  </a:lnTo>
                  <a:lnTo>
                    <a:pt x="715" y="152"/>
                  </a:lnTo>
                  <a:lnTo>
                    <a:pt x="712" y="161"/>
                  </a:lnTo>
                  <a:lnTo>
                    <a:pt x="709" y="167"/>
                  </a:lnTo>
                  <a:lnTo>
                    <a:pt x="704" y="173"/>
                  </a:lnTo>
                  <a:lnTo>
                    <a:pt x="698" y="178"/>
                  </a:lnTo>
                  <a:lnTo>
                    <a:pt x="692" y="181"/>
                  </a:lnTo>
                  <a:lnTo>
                    <a:pt x="685" y="182"/>
                  </a:lnTo>
                  <a:lnTo>
                    <a:pt x="677" y="183"/>
                  </a:lnTo>
                  <a:lnTo>
                    <a:pt x="677" y="189"/>
                  </a:lnTo>
                  <a:lnTo>
                    <a:pt x="677" y="189"/>
                  </a:lnTo>
                  <a:lnTo>
                    <a:pt x="685" y="191"/>
                  </a:lnTo>
                  <a:lnTo>
                    <a:pt x="692" y="192"/>
                  </a:lnTo>
                  <a:lnTo>
                    <a:pt x="698" y="195"/>
                  </a:lnTo>
                  <a:lnTo>
                    <a:pt x="704" y="200"/>
                  </a:lnTo>
                  <a:lnTo>
                    <a:pt x="709" y="206"/>
                  </a:lnTo>
                  <a:lnTo>
                    <a:pt x="712" y="213"/>
                  </a:lnTo>
                  <a:lnTo>
                    <a:pt x="715" y="220"/>
                  </a:lnTo>
                  <a:lnTo>
                    <a:pt x="715" y="228"/>
                  </a:lnTo>
                  <a:lnTo>
                    <a:pt x="721" y="228"/>
                  </a:lnTo>
                  <a:lnTo>
                    <a:pt x="721" y="228"/>
                  </a:lnTo>
                  <a:close/>
                  <a:moveTo>
                    <a:pt x="624" y="160"/>
                  </a:moveTo>
                  <a:lnTo>
                    <a:pt x="624" y="160"/>
                  </a:lnTo>
                  <a:lnTo>
                    <a:pt x="624" y="152"/>
                  </a:lnTo>
                  <a:lnTo>
                    <a:pt x="625" y="144"/>
                  </a:lnTo>
                  <a:lnTo>
                    <a:pt x="626" y="137"/>
                  </a:lnTo>
                  <a:lnTo>
                    <a:pt x="629" y="130"/>
                  </a:lnTo>
                  <a:lnTo>
                    <a:pt x="632" y="123"/>
                  </a:lnTo>
                  <a:lnTo>
                    <a:pt x="636" y="117"/>
                  </a:lnTo>
                  <a:lnTo>
                    <a:pt x="641" y="111"/>
                  </a:lnTo>
                  <a:lnTo>
                    <a:pt x="646" y="106"/>
                  </a:lnTo>
                  <a:lnTo>
                    <a:pt x="652" y="100"/>
                  </a:lnTo>
                  <a:lnTo>
                    <a:pt x="658" y="96"/>
                  </a:lnTo>
                  <a:lnTo>
                    <a:pt x="663" y="92"/>
                  </a:lnTo>
                  <a:lnTo>
                    <a:pt x="671" y="89"/>
                  </a:lnTo>
                  <a:lnTo>
                    <a:pt x="678" y="87"/>
                  </a:lnTo>
                  <a:lnTo>
                    <a:pt x="685" y="85"/>
                  </a:lnTo>
                  <a:lnTo>
                    <a:pt x="692" y="83"/>
                  </a:lnTo>
                  <a:lnTo>
                    <a:pt x="700" y="83"/>
                  </a:lnTo>
                  <a:lnTo>
                    <a:pt x="700" y="76"/>
                  </a:lnTo>
                  <a:lnTo>
                    <a:pt x="700" y="76"/>
                  </a:lnTo>
                  <a:lnTo>
                    <a:pt x="692" y="76"/>
                  </a:lnTo>
                  <a:lnTo>
                    <a:pt x="685" y="75"/>
                  </a:lnTo>
                  <a:lnTo>
                    <a:pt x="678" y="73"/>
                  </a:lnTo>
                  <a:lnTo>
                    <a:pt x="671" y="70"/>
                  </a:lnTo>
                  <a:lnTo>
                    <a:pt x="663" y="68"/>
                  </a:lnTo>
                  <a:lnTo>
                    <a:pt x="658" y="63"/>
                  </a:lnTo>
                  <a:lnTo>
                    <a:pt x="652" y="60"/>
                  </a:lnTo>
                  <a:lnTo>
                    <a:pt x="646" y="55"/>
                  </a:lnTo>
                  <a:lnTo>
                    <a:pt x="641" y="49"/>
                  </a:lnTo>
                  <a:lnTo>
                    <a:pt x="636" y="43"/>
                  </a:lnTo>
                  <a:lnTo>
                    <a:pt x="632" y="37"/>
                  </a:lnTo>
                  <a:lnTo>
                    <a:pt x="629" y="30"/>
                  </a:lnTo>
                  <a:lnTo>
                    <a:pt x="626" y="23"/>
                  </a:lnTo>
                  <a:lnTo>
                    <a:pt x="625" y="15"/>
                  </a:lnTo>
                  <a:lnTo>
                    <a:pt x="624" y="7"/>
                  </a:lnTo>
                  <a:lnTo>
                    <a:pt x="624" y="0"/>
                  </a:lnTo>
                  <a:lnTo>
                    <a:pt x="617" y="0"/>
                  </a:lnTo>
                  <a:lnTo>
                    <a:pt x="617" y="0"/>
                  </a:lnTo>
                  <a:lnTo>
                    <a:pt x="617" y="7"/>
                  </a:lnTo>
                  <a:lnTo>
                    <a:pt x="616" y="15"/>
                  </a:lnTo>
                  <a:lnTo>
                    <a:pt x="613" y="23"/>
                  </a:lnTo>
                  <a:lnTo>
                    <a:pt x="611" y="30"/>
                  </a:lnTo>
                  <a:lnTo>
                    <a:pt x="607" y="37"/>
                  </a:lnTo>
                  <a:lnTo>
                    <a:pt x="604" y="43"/>
                  </a:lnTo>
                  <a:lnTo>
                    <a:pt x="599" y="49"/>
                  </a:lnTo>
                  <a:lnTo>
                    <a:pt x="594" y="55"/>
                  </a:lnTo>
                  <a:lnTo>
                    <a:pt x="589" y="60"/>
                  </a:lnTo>
                  <a:lnTo>
                    <a:pt x="583" y="63"/>
                  </a:lnTo>
                  <a:lnTo>
                    <a:pt x="576" y="68"/>
                  </a:lnTo>
                  <a:lnTo>
                    <a:pt x="570" y="70"/>
                  </a:lnTo>
                  <a:lnTo>
                    <a:pt x="563" y="73"/>
                  </a:lnTo>
                  <a:lnTo>
                    <a:pt x="556" y="75"/>
                  </a:lnTo>
                  <a:lnTo>
                    <a:pt x="548" y="76"/>
                  </a:lnTo>
                  <a:lnTo>
                    <a:pt x="541" y="76"/>
                  </a:lnTo>
                  <a:lnTo>
                    <a:pt x="541" y="83"/>
                  </a:lnTo>
                  <a:lnTo>
                    <a:pt x="541" y="83"/>
                  </a:lnTo>
                  <a:lnTo>
                    <a:pt x="548" y="83"/>
                  </a:lnTo>
                  <a:lnTo>
                    <a:pt x="556" y="85"/>
                  </a:lnTo>
                  <a:lnTo>
                    <a:pt x="563" y="87"/>
                  </a:lnTo>
                  <a:lnTo>
                    <a:pt x="570" y="89"/>
                  </a:lnTo>
                  <a:lnTo>
                    <a:pt x="576" y="92"/>
                  </a:lnTo>
                  <a:lnTo>
                    <a:pt x="583" y="96"/>
                  </a:lnTo>
                  <a:lnTo>
                    <a:pt x="589" y="100"/>
                  </a:lnTo>
                  <a:lnTo>
                    <a:pt x="594" y="106"/>
                  </a:lnTo>
                  <a:lnTo>
                    <a:pt x="600" y="111"/>
                  </a:lnTo>
                  <a:lnTo>
                    <a:pt x="604" y="117"/>
                  </a:lnTo>
                  <a:lnTo>
                    <a:pt x="609" y="123"/>
                  </a:lnTo>
                  <a:lnTo>
                    <a:pt x="611" y="130"/>
                  </a:lnTo>
                  <a:lnTo>
                    <a:pt x="613" y="137"/>
                  </a:lnTo>
                  <a:lnTo>
                    <a:pt x="616" y="144"/>
                  </a:lnTo>
                  <a:lnTo>
                    <a:pt x="617" y="152"/>
                  </a:lnTo>
                  <a:lnTo>
                    <a:pt x="617" y="160"/>
                  </a:lnTo>
                  <a:lnTo>
                    <a:pt x="624" y="160"/>
                  </a:lnTo>
                  <a:lnTo>
                    <a:pt x="624" y="160"/>
                  </a:lnTo>
                  <a:close/>
                  <a:moveTo>
                    <a:pt x="139" y="201"/>
                  </a:moveTo>
                  <a:lnTo>
                    <a:pt x="139" y="201"/>
                  </a:lnTo>
                  <a:lnTo>
                    <a:pt x="139" y="193"/>
                  </a:lnTo>
                  <a:lnTo>
                    <a:pt x="142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6" y="169"/>
                  </a:lnTo>
                  <a:lnTo>
                    <a:pt x="162" y="166"/>
                  </a:lnTo>
                  <a:lnTo>
                    <a:pt x="170" y="163"/>
                  </a:lnTo>
                  <a:lnTo>
                    <a:pt x="178" y="163"/>
                  </a:lnTo>
                  <a:lnTo>
                    <a:pt x="178" y="157"/>
                  </a:lnTo>
                  <a:lnTo>
                    <a:pt x="178" y="157"/>
                  </a:lnTo>
                  <a:lnTo>
                    <a:pt x="170" y="156"/>
                  </a:lnTo>
                  <a:lnTo>
                    <a:pt x="162" y="154"/>
                  </a:lnTo>
                  <a:lnTo>
                    <a:pt x="156" y="150"/>
                  </a:lnTo>
                  <a:lnTo>
                    <a:pt x="150" y="147"/>
                  </a:lnTo>
                  <a:lnTo>
                    <a:pt x="145" y="141"/>
                  </a:lnTo>
                  <a:lnTo>
                    <a:pt x="142" y="133"/>
                  </a:lnTo>
                  <a:lnTo>
                    <a:pt x="139" y="126"/>
                  </a:lnTo>
                  <a:lnTo>
                    <a:pt x="139" y="118"/>
                  </a:lnTo>
                  <a:lnTo>
                    <a:pt x="133" y="118"/>
                  </a:lnTo>
                  <a:lnTo>
                    <a:pt x="133" y="118"/>
                  </a:lnTo>
                  <a:lnTo>
                    <a:pt x="132" y="126"/>
                  </a:lnTo>
                  <a:lnTo>
                    <a:pt x="131" y="133"/>
                  </a:lnTo>
                  <a:lnTo>
                    <a:pt x="127" y="141"/>
                  </a:lnTo>
                  <a:lnTo>
                    <a:pt x="123" y="147"/>
                  </a:lnTo>
                  <a:lnTo>
                    <a:pt x="117" y="150"/>
                  </a:lnTo>
                  <a:lnTo>
                    <a:pt x="111" y="154"/>
                  </a:lnTo>
                  <a:lnTo>
                    <a:pt x="102" y="156"/>
                  </a:lnTo>
                  <a:lnTo>
                    <a:pt x="95" y="157"/>
                  </a:lnTo>
                  <a:lnTo>
                    <a:pt x="95" y="163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111" y="166"/>
                  </a:lnTo>
                  <a:lnTo>
                    <a:pt x="117" y="169"/>
                  </a:lnTo>
                  <a:lnTo>
                    <a:pt x="123" y="174"/>
                  </a:lnTo>
                  <a:lnTo>
                    <a:pt x="127" y="180"/>
                  </a:lnTo>
                  <a:lnTo>
                    <a:pt x="131" y="186"/>
                  </a:lnTo>
                  <a:lnTo>
                    <a:pt x="132" y="193"/>
                  </a:lnTo>
                  <a:lnTo>
                    <a:pt x="133" y="201"/>
                  </a:lnTo>
                  <a:lnTo>
                    <a:pt x="139" y="201"/>
                  </a:lnTo>
                  <a:lnTo>
                    <a:pt x="139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20FEA73-41BA-4EFB-A05A-417EA0C7A982}"/>
              </a:ext>
            </a:extLst>
          </p:cNvPr>
          <p:cNvGrpSpPr/>
          <p:nvPr/>
        </p:nvGrpSpPr>
        <p:grpSpPr>
          <a:xfrm>
            <a:off x="2445799" y="3535535"/>
            <a:ext cx="347726" cy="347726"/>
            <a:chOff x="0" y="3856038"/>
            <a:chExt cx="401638" cy="401638"/>
          </a:xfrm>
          <a:solidFill>
            <a:schemeClr val="bg1"/>
          </a:solidFill>
        </p:grpSpPr>
        <p:sp>
          <p:nvSpPr>
            <p:cNvPr id="54" name="Freeform 395">
              <a:extLst>
                <a:ext uri="{FF2B5EF4-FFF2-40B4-BE49-F238E27FC236}">
                  <a16:creationId xmlns:a16="http://schemas.microsoft.com/office/drawing/2014/main" id="{B2CAF95F-8A4C-492E-9972-26E9199236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887788"/>
              <a:ext cx="369888" cy="369888"/>
            </a:xfrm>
            <a:custGeom>
              <a:avLst/>
              <a:gdLst>
                <a:gd name="T0" fmla="*/ 438 w 698"/>
                <a:gd name="T1" fmla="*/ 11 h 698"/>
                <a:gd name="T2" fmla="*/ 296 w 698"/>
                <a:gd name="T3" fmla="*/ 4 h 698"/>
                <a:gd name="T4" fmla="*/ 183 w 698"/>
                <a:gd name="T5" fmla="*/ 42 h 698"/>
                <a:gd name="T6" fmla="*/ 103 w 698"/>
                <a:gd name="T7" fmla="*/ 102 h 698"/>
                <a:gd name="T8" fmla="*/ 35 w 698"/>
                <a:gd name="T9" fmla="*/ 197 h 698"/>
                <a:gd name="T10" fmla="*/ 2 w 698"/>
                <a:gd name="T11" fmla="*/ 313 h 698"/>
                <a:gd name="T12" fmla="*/ 7 w 698"/>
                <a:gd name="T13" fmla="*/ 419 h 698"/>
                <a:gd name="T14" fmla="*/ 50 w 698"/>
                <a:gd name="T15" fmla="*/ 530 h 698"/>
                <a:gd name="T16" fmla="*/ 115 w 698"/>
                <a:gd name="T17" fmla="*/ 607 h 698"/>
                <a:gd name="T18" fmla="*/ 214 w 698"/>
                <a:gd name="T19" fmla="*/ 671 h 698"/>
                <a:gd name="T20" fmla="*/ 332 w 698"/>
                <a:gd name="T21" fmla="*/ 697 h 698"/>
                <a:gd name="T22" fmla="*/ 437 w 698"/>
                <a:gd name="T23" fmla="*/ 686 h 698"/>
                <a:gd name="T24" fmla="*/ 544 w 698"/>
                <a:gd name="T25" fmla="*/ 638 h 698"/>
                <a:gd name="T26" fmla="*/ 620 w 698"/>
                <a:gd name="T27" fmla="*/ 570 h 698"/>
                <a:gd name="T28" fmla="*/ 678 w 698"/>
                <a:gd name="T29" fmla="*/ 469 h 698"/>
                <a:gd name="T30" fmla="*/ 698 w 698"/>
                <a:gd name="T31" fmla="*/ 349 h 698"/>
                <a:gd name="T32" fmla="*/ 655 w 698"/>
                <a:gd name="T33" fmla="*/ 180 h 698"/>
                <a:gd name="T34" fmla="*/ 605 w 698"/>
                <a:gd name="T35" fmla="*/ 239 h 698"/>
                <a:gd name="T36" fmla="*/ 627 w 698"/>
                <a:gd name="T37" fmla="*/ 363 h 698"/>
                <a:gd name="T38" fmla="*/ 564 w 698"/>
                <a:gd name="T39" fmla="*/ 525 h 698"/>
                <a:gd name="T40" fmla="*/ 432 w 698"/>
                <a:gd name="T41" fmla="*/ 613 h 698"/>
                <a:gd name="T42" fmla="*/ 321 w 698"/>
                <a:gd name="T43" fmla="*/ 624 h 698"/>
                <a:gd name="T44" fmla="*/ 153 w 698"/>
                <a:gd name="T45" fmla="*/ 544 h 698"/>
                <a:gd name="T46" fmla="*/ 78 w 698"/>
                <a:gd name="T47" fmla="*/ 405 h 698"/>
                <a:gd name="T48" fmla="*/ 78 w 698"/>
                <a:gd name="T49" fmla="*/ 293 h 698"/>
                <a:gd name="T50" fmla="*/ 153 w 698"/>
                <a:gd name="T51" fmla="*/ 152 h 698"/>
                <a:gd name="T52" fmla="*/ 321 w 698"/>
                <a:gd name="T53" fmla="*/ 72 h 698"/>
                <a:gd name="T54" fmla="*/ 439 w 698"/>
                <a:gd name="T55" fmla="*/ 87 h 698"/>
                <a:gd name="T56" fmla="*/ 472 w 698"/>
                <a:gd name="T57" fmla="*/ 171 h 698"/>
                <a:gd name="T58" fmla="*/ 383 w 698"/>
                <a:gd name="T59" fmla="*/ 137 h 698"/>
                <a:gd name="T60" fmla="*/ 265 w 698"/>
                <a:gd name="T61" fmla="*/ 151 h 698"/>
                <a:gd name="T62" fmla="*/ 171 w 698"/>
                <a:gd name="T63" fmla="*/ 228 h 698"/>
                <a:gd name="T64" fmla="*/ 134 w 698"/>
                <a:gd name="T65" fmla="*/ 349 h 698"/>
                <a:gd name="T66" fmla="*/ 183 w 698"/>
                <a:gd name="T67" fmla="*/ 486 h 698"/>
                <a:gd name="T68" fmla="*/ 285 w 698"/>
                <a:gd name="T69" fmla="*/ 554 h 698"/>
                <a:gd name="T70" fmla="*/ 413 w 698"/>
                <a:gd name="T71" fmla="*/ 554 h 698"/>
                <a:gd name="T72" fmla="*/ 516 w 698"/>
                <a:gd name="T73" fmla="*/ 486 h 698"/>
                <a:gd name="T74" fmla="*/ 565 w 698"/>
                <a:gd name="T75" fmla="*/ 349 h 698"/>
                <a:gd name="T76" fmla="*/ 543 w 698"/>
                <a:gd name="T77" fmla="*/ 255 h 698"/>
                <a:gd name="T78" fmla="*/ 492 w 698"/>
                <a:gd name="T79" fmla="*/ 330 h 698"/>
                <a:gd name="T80" fmla="*/ 476 w 698"/>
                <a:gd name="T81" fmla="*/ 417 h 698"/>
                <a:gd name="T82" fmla="*/ 418 w 698"/>
                <a:gd name="T83" fmla="*/ 475 h 698"/>
                <a:gd name="T84" fmla="*/ 334 w 698"/>
                <a:gd name="T85" fmla="*/ 492 h 698"/>
                <a:gd name="T86" fmla="*/ 247 w 698"/>
                <a:gd name="T87" fmla="*/ 450 h 698"/>
                <a:gd name="T88" fmla="*/ 209 w 698"/>
                <a:gd name="T89" fmla="*/ 377 h 698"/>
                <a:gd name="T90" fmla="*/ 217 w 698"/>
                <a:gd name="T91" fmla="*/ 293 h 698"/>
                <a:gd name="T92" fmla="*/ 269 w 698"/>
                <a:gd name="T93" fmla="*/ 230 h 698"/>
                <a:gd name="T94" fmla="*/ 350 w 698"/>
                <a:gd name="T95" fmla="*/ 205 h 698"/>
                <a:gd name="T96" fmla="*/ 350 w 698"/>
                <a:gd name="T97" fmla="*/ 429 h 698"/>
                <a:gd name="T98" fmla="*/ 394 w 698"/>
                <a:gd name="T99" fmla="*/ 416 h 698"/>
                <a:gd name="T100" fmla="*/ 426 w 698"/>
                <a:gd name="T101" fmla="*/ 373 h 698"/>
                <a:gd name="T102" fmla="*/ 427 w 698"/>
                <a:gd name="T103" fmla="*/ 327 h 698"/>
                <a:gd name="T104" fmla="*/ 341 w 698"/>
                <a:gd name="T105" fmla="*/ 388 h 698"/>
                <a:gd name="T106" fmla="*/ 310 w 698"/>
                <a:gd name="T107" fmla="*/ 356 h 698"/>
                <a:gd name="T108" fmla="*/ 371 w 698"/>
                <a:gd name="T109" fmla="*/ 271 h 698"/>
                <a:gd name="T110" fmla="*/ 326 w 698"/>
                <a:gd name="T111" fmla="*/ 272 h 698"/>
                <a:gd name="T112" fmla="*/ 283 w 698"/>
                <a:gd name="T113" fmla="*/ 303 h 698"/>
                <a:gd name="T114" fmla="*/ 269 w 698"/>
                <a:gd name="T115" fmla="*/ 349 h 698"/>
                <a:gd name="T116" fmla="*/ 288 w 698"/>
                <a:gd name="T117" fmla="*/ 400 h 698"/>
                <a:gd name="T118" fmla="*/ 333 w 698"/>
                <a:gd name="T119" fmla="*/ 427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8" h="698">
                  <a:moveTo>
                    <a:pt x="567" y="76"/>
                  </a:moveTo>
                  <a:lnTo>
                    <a:pt x="567" y="76"/>
                  </a:lnTo>
                  <a:lnTo>
                    <a:pt x="544" y="59"/>
                  </a:lnTo>
                  <a:lnTo>
                    <a:pt x="519" y="44"/>
                  </a:lnTo>
                  <a:lnTo>
                    <a:pt x="494" y="31"/>
                  </a:lnTo>
                  <a:lnTo>
                    <a:pt x="467" y="20"/>
                  </a:lnTo>
                  <a:lnTo>
                    <a:pt x="438" y="11"/>
                  </a:lnTo>
                  <a:lnTo>
                    <a:pt x="409" y="5"/>
                  </a:lnTo>
                  <a:lnTo>
                    <a:pt x="380" y="1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32" y="1"/>
                  </a:lnTo>
                  <a:lnTo>
                    <a:pt x="314" y="2"/>
                  </a:lnTo>
                  <a:lnTo>
                    <a:pt x="296" y="4"/>
                  </a:lnTo>
                  <a:lnTo>
                    <a:pt x="279" y="7"/>
                  </a:lnTo>
                  <a:lnTo>
                    <a:pt x="263" y="11"/>
                  </a:lnTo>
                  <a:lnTo>
                    <a:pt x="246" y="15"/>
                  </a:lnTo>
                  <a:lnTo>
                    <a:pt x="229" y="21"/>
                  </a:lnTo>
                  <a:lnTo>
                    <a:pt x="214" y="27"/>
                  </a:lnTo>
                  <a:lnTo>
                    <a:pt x="198" y="34"/>
                  </a:lnTo>
                  <a:lnTo>
                    <a:pt x="183" y="42"/>
                  </a:lnTo>
                  <a:lnTo>
                    <a:pt x="168" y="51"/>
                  </a:lnTo>
                  <a:lnTo>
                    <a:pt x="154" y="59"/>
                  </a:lnTo>
                  <a:lnTo>
                    <a:pt x="141" y="69"/>
                  </a:lnTo>
                  <a:lnTo>
                    <a:pt x="128" y="79"/>
                  </a:lnTo>
                  <a:lnTo>
                    <a:pt x="115" y="90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91" y="114"/>
                  </a:lnTo>
                  <a:lnTo>
                    <a:pt x="80" y="127"/>
                  </a:lnTo>
                  <a:lnTo>
                    <a:pt x="69" y="140"/>
                  </a:lnTo>
                  <a:lnTo>
                    <a:pt x="60" y="153"/>
                  </a:lnTo>
                  <a:lnTo>
                    <a:pt x="50" y="168"/>
                  </a:lnTo>
                  <a:lnTo>
                    <a:pt x="42" y="182"/>
                  </a:lnTo>
                  <a:lnTo>
                    <a:pt x="35" y="197"/>
                  </a:lnTo>
                  <a:lnTo>
                    <a:pt x="27" y="213"/>
                  </a:lnTo>
                  <a:lnTo>
                    <a:pt x="21" y="228"/>
                  </a:lnTo>
                  <a:lnTo>
                    <a:pt x="16" y="245"/>
                  </a:lnTo>
                  <a:lnTo>
                    <a:pt x="11" y="262"/>
                  </a:lnTo>
                  <a:lnTo>
                    <a:pt x="7" y="278"/>
                  </a:lnTo>
                  <a:lnTo>
                    <a:pt x="4" y="295"/>
                  </a:lnTo>
                  <a:lnTo>
                    <a:pt x="2" y="313"/>
                  </a:lnTo>
                  <a:lnTo>
                    <a:pt x="1" y="331"/>
                  </a:lnTo>
                  <a:lnTo>
                    <a:pt x="0" y="349"/>
                  </a:lnTo>
                  <a:lnTo>
                    <a:pt x="0" y="349"/>
                  </a:lnTo>
                  <a:lnTo>
                    <a:pt x="1" y="367"/>
                  </a:lnTo>
                  <a:lnTo>
                    <a:pt x="2" y="385"/>
                  </a:lnTo>
                  <a:lnTo>
                    <a:pt x="4" y="402"/>
                  </a:lnTo>
                  <a:lnTo>
                    <a:pt x="7" y="419"/>
                  </a:lnTo>
                  <a:lnTo>
                    <a:pt x="11" y="436"/>
                  </a:lnTo>
                  <a:lnTo>
                    <a:pt x="16" y="452"/>
                  </a:lnTo>
                  <a:lnTo>
                    <a:pt x="21" y="469"/>
                  </a:lnTo>
                  <a:lnTo>
                    <a:pt x="27" y="485"/>
                  </a:lnTo>
                  <a:lnTo>
                    <a:pt x="35" y="500"/>
                  </a:lnTo>
                  <a:lnTo>
                    <a:pt x="42" y="514"/>
                  </a:lnTo>
                  <a:lnTo>
                    <a:pt x="50" y="530"/>
                  </a:lnTo>
                  <a:lnTo>
                    <a:pt x="60" y="544"/>
                  </a:lnTo>
                  <a:lnTo>
                    <a:pt x="69" y="557"/>
                  </a:lnTo>
                  <a:lnTo>
                    <a:pt x="80" y="570"/>
                  </a:lnTo>
                  <a:lnTo>
                    <a:pt x="91" y="584"/>
                  </a:lnTo>
                  <a:lnTo>
                    <a:pt x="103" y="595"/>
                  </a:lnTo>
                  <a:lnTo>
                    <a:pt x="103" y="595"/>
                  </a:lnTo>
                  <a:lnTo>
                    <a:pt x="115" y="607"/>
                  </a:lnTo>
                  <a:lnTo>
                    <a:pt x="128" y="618"/>
                  </a:lnTo>
                  <a:lnTo>
                    <a:pt x="141" y="628"/>
                  </a:lnTo>
                  <a:lnTo>
                    <a:pt x="154" y="638"/>
                  </a:lnTo>
                  <a:lnTo>
                    <a:pt x="168" y="647"/>
                  </a:lnTo>
                  <a:lnTo>
                    <a:pt x="183" y="655"/>
                  </a:lnTo>
                  <a:lnTo>
                    <a:pt x="198" y="663"/>
                  </a:lnTo>
                  <a:lnTo>
                    <a:pt x="214" y="671"/>
                  </a:lnTo>
                  <a:lnTo>
                    <a:pt x="229" y="677"/>
                  </a:lnTo>
                  <a:lnTo>
                    <a:pt x="246" y="681"/>
                  </a:lnTo>
                  <a:lnTo>
                    <a:pt x="263" y="686"/>
                  </a:lnTo>
                  <a:lnTo>
                    <a:pt x="279" y="691"/>
                  </a:lnTo>
                  <a:lnTo>
                    <a:pt x="296" y="693"/>
                  </a:lnTo>
                  <a:lnTo>
                    <a:pt x="314" y="696"/>
                  </a:lnTo>
                  <a:lnTo>
                    <a:pt x="332" y="697"/>
                  </a:lnTo>
                  <a:lnTo>
                    <a:pt x="350" y="698"/>
                  </a:lnTo>
                  <a:lnTo>
                    <a:pt x="350" y="698"/>
                  </a:lnTo>
                  <a:lnTo>
                    <a:pt x="368" y="697"/>
                  </a:lnTo>
                  <a:lnTo>
                    <a:pt x="386" y="696"/>
                  </a:lnTo>
                  <a:lnTo>
                    <a:pt x="402" y="693"/>
                  </a:lnTo>
                  <a:lnTo>
                    <a:pt x="420" y="691"/>
                  </a:lnTo>
                  <a:lnTo>
                    <a:pt x="437" y="686"/>
                  </a:lnTo>
                  <a:lnTo>
                    <a:pt x="454" y="681"/>
                  </a:lnTo>
                  <a:lnTo>
                    <a:pt x="469" y="677"/>
                  </a:lnTo>
                  <a:lnTo>
                    <a:pt x="486" y="671"/>
                  </a:lnTo>
                  <a:lnTo>
                    <a:pt x="501" y="663"/>
                  </a:lnTo>
                  <a:lnTo>
                    <a:pt x="516" y="655"/>
                  </a:lnTo>
                  <a:lnTo>
                    <a:pt x="530" y="647"/>
                  </a:lnTo>
                  <a:lnTo>
                    <a:pt x="544" y="638"/>
                  </a:lnTo>
                  <a:lnTo>
                    <a:pt x="559" y="628"/>
                  </a:lnTo>
                  <a:lnTo>
                    <a:pt x="572" y="618"/>
                  </a:lnTo>
                  <a:lnTo>
                    <a:pt x="585" y="607"/>
                  </a:lnTo>
                  <a:lnTo>
                    <a:pt x="597" y="595"/>
                  </a:lnTo>
                  <a:lnTo>
                    <a:pt x="597" y="595"/>
                  </a:lnTo>
                  <a:lnTo>
                    <a:pt x="608" y="584"/>
                  </a:lnTo>
                  <a:lnTo>
                    <a:pt x="620" y="570"/>
                  </a:lnTo>
                  <a:lnTo>
                    <a:pt x="629" y="557"/>
                  </a:lnTo>
                  <a:lnTo>
                    <a:pt x="639" y="544"/>
                  </a:lnTo>
                  <a:lnTo>
                    <a:pt x="648" y="530"/>
                  </a:lnTo>
                  <a:lnTo>
                    <a:pt x="657" y="514"/>
                  </a:lnTo>
                  <a:lnTo>
                    <a:pt x="665" y="500"/>
                  </a:lnTo>
                  <a:lnTo>
                    <a:pt x="671" y="485"/>
                  </a:lnTo>
                  <a:lnTo>
                    <a:pt x="678" y="469"/>
                  </a:lnTo>
                  <a:lnTo>
                    <a:pt x="683" y="452"/>
                  </a:lnTo>
                  <a:lnTo>
                    <a:pt x="688" y="436"/>
                  </a:lnTo>
                  <a:lnTo>
                    <a:pt x="691" y="419"/>
                  </a:lnTo>
                  <a:lnTo>
                    <a:pt x="695" y="402"/>
                  </a:lnTo>
                  <a:lnTo>
                    <a:pt x="697" y="385"/>
                  </a:lnTo>
                  <a:lnTo>
                    <a:pt x="698" y="367"/>
                  </a:lnTo>
                  <a:lnTo>
                    <a:pt x="698" y="349"/>
                  </a:lnTo>
                  <a:lnTo>
                    <a:pt x="698" y="349"/>
                  </a:lnTo>
                  <a:lnTo>
                    <a:pt x="697" y="318"/>
                  </a:lnTo>
                  <a:lnTo>
                    <a:pt x="694" y="288"/>
                  </a:lnTo>
                  <a:lnTo>
                    <a:pt x="688" y="259"/>
                  </a:lnTo>
                  <a:lnTo>
                    <a:pt x="679" y="232"/>
                  </a:lnTo>
                  <a:lnTo>
                    <a:pt x="667" y="205"/>
                  </a:lnTo>
                  <a:lnTo>
                    <a:pt x="655" y="180"/>
                  </a:lnTo>
                  <a:lnTo>
                    <a:pt x="640" y="154"/>
                  </a:lnTo>
                  <a:lnTo>
                    <a:pt x="623" y="132"/>
                  </a:lnTo>
                  <a:lnTo>
                    <a:pt x="572" y="183"/>
                  </a:lnTo>
                  <a:lnTo>
                    <a:pt x="572" y="183"/>
                  </a:lnTo>
                  <a:lnTo>
                    <a:pt x="584" y="201"/>
                  </a:lnTo>
                  <a:lnTo>
                    <a:pt x="596" y="219"/>
                  </a:lnTo>
                  <a:lnTo>
                    <a:pt x="605" y="239"/>
                  </a:lnTo>
                  <a:lnTo>
                    <a:pt x="612" y="259"/>
                  </a:lnTo>
                  <a:lnTo>
                    <a:pt x="618" y="281"/>
                  </a:lnTo>
                  <a:lnTo>
                    <a:pt x="623" y="303"/>
                  </a:lnTo>
                  <a:lnTo>
                    <a:pt x="627" y="326"/>
                  </a:lnTo>
                  <a:lnTo>
                    <a:pt x="627" y="349"/>
                  </a:lnTo>
                  <a:lnTo>
                    <a:pt x="627" y="349"/>
                  </a:lnTo>
                  <a:lnTo>
                    <a:pt x="627" y="363"/>
                  </a:lnTo>
                  <a:lnTo>
                    <a:pt x="626" y="377"/>
                  </a:lnTo>
                  <a:lnTo>
                    <a:pt x="622" y="405"/>
                  </a:lnTo>
                  <a:lnTo>
                    <a:pt x="615" y="431"/>
                  </a:lnTo>
                  <a:lnTo>
                    <a:pt x="605" y="457"/>
                  </a:lnTo>
                  <a:lnTo>
                    <a:pt x="593" y="481"/>
                  </a:lnTo>
                  <a:lnTo>
                    <a:pt x="580" y="504"/>
                  </a:lnTo>
                  <a:lnTo>
                    <a:pt x="564" y="525"/>
                  </a:lnTo>
                  <a:lnTo>
                    <a:pt x="546" y="544"/>
                  </a:lnTo>
                  <a:lnTo>
                    <a:pt x="546" y="544"/>
                  </a:lnTo>
                  <a:lnTo>
                    <a:pt x="526" y="562"/>
                  </a:lnTo>
                  <a:lnTo>
                    <a:pt x="505" y="579"/>
                  </a:lnTo>
                  <a:lnTo>
                    <a:pt x="482" y="593"/>
                  </a:lnTo>
                  <a:lnTo>
                    <a:pt x="457" y="604"/>
                  </a:lnTo>
                  <a:lnTo>
                    <a:pt x="432" y="613"/>
                  </a:lnTo>
                  <a:lnTo>
                    <a:pt x="406" y="621"/>
                  </a:lnTo>
                  <a:lnTo>
                    <a:pt x="378" y="624"/>
                  </a:lnTo>
                  <a:lnTo>
                    <a:pt x="364" y="625"/>
                  </a:lnTo>
                  <a:lnTo>
                    <a:pt x="350" y="626"/>
                  </a:lnTo>
                  <a:lnTo>
                    <a:pt x="350" y="626"/>
                  </a:lnTo>
                  <a:lnTo>
                    <a:pt x="335" y="625"/>
                  </a:lnTo>
                  <a:lnTo>
                    <a:pt x="321" y="624"/>
                  </a:lnTo>
                  <a:lnTo>
                    <a:pt x="294" y="621"/>
                  </a:lnTo>
                  <a:lnTo>
                    <a:pt x="267" y="613"/>
                  </a:lnTo>
                  <a:lnTo>
                    <a:pt x="241" y="604"/>
                  </a:lnTo>
                  <a:lnTo>
                    <a:pt x="217" y="593"/>
                  </a:lnTo>
                  <a:lnTo>
                    <a:pt x="195" y="579"/>
                  </a:lnTo>
                  <a:lnTo>
                    <a:pt x="173" y="562"/>
                  </a:lnTo>
                  <a:lnTo>
                    <a:pt x="153" y="544"/>
                  </a:lnTo>
                  <a:lnTo>
                    <a:pt x="153" y="544"/>
                  </a:lnTo>
                  <a:lnTo>
                    <a:pt x="135" y="525"/>
                  </a:lnTo>
                  <a:lnTo>
                    <a:pt x="119" y="504"/>
                  </a:lnTo>
                  <a:lnTo>
                    <a:pt x="105" y="481"/>
                  </a:lnTo>
                  <a:lnTo>
                    <a:pt x="93" y="457"/>
                  </a:lnTo>
                  <a:lnTo>
                    <a:pt x="85" y="431"/>
                  </a:lnTo>
                  <a:lnTo>
                    <a:pt x="78" y="405"/>
                  </a:lnTo>
                  <a:lnTo>
                    <a:pt x="73" y="377"/>
                  </a:lnTo>
                  <a:lnTo>
                    <a:pt x="72" y="363"/>
                  </a:lnTo>
                  <a:lnTo>
                    <a:pt x="72" y="349"/>
                  </a:lnTo>
                  <a:lnTo>
                    <a:pt x="72" y="349"/>
                  </a:lnTo>
                  <a:lnTo>
                    <a:pt x="72" y="334"/>
                  </a:lnTo>
                  <a:lnTo>
                    <a:pt x="73" y="320"/>
                  </a:lnTo>
                  <a:lnTo>
                    <a:pt x="78" y="293"/>
                  </a:lnTo>
                  <a:lnTo>
                    <a:pt x="85" y="267"/>
                  </a:lnTo>
                  <a:lnTo>
                    <a:pt x="93" y="240"/>
                  </a:lnTo>
                  <a:lnTo>
                    <a:pt x="105" y="216"/>
                  </a:lnTo>
                  <a:lnTo>
                    <a:pt x="119" y="194"/>
                  </a:lnTo>
                  <a:lnTo>
                    <a:pt x="135" y="172"/>
                  </a:lnTo>
                  <a:lnTo>
                    <a:pt x="153" y="152"/>
                  </a:lnTo>
                  <a:lnTo>
                    <a:pt x="153" y="152"/>
                  </a:lnTo>
                  <a:lnTo>
                    <a:pt x="173" y="134"/>
                  </a:lnTo>
                  <a:lnTo>
                    <a:pt x="195" y="119"/>
                  </a:lnTo>
                  <a:lnTo>
                    <a:pt x="217" y="104"/>
                  </a:lnTo>
                  <a:lnTo>
                    <a:pt x="241" y="94"/>
                  </a:lnTo>
                  <a:lnTo>
                    <a:pt x="267" y="84"/>
                  </a:lnTo>
                  <a:lnTo>
                    <a:pt x="294" y="77"/>
                  </a:lnTo>
                  <a:lnTo>
                    <a:pt x="321" y="72"/>
                  </a:lnTo>
                  <a:lnTo>
                    <a:pt x="335" y="72"/>
                  </a:lnTo>
                  <a:lnTo>
                    <a:pt x="350" y="71"/>
                  </a:lnTo>
                  <a:lnTo>
                    <a:pt x="350" y="71"/>
                  </a:lnTo>
                  <a:lnTo>
                    <a:pt x="372" y="72"/>
                  </a:lnTo>
                  <a:lnTo>
                    <a:pt x="395" y="75"/>
                  </a:lnTo>
                  <a:lnTo>
                    <a:pt x="418" y="79"/>
                  </a:lnTo>
                  <a:lnTo>
                    <a:pt x="439" y="87"/>
                  </a:lnTo>
                  <a:lnTo>
                    <a:pt x="460" y="94"/>
                  </a:lnTo>
                  <a:lnTo>
                    <a:pt x="479" y="103"/>
                  </a:lnTo>
                  <a:lnTo>
                    <a:pt x="498" y="114"/>
                  </a:lnTo>
                  <a:lnTo>
                    <a:pt x="516" y="127"/>
                  </a:lnTo>
                  <a:lnTo>
                    <a:pt x="567" y="76"/>
                  </a:lnTo>
                  <a:lnTo>
                    <a:pt x="567" y="76"/>
                  </a:lnTo>
                  <a:close/>
                  <a:moveTo>
                    <a:pt x="472" y="171"/>
                  </a:moveTo>
                  <a:lnTo>
                    <a:pt x="472" y="171"/>
                  </a:lnTo>
                  <a:lnTo>
                    <a:pt x="458" y="163"/>
                  </a:lnTo>
                  <a:lnTo>
                    <a:pt x="444" y="156"/>
                  </a:lnTo>
                  <a:lnTo>
                    <a:pt x="430" y="149"/>
                  </a:lnTo>
                  <a:lnTo>
                    <a:pt x="414" y="144"/>
                  </a:lnTo>
                  <a:lnTo>
                    <a:pt x="399" y="139"/>
                  </a:lnTo>
                  <a:lnTo>
                    <a:pt x="383" y="137"/>
                  </a:lnTo>
                  <a:lnTo>
                    <a:pt x="367" y="134"/>
                  </a:lnTo>
                  <a:lnTo>
                    <a:pt x="350" y="133"/>
                  </a:lnTo>
                  <a:lnTo>
                    <a:pt x="350" y="133"/>
                  </a:lnTo>
                  <a:lnTo>
                    <a:pt x="327" y="134"/>
                  </a:lnTo>
                  <a:lnTo>
                    <a:pt x="306" y="138"/>
                  </a:lnTo>
                  <a:lnTo>
                    <a:pt x="285" y="144"/>
                  </a:lnTo>
                  <a:lnTo>
                    <a:pt x="265" y="151"/>
                  </a:lnTo>
                  <a:lnTo>
                    <a:pt x="247" y="159"/>
                  </a:lnTo>
                  <a:lnTo>
                    <a:pt x="229" y="170"/>
                  </a:lnTo>
                  <a:lnTo>
                    <a:pt x="213" y="183"/>
                  </a:lnTo>
                  <a:lnTo>
                    <a:pt x="197" y="196"/>
                  </a:lnTo>
                  <a:lnTo>
                    <a:pt x="197" y="196"/>
                  </a:lnTo>
                  <a:lnTo>
                    <a:pt x="183" y="212"/>
                  </a:lnTo>
                  <a:lnTo>
                    <a:pt x="171" y="228"/>
                  </a:lnTo>
                  <a:lnTo>
                    <a:pt x="160" y="246"/>
                  </a:lnTo>
                  <a:lnTo>
                    <a:pt x="150" y="265"/>
                  </a:lnTo>
                  <a:lnTo>
                    <a:pt x="143" y="284"/>
                  </a:lnTo>
                  <a:lnTo>
                    <a:pt x="138" y="306"/>
                  </a:lnTo>
                  <a:lnTo>
                    <a:pt x="135" y="326"/>
                  </a:lnTo>
                  <a:lnTo>
                    <a:pt x="134" y="349"/>
                  </a:lnTo>
                  <a:lnTo>
                    <a:pt x="134" y="349"/>
                  </a:lnTo>
                  <a:lnTo>
                    <a:pt x="135" y="370"/>
                  </a:lnTo>
                  <a:lnTo>
                    <a:pt x="138" y="392"/>
                  </a:lnTo>
                  <a:lnTo>
                    <a:pt x="143" y="413"/>
                  </a:lnTo>
                  <a:lnTo>
                    <a:pt x="150" y="432"/>
                  </a:lnTo>
                  <a:lnTo>
                    <a:pt x="160" y="451"/>
                  </a:lnTo>
                  <a:lnTo>
                    <a:pt x="171" y="469"/>
                  </a:lnTo>
                  <a:lnTo>
                    <a:pt x="183" y="486"/>
                  </a:lnTo>
                  <a:lnTo>
                    <a:pt x="197" y="501"/>
                  </a:lnTo>
                  <a:lnTo>
                    <a:pt x="197" y="501"/>
                  </a:lnTo>
                  <a:lnTo>
                    <a:pt x="213" y="514"/>
                  </a:lnTo>
                  <a:lnTo>
                    <a:pt x="229" y="528"/>
                  </a:lnTo>
                  <a:lnTo>
                    <a:pt x="247" y="538"/>
                  </a:lnTo>
                  <a:lnTo>
                    <a:pt x="265" y="547"/>
                  </a:lnTo>
                  <a:lnTo>
                    <a:pt x="285" y="554"/>
                  </a:lnTo>
                  <a:lnTo>
                    <a:pt x="306" y="560"/>
                  </a:lnTo>
                  <a:lnTo>
                    <a:pt x="327" y="563"/>
                  </a:lnTo>
                  <a:lnTo>
                    <a:pt x="350" y="563"/>
                  </a:lnTo>
                  <a:lnTo>
                    <a:pt x="350" y="563"/>
                  </a:lnTo>
                  <a:lnTo>
                    <a:pt x="371" y="563"/>
                  </a:lnTo>
                  <a:lnTo>
                    <a:pt x="393" y="560"/>
                  </a:lnTo>
                  <a:lnTo>
                    <a:pt x="413" y="554"/>
                  </a:lnTo>
                  <a:lnTo>
                    <a:pt x="433" y="547"/>
                  </a:lnTo>
                  <a:lnTo>
                    <a:pt x="452" y="538"/>
                  </a:lnTo>
                  <a:lnTo>
                    <a:pt x="470" y="528"/>
                  </a:lnTo>
                  <a:lnTo>
                    <a:pt x="487" y="514"/>
                  </a:lnTo>
                  <a:lnTo>
                    <a:pt x="501" y="501"/>
                  </a:lnTo>
                  <a:lnTo>
                    <a:pt x="501" y="501"/>
                  </a:lnTo>
                  <a:lnTo>
                    <a:pt x="516" y="486"/>
                  </a:lnTo>
                  <a:lnTo>
                    <a:pt x="528" y="469"/>
                  </a:lnTo>
                  <a:lnTo>
                    <a:pt x="540" y="451"/>
                  </a:lnTo>
                  <a:lnTo>
                    <a:pt x="548" y="432"/>
                  </a:lnTo>
                  <a:lnTo>
                    <a:pt x="555" y="413"/>
                  </a:lnTo>
                  <a:lnTo>
                    <a:pt x="561" y="392"/>
                  </a:lnTo>
                  <a:lnTo>
                    <a:pt x="564" y="370"/>
                  </a:lnTo>
                  <a:lnTo>
                    <a:pt x="565" y="349"/>
                  </a:lnTo>
                  <a:lnTo>
                    <a:pt x="565" y="349"/>
                  </a:lnTo>
                  <a:lnTo>
                    <a:pt x="565" y="332"/>
                  </a:lnTo>
                  <a:lnTo>
                    <a:pt x="562" y="315"/>
                  </a:lnTo>
                  <a:lnTo>
                    <a:pt x="560" y="300"/>
                  </a:lnTo>
                  <a:lnTo>
                    <a:pt x="555" y="284"/>
                  </a:lnTo>
                  <a:lnTo>
                    <a:pt x="549" y="269"/>
                  </a:lnTo>
                  <a:lnTo>
                    <a:pt x="543" y="255"/>
                  </a:lnTo>
                  <a:lnTo>
                    <a:pt x="536" y="240"/>
                  </a:lnTo>
                  <a:lnTo>
                    <a:pt x="528" y="227"/>
                  </a:lnTo>
                  <a:lnTo>
                    <a:pt x="475" y="278"/>
                  </a:lnTo>
                  <a:lnTo>
                    <a:pt x="475" y="278"/>
                  </a:lnTo>
                  <a:lnTo>
                    <a:pt x="484" y="295"/>
                  </a:lnTo>
                  <a:lnTo>
                    <a:pt x="488" y="312"/>
                  </a:lnTo>
                  <a:lnTo>
                    <a:pt x="492" y="330"/>
                  </a:lnTo>
                  <a:lnTo>
                    <a:pt x="493" y="349"/>
                  </a:lnTo>
                  <a:lnTo>
                    <a:pt x="493" y="349"/>
                  </a:lnTo>
                  <a:lnTo>
                    <a:pt x="493" y="363"/>
                  </a:lnTo>
                  <a:lnTo>
                    <a:pt x="491" y="377"/>
                  </a:lnTo>
                  <a:lnTo>
                    <a:pt x="487" y="392"/>
                  </a:lnTo>
                  <a:lnTo>
                    <a:pt x="482" y="405"/>
                  </a:lnTo>
                  <a:lnTo>
                    <a:pt x="476" y="417"/>
                  </a:lnTo>
                  <a:lnTo>
                    <a:pt x="469" y="429"/>
                  </a:lnTo>
                  <a:lnTo>
                    <a:pt x="461" y="441"/>
                  </a:lnTo>
                  <a:lnTo>
                    <a:pt x="451" y="450"/>
                  </a:lnTo>
                  <a:lnTo>
                    <a:pt x="451" y="450"/>
                  </a:lnTo>
                  <a:lnTo>
                    <a:pt x="441" y="460"/>
                  </a:lnTo>
                  <a:lnTo>
                    <a:pt x="430" y="468"/>
                  </a:lnTo>
                  <a:lnTo>
                    <a:pt x="418" y="475"/>
                  </a:lnTo>
                  <a:lnTo>
                    <a:pt x="406" y="481"/>
                  </a:lnTo>
                  <a:lnTo>
                    <a:pt x="393" y="486"/>
                  </a:lnTo>
                  <a:lnTo>
                    <a:pt x="378" y="489"/>
                  </a:lnTo>
                  <a:lnTo>
                    <a:pt x="364" y="492"/>
                  </a:lnTo>
                  <a:lnTo>
                    <a:pt x="350" y="493"/>
                  </a:lnTo>
                  <a:lnTo>
                    <a:pt x="350" y="493"/>
                  </a:lnTo>
                  <a:lnTo>
                    <a:pt x="334" y="492"/>
                  </a:lnTo>
                  <a:lnTo>
                    <a:pt x="320" y="489"/>
                  </a:lnTo>
                  <a:lnTo>
                    <a:pt x="307" y="486"/>
                  </a:lnTo>
                  <a:lnTo>
                    <a:pt x="294" y="481"/>
                  </a:lnTo>
                  <a:lnTo>
                    <a:pt x="281" y="475"/>
                  </a:lnTo>
                  <a:lnTo>
                    <a:pt x="269" y="468"/>
                  </a:lnTo>
                  <a:lnTo>
                    <a:pt x="258" y="460"/>
                  </a:lnTo>
                  <a:lnTo>
                    <a:pt x="247" y="450"/>
                  </a:lnTo>
                  <a:lnTo>
                    <a:pt x="247" y="450"/>
                  </a:lnTo>
                  <a:lnTo>
                    <a:pt x="239" y="441"/>
                  </a:lnTo>
                  <a:lnTo>
                    <a:pt x="230" y="429"/>
                  </a:lnTo>
                  <a:lnTo>
                    <a:pt x="223" y="417"/>
                  </a:lnTo>
                  <a:lnTo>
                    <a:pt x="217" y="405"/>
                  </a:lnTo>
                  <a:lnTo>
                    <a:pt x="213" y="392"/>
                  </a:lnTo>
                  <a:lnTo>
                    <a:pt x="209" y="377"/>
                  </a:lnTo>
                  <a:lnTo>
                    <a:pt x="207" y="363"/>
                  </a:lnTo>
                  <a:lnTo>
                    <a:pt x="205" y="349"/>
                  </a:lnTo>
                  <a:lnTo>
                    <a:pt x="205" y="349"/>
                  </a:lnTo>
                  <a:lnTo>
                    <a:pt x="207" y="334"/>
                  </a:lnTo>
                  <a:lnTo>
                    <a:pt x="209" y="320"/>
                  </a:lnTo>
                  <a:lnTo>
                    <a:pt x="213" y="306"/>
                  </a:lnTo>
                  <a:lnTo>
                    <a:pt x="217" y="293"/>
                  </a:lnTo>
                  <a:lnTo>
                    <a:pt x="223" y="280"/>
                  </a:lnTo>
                  <a:lnTo>
                    <a:pt x="230" y="269"/>
                  </a:lnTo>
                  <a:lnTo>
                    <a:pt x="239" y="257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58" y="238"/>
                  </a:lnTo>
                  <a:lnTo>
                    <a:pt x="269" y="230"/>
                  </a:lnTo>
                  <a:lnTo>
                    <a:pt x="281" y="222"/>
                  </a:lnTo>
                  <a:lnTo>
                    <a:pt x="294" y="216"/>
                  </a:lnTo>
                  <a:lnTo>
                    <a:pt x="307" y="212"/>
                  </a:lnTo>
                  <a:lnTo>
                    <a:pt x="320" y="208"/>
                  </a:lnTo>
                  <a:lnTo>
                    <a:pt x="334" y="206"/>
                  </a:lnTo>
                  <a:lnTo>
                    <a:pt x="350" y="205"/>
                  </a:lnTo>
                  <a:lnTo>
                    <a:pt x="350" y="205"/>
                  </a:lnTo>
                  <a:lnTo>
                    <a:pt x="368" y="206"/>
                  </a:lnTo>
                  <a:lnTo>
                    <a:pt x="387" y="209"/>
                  </a:lnTo>
                  <a:lnTo>
                    <a:pt x="404" y="215"/>
                  </a:lnTo>
                  <a:lnTo>
                    <a:pt x="419" y="224"/>
                  </a:lnTo>
                  <a:lnTo>
                    <a:pt x="472" y="171"/>
                  </a:lnTo>
                  <a:lnTo>
                    <a:pt x="472" y="171"/>
                  </a:lnTo>
                  <a:close/>
                  <a:moveTo>
                    <a:pt x="350" y="429"/>
                  </a:moveTo>
                  <a:lnTo>
                    <a:pt x="350" y="429"/>
                  </a:lnTo>
                  <a:lnTo>
                    <a:pt x="358" y="429"/>
                  </a:lnTo>
                  <a:lnTo>
                    <a:pt x="365" y="427"/>
                  </a:lnTo>
                  <a:lnTo>
                    <a:pt x="374" y="425"/>
                  </a:lnTo>
                  <a:lnTo>
                    <a:pt x="381" y="423"/>
                  </a:lnTo>
                  <a:lnTo>
                    <a:pt x="388" y="419"/>
                  </a:lnTo>
                  <a:lnTo>
                    <a:pt x="394" y="416"/>
                  </a:lnTo>
                  <a:lnTo>
                    <a:pt x="401" y="411"/>
                  </a:lnTo>
                  <a:lnTo>
                    <a:pt x="406" y="406"/>
                  </a:lnTo>
                  <a:lnTo>
                    <a:pt x="412" y="400"/>
                  </a:lnTo>
                  <a:lnTo>
                    <a:pt x="417" y="394"/>
                  </a:lnTo>
                  <a:lnTo>
                    <a:pt x="420" y="387"/>
                  </a:lnTo>
                  <a:lnTo>
                    <a:pt x="424" y="380"/>
                  </a:lnTo>
                  <a:lnTo>
                    <a:pt x="426" y="373"/>
                  </a:lnTo>
                  <a:lnTo>
                    <a:pt x="429" y="365"/>
                  </a:lnTo>
                  <a:lnTo>
                    <a:pt x="430" y="357"/>
                  </a:lnTo>
                  <a:lnTo>
                    <a:pt x="430" y="349"/>
                  </a:lnTo>
                  <a:lnTo>
                    <a:pt x="430" y="349"/>
                  </a:lnTo>
                  <a:lnTo>
                    <a:pt x="429" y="338"/>
                  </a:lnTo>
                  <a:lnTo>
                    <a:pt x="427" y="327"/>
                  </a:lnTo>
                  <a:lnTo>
                    <a:pt x="427" y="327"/>
                  </a:lnTo>
                  <a:lnTo>
                    <a:pt x="377" y="376"/>
                  </a:lnTo>
                  <a:lnTo>
                    <a:pt x="377" y="376"/>
                  </a:lnTo>
                  <a:lnTo>
                    <a:pt x="371" y="382"/>
                  </a:lnTo>
                  <a:lnTo>
                    <a:pt x="364" y="386"/>
                  </a:lnTo>
                  <a:lnTo>
                    <a:pt x="357" y="388"/>
                  </a:lnTo>
                  <a:lnTo>
                    <a:pt x="350" y="388"/>
                  </a:lnTo>
                  <a:lnTo>
                    <a:pt x="341" y="388"/>
                  </a:lnTo>
                  <a:lnTo>
                    <a:pt x="334" y="386"/>
                  </a:lnTo>
                  <a:lnTo>
                    <a:pt x="327" y="382"/>
                  </a:lnTo>
                  <a:lnTo>
                    <a:pt x="321" y="376"/>
                  </a:lnTo>
                  <a:lnTo>
                    <a:pt x="321" y="376"/>
                  </a:lnTo>
                  <a:lnTo>
                    <a:pt x="316" y="370"/>
                  </a:lnTo>
                  <a:lnTo>
                    <a:pt x="313" y="363"/>
                  </a:lnTo>
                  <a:lnTo>
                    <a:pt x="310" y="356"/>
                  </a:lnTo>
                  <a:lnTo>
                    <a:pt x="310" y="349"/>
                  </a:lnTo>
                  <a:lnTo>
                    <a:pt x="310" y="342"/>
                  </a:lnTo>
                  <a:lnTo>
                    <a:pt x="313" y="333"/>
                  </a:lnTo>
                  <a:lnTo>
                    <a:pt x="316" y="327"/>
                  </a:lnTo>
                  <a:lnTo>
                    <a:pt x="321" y="320"/>
                  </a:lnTo>
                  <a:lnTo>
                    <a:pt x="321" y="320"/>
                  </a:lnTo>
                  <a:lnTo>
                    <a:pt x="371" y="271"/>
                  </a:lnTo>
                  <a:lnTo>
                    <a:pt x="371" y="271"/>
                  </a:lnTo>
                  <a:lnTo>
                    <a:pt x="361" y="269"/>
                  </a:lnTo>
                  <a:lnTo>
                    <a:pt x="350" y="269"/>
                  </a:lnTo>
                  <a:lnTo>
                    <a:pt x="350" y="269"/>
                  </a:lnTo>
                  <a:lnTo>
                    <a:pt x="341" y="269"/>
                  </a:lnTo>
                  <a:lnTo>
                    <a:pt x="333" y="270"/>
                  </a:lnTo>
                  <a:lnTo>
                    <a:pt x="326" y="272"/>
                  </a:lnTo>
                  <a:lnTo>
                    <a:pt x="319" y="275"/>
                  </a:lnTo>
                  <a:lnTo>
                    <a:pt x="312" y="278"/>
                  </a:lnTo>
                  <a:lnTo>
                    <a:pt x="304" y="282"/>
                  </a:lnTo>
                  <a:lnTo>
                    <a:pt x="298" y="287"/>
                  </a:lnTo>
                  <a:lnTo>
                    <a:pt x="292" y="292"/>
                  </a:lnTo>
                  <a:lnTo>
                    <a:pt x="288" y="298"/>
                  </a:lnTo>
                  <a:lnTo>
                    <a:pt x="283" y="303"/>
                  </a:lnTo>
                  <a:lnTo>
                    <a:pt x="279" y="311"/>
                  </a:lnTo>
                  <a:lnTo>
                    <a:pt x="276" y="318"/>
                  </a:lnTo>
                  <a:lnTo>
                    <a:pt x="272" y="325"/>
                  </a:lnTo>
                  <a:lnTo>
                    <a:pt x="271" y="332"/>
                  </a:lnTo>
                  <a:lnTo>
                    <a:pt x="270" y="340"/>
                  </a:lnTo>
                  <a:lnTo>
                    <a:pt x="269" y="349"/>
                  </a:lnTo>
                  <a:lnTo>
                    <a:pt x="269" y="349"/>
                  </a:lnTo>
                  <a:lnTo>
                    <a:pt x="270" y="357"/>
                  </a:lnTo>
                  <a:lnTo>
                    <a:pt x="271" y="365"/>
                  </a:lnTo>
                  <a:lnTo>
                    <a:pt x="272" y="373"/>
                  </a:lnTo>
                  <a:lnTo>
                    <a:pt x="276" y="380"/>
                  </a:lnTo>
                  <a:lnTo>
                    <a:pt x="279" y="387"/>
                  </a:lnTo>
                  <a:lnTo>
                    <a:pt x="283" y="394"/>
                  </a:lnTo>
                  <a:lnTo>
                    <a:pt x="288" y="400"/>
                  </a:lnTo>
                  <a:lnTo>
                    <a:pt x="292" y="406"/>
                  </a:lnTo>
                  <a:lnTo>
                    <a:pt x="298" y="411"/>
                  </a:lnTo>
                  <a:lnTo>
                    <a:pt x="304" y="416"/>
                  </a:lnTo>
                  <a:lnTo>
                    <a:pt x="312" y="419"/>
                  </a:lnTo>
                  <a:lnTo>
                    <a:pt x="319" y="423"/>
                  </a:lnTo>
                  <a:lnTo>
                    <a:pt x="326" y="425"/>
                  </a:lnTo>
                  <a:lnTo>
                    <a:pt x="333" y="427"/>
                  </a:lnTo>
                  <a:lnTo>
                    <a:pt x="341" y="429"/>
                  </a:lnTo>
                  <a:lnTo>
                    <a:pt x="350" y="429"/>
                  </a:lnTo>
                  <a:lnTo>
                    <a:pt x="350" y="4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55" name="Freeform 396">
              <a:extLst>
                <a:ext uri="{FF2B5EF4-FFF2-40B4-BE49-F238E27FC236}">
                  <a16:creationId xmlns:a16="http://schemas.microsoft.com/office/drawing/2014/main" id="{606ADE2D-FA9A-41C7-8152-602AD4215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13" y="3856038"/>
              <a:ext cx="225425" cy="225425"/>
            </a:xfrm>
            <a:custGeom>
              <a:avLst/>
              <a:gdLst>
                <a:gd name="T0" fmla="*/ 27 w 426"/>
                <a:gd name="T1" fmla="*/ 420 h 425"/>
                <a:gd name="T2" fmla="*/ 283 w 426"/>
                <a:gd name="T3" fmla="*/ 165 h 425"/>
                <a:gd name="T4" fmla="*/ 355 w 426"/>
                <a:gd name="T5" fmla="*/ 165 h 425"/>
                <a:gd name="T6" fmla="*/ 355 w 426"/>
                <a:gd name="T7" fmla="*/ 165 h 425"/>
                <a:gd name="T8" fmla="*/ 357 w 426"/>
                <a:gd name="T9" fmla="*/ 165 h 425"/>
                <a:gd name="T10" fmla="*/ 360 w 426"/>
                <a:gd name="T11" fmla="*/ 163 h 425"/>
                <a:gd name="T12" fmla="*/ 424 w 426"/>
                <a:gd name="T13" fmla="*/ 97 h 425"/>
                <a:gd name="T14" fmla="*/ 424 w 426"/>
                <a:gd name="T15" fmla="*/ 97 h 425"/>
                <a:gd name="T16" fmla="*/ 426 w 426"/>
                <a:gd name="T17" fmla="*/ 94 h 425"/>
                <a:gd name="T18" fmla="*/ 425 w 426"/>
                <a:gd name="T19" fmla="*/ 89 h 425"/>
                <a:gd name="T20" fmla="*/ 423 w 426"/>
                <a:gd name="T21" fmla="*/ 87 h 425"/>
                <a:gd name="T22" fmla="*/ 418 w 426"/>
                <a:gd name="T23" fmla="*/ 86 h 425"/>
                <a:gd name="T24" fmla="*/ 362 w 426"/>
                <a:gd name="T25" fmla="*/ 86 h 425"/>
                <a:gd name="T26" fmla="*/ 367 w 426"/>
                <a:gd name="T27" fmla="*/ 81 h 425"/>
                <a:gd name="T28" fmla="*/ 367 w 426"/>
                <a:gd name="T29" fmla="*/ 81 h 425"/>
                <a:gd name="T30" fmla="*/ 369 w 426"/>
                <a:gd name="T31" fmla="*/ 78 h 425"/>
                <a:gd name="T32" fmla="*/ 370 w 426"/>
                <a:gd name="T33" fmla="*/ 75 h 425"/>
                <a:gd name="T34" fmla="*/ 372 w 426"/>
                <a:gd name="T35" fmla="*/ 70 h 425"/>
                <a:gd name="T36" fmla="*/ 369 w 426"/>
                <a:gd name="T37" fmla="*/ 64 h 425"/>
                <a:gd name="T38" fmla="*/ 367 w 426"/>
                <a:gd name="T39" fmla="*/ 59 h 425"/>
                <a:gd name="T40" fmla="*/ 362 w 426"/>
                <a:gd name="T41" fmla="*/ 56 h 425"/>
                <a:gd name="T42" fmla="*/ 356 w 426"/>
                <a:gd name="T43" fmla="*/ 55 h 425"/>
                <a:gd name="T44" fmla="*/ 350 w 426"/>
                <a:gd name="T45" fmla="*/ 56 h 425"/>
                <a:gd name="T46" fmla="*/ 348 w 426"/>
                <a:gd name="T47" fmla="*/ 57 h 425"/>
                <a:gd name="T48" fmla="*/ 345 w 426"/>
                <a:gd name="T49" fmla="*/ 59 h 425"/>
                <a:gd name="T50" fmla="*/ 341 w 426"/>
                <a:gd name="T51" fmla="*/ 64 h 425"/>
                <a:gd name="T52" fmla="*/ 341 w 426"/>
                <a:gd name="T53" fmla="*/ 7 h 425"/>
                <a:gd name="T54" fmla="*/ 341 w 426"/>
                <a:gd name="T55" fmla="*/ 7 h 425"/>
                <a:gd name="T56" fmla="*/ 339 w 426"/>
                <a:gd name="T57" fmla="*/ 2 h 425"/>
                <a:gd name="T58" fmla="*/ 336 w 426"/>
                <a:gd name="T59" fmla="*/ 0 h 425"/>
                <a:gd name="T60" fmla="*/ 332 w 426"/>
                <a:gd name="T61" fmla="*/ 0 h 425"/>
                <a:gd name="T62" fmla="*/ 329 w 426"/>
                <a:gd name="T63" fmla="*/ 2 h 425"/>
                <a:gd name="T64" fmla="*/ 265 w 426"/>
                <a:gd name="T65" fmla="*/ 66 h 425"/>
                <a:gd name="T66" fmla="*/ 265 w 426"/>
                <a:gd name="T67" fmla="*/ 66 h 425"/>
                <a:gd name="T68" fmla="*/ 263 w 426"/>
                <a:gd name="T69" fmla="*/ 69 h 425"/>
                <a:gd name="T70" fmla="*/ 263 w 426"/>
                <a:gd name="T71" fmla="*/ 71 h 425"/>
                <a:gd name="T72" fmla="*/ 263 w 426"/>
                <a:gd name="T73" fmla="*/ 143 h 425"/>
                <a:gd name="T74" fmla="*/ 263 w 426"/>
                <a:gd name="T75" fmla="*/ 143 h 425"/>
                <a:gd name="T76" fmla="*/ 5 w 426"/>
                <a:gd name="T77" fmla="*/ 399 h 425"/>
                <a:gd name="T78" fmla="*/ 5 w 426"/>
                <a:gd name="T79" fmla="*/ 399 h 425"/>
                <a:gd name="T80" fmla="*/ 3 w 426"/>
                <a:gd name="T81" fmla="*/ 401 h 425"/>
                <a:gd name="T82" fmla="*/ 1 w 426"/>
                <a:gd name="T83" fmla="*/ 405 h 425"/>
                <a:gd name="T84" fmla="*/ 0 w 426"/>
                <a:gd name="T85" fmla="*/ 410 h 425"/>
                <a:gd name="T86" fmla="*/ 1 w 426"/>
                <a:gd name="T87" fmla="*/ 416 h 425"/>
                <a:gd name="T88" fmla="*/ 5 w 426"/>
                <a:gd name="T89" fmla="*/ 420 h 425"/>
                <a:gd name="T90" fmla="*/ 10 w 426"/>
                <a:gd name="T91" fmla="*/ 424 h 425"/>
                <a:gd name="T92" fmla="*/ 15 w 426"/>
                <a:gd name="T93" fmla="*/ 425 h 425"/>
                <a:gd name="T94" fmla="*/ 21 w 426"/>
                <a:gd name="T95" fmla="*/ 424 h 425"/>
                <a:gd name="T96" fmla="*/ 23 w 426"/>
                <a:gd name="T97" fmla="*/ 423 h 425"/>
                <a:gd name="T98" fmla="*/ 27 w 426"/>
                <a:gd name="T99" fmla="*/ 420 h 425"/>
                <a:gd name="T100" fmla="*/ 27 w 426"/>
                <a:gd name="T101" fmla="*/ 42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6" h="425">
                  <a:moveTo>
                    <a:pt x="27" y="420"/>
                  </a:moveTo>
                  <a:lnTo>
                    <a:pt x="283" y="165"/>
                  </a:lnTo>
                  <a:lnTo>
                    <a:pt x="355" y="165"/>
                  </a:lnTo>
                  <a:lnTo>
                    <a:pt x="355" y="165"/>
                  </a:lnTo>
                  <a:lnTo>
                    <a:pt x="357" y="165"/>
                  </a:lnTo>
                  <a:lnTo>
                    <a:pt x="360" y="163"/>
                  </a:lnTo>
                  <a:lnTo>
                    <a:pt x="424" y="97"/>
                  </a:lnTo>
                  <a:lnTo>
                    <a:pt x="424" y="97"/>
                  </a:lnTo>
                  <a:lnTo>
                    <a:pt x="426" y="94"/>
                  </a:lnTo>
                  <a:lnTo>
                    <a:pt x="425" y="89"/>
                  </a:lnTo>
                  <a:lnTo>
                    <a:pt x="423" y="87"/>
                  </a:lnTo>
                  <a:lnTo>
                    <a:pt x="418" y="86"/>
                  </a:lnTo>
                  <a:lnTo>
                    <a:pt x="362" y="86"/>
                  </a:lnTo>
                  <a:lnTo>
                    <a:pt x="367" y="81"/>
                  </a:lnTo>
                  <a:lnTo>
                    <a:pt x="367" y="81"/>
                  </a:lnTo>
                  <a:lnTo>
                    <a:pt x="369" y="78"/>
                  </a:lnTo>
                  <a:lnTo>
                    <a:pt x="370" y="75"/>
                  </a:lnTo>
                  <a:lnTo>
                    <a:pt x="372" y="70"/>
                  </a:lnTo>
                  <a:lnTo>
                    <a:pt x="369" y="64"/>
                  </a:lnTo>
                  <a:lnTo>
                    <a:pt x="367" y="59"/>
                  </a:lnTo>
                  <a:lnTo>
                    <a:pt x="362" y="56"/>
                  </a:lnTo>
                  <a:lnTo>
                    <a:pt x="356" y="55"/>
                  </a:lnTo>
                  <a:lnTo>
                    <a:pt x="350" y="56"/>
                  </a:lnTo>
                  <a:lnTo>
                    <a:pt x="348" y="57"/>
                  </a:lnTo>
                  <a:lnTo>
                    <a:pt x="345" y="59"/>
                  </a:lnTo>
                  <a:lnTo>
                    <a:pt x="341" y="64"/>
                  </a:lnTo>
                  <a:lnTo>
                    <a:pt x="341" y="7"/>
                  </a:lnTo>
                  <a:lnTo>
                    <a:pt x="341" y="7"/>
                  </a:lnTo>
                  <a:lnTo>
                    <a:pt x="339" y="2"/>
                  </a:lnTo>
                  <a:lnTo>
                    <a:pt x="336" y="0"/>
                  </a:lnTo>
                  <a:lnTo>
                    <a:pt x="332" y="0"/>
                  </a:lnTo>
                  <a:lnTo>
                    <a:pt x="329" y="2"/>
                  </a:lnTo>
                  <a:lnTo>
                    <a:pt x="265" y="66"/>
                  </a:lnTo>
                  <a:lnTo>
                    <a:pt x="265" y="66"/>
                  </a:lnTo>
                  <a:lnTo>
                    <a:pt x="263" y="69"/>
                  </a:lnTo>
                  <a:lnTo>
                    <a:pt x="263" y="71"/>
                  </a:lnTo>
                  <a:lnTo>
                    <a:pt x="263" y="143"/>
                  </a:lnTo>
                  <a:lnTo>
                    <a:pt x="263" y="143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3" y="401"/>
                  </a:lnTo>
                  <a:lnTo>
                    <a:pt x="1" y="405"/>
                  </a:lnTo>
                  <a:lnTo>
                    <a:pt x="0" y="410"/>
                  </a:lnTo>
                  <a:lnTo>
                    <a:pt x="1" y="416"/>
                  </a:lnTo>
                  <a:lnTo>
                    <a:pt x="5" y="420"/>
                  </a:lnTo>
                  <a:lnTo>
                    <a:pt x="10" y="424"/>
                  </a:lnTo>
                  <a:lnTo>
                    <a:pt x="15" y="425"/>
                  </a:lnTo>
                  <a:lnTo>
                    <a:pt x="21" y="424"/>
                  </a:lnTo>
                  <a:lnTo>
                    <a:pt x="23" y="423"/>
                  </a:lnTo>
                  <a:lnTo>
                    <a:pt x="27" y="420"/>
                  </a:lnTo>
                  <a:lnTo>
                    <a:pt x="27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F5827A6-1527-463F-A451-DCCBF7ED6B2E}"/>
              </a:ext>
            </a:extLst>
          </p:cNvPr>
          <p:cNvGrpSpPr/>
          <p:nvPr/>
        </p:nvGrpSpPr>
        <p:grpSpPr>
          <a:xfrm>
            <a:off x="751315" y="1965188"/>
            <a:ext cx="307721" cy="307721"/>
            <a:chOff x="814388" y="3856038"/>
            <a:chExt cx="401637" cy="401638"/>
          </a:xfrm>
          <a:solidFill>
            <a:schemeClr val="bg1"/>
          </a:solidFill>
        </p:grpSpPr>
        <p:sp>
          <p:nvSpPr>
            <p:cNvPr id="57" name="Freeform 405">
              <a:extLst>
                <a:ext uri="{FF2B5EF4-FFF2-40B4-BE49-F238E27FC236}">
                  <a16:creationId xmlns:a16="http://schemas.microsoft.com/office/drawing/2014/main" id="{24249313-9CF5-41BE-9420-45D3EFB312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825" y="3856038"/>
              <a:ext cx="203200" cy="401638"/>
            </a:xfrm>
            <a:custGeom>
              <a:avLst/>
              <a:gdLst>
                <a:gd name="T0" fmla="*/ 352 w 382"/>
                <a:gd name="T1" fmla="*/ 639 h 759"/>
                <a:gd name="T2" fmla="*/ 365 w 382"/>
                <a:gd name="T3" fmla="*/ 630 h 759"/>
                <a:gd name="T4" fmla="*/ 363 w 382"/>
                <a:gd name="T5" fmla="*/ 606 h 759"/>
                <a:gd name="T6" fmla="*/ 357 w 382"/>
                <a:gd name="T7" fmla="*/ 589 h 759"/>
                <a:gd name="T8" fmla="*/ 37 w 382"/>
                <a:gd name="T9" fmla="*/ 586 h 759"/>
                <a:gd name="T10" fmla="*/ 42 w 382"/>
                <a:gd name="T11" fmla="*/ 621 h 759"/>
                <a:gd name="T12" fmla="*/ 41 w 382"/>
                <a:gd name="T13" fmla="*/ 639 h 759"/>
                <a:gd name="T14" fmla="*/ 370 w 382"/>
                <a:gd name="T15" fmla="*/ 759 h 759"/>
                <a:gd name="T16" fmla="*/ 380 w 382"/>
                <a:gd name="T17" fmla="*/ 754 h 759"/>
                <a:gd name="T18" fmla="*/ 378 w 382"/>
                <a:gd name="T19" fmla="*/ 711 h 759"/>
                <a:gd name="T20" fmla="*/ 375 w 382"/>
                <a:gd name="T21" fmla="*/ 704 h 759"/>
                <a:gd name="T22" fmla="*/ 368 w 382"/>
                <a:gd name="T23" fmla="*/ 701 h 759"/>
                <a:gd name="T24" fmla="*/ 352 w 382"/>
                <a:gd name="T25" fmla="*/ 691 h 759"/>
                <a:gd name="T26" fmla="*/ 344 w 382"/>
                <a:gd name="T27" fmla="*/ 674 h 759"/>
                <a:gd name="T28" fmla="*/ 21 w 382"/>
                <a:gd name="T29" fmla="*/ 662 h 759"/>
                <a:gd name="T30" fmla="*/ 20 w 382"/>
                <a:gd name="T31" fmla="*/ 668 h 759"/>
                <a:gd name="T32" fmla="*/ 24 w 382"/>
                <a:gd name="T33" fmla="*/ 673 h 759"/>
                <a:gd name="T34" fmla="*/ 41 w 382"/>
                <a:gd name="T35" fmla="*/ 682 h 759"/>
                <a:gd name="T36" fmla="*/ 51 w 382"/>
                <a:gd name="T37" fmla="*/ 696 h 759"/>
                <a:gd name="T38" fmla="*/ 60 w 382"/>
                <a:gd name="T39" fmla="*/ 740 h 759"/>
                <a:gd name="T40" fmla="*/ 58 w 382"/>
                <a:gd name="T41" fmla="*/ 759 h 759"/>
                <a:gd name="T42" fmla="*/ 285 w 382"/>
                <a:gd name="T43" fmla="*/ 274 h 759"/>
                <a:gd name="T44" fmla="*/ 10 w 382"/>
                <a:gd name="T45" fmla="*/ 559 h 759"/>
                <a:gd name="T46" fmla="*/ 323 w 382"/>
                <a:gd name="T47" fmla="*/ 562 h 759"/>
                <a:gd name="T48" fmla="*/ 289 w 382"/>
                <a:gd name="T49" fmla="*/ 249 h 759"/>
                <a:gd name="T50" fmla="*/ 304 w 382"/>
                <a:gd name="T51" fmla="*/ 239 h 759"/>
                <a:gd name="T52" fmla="*/ 310 w 382"/>
                <a:gd name="T53" fmla="*/ 223 h 759"/>
                <a:gd name="T54" fmla="*/ 309 w 382"/>
                <a:gd name="T55" fmla="*/ 205 h 759"/>
                <a:gd name="T56" fmla="*/ 300 w 382"/>
                <a:gd name="T57" fmla="*/ 190 h 759"/>
                <a:gd name="T58" fmla="*/ 282 w 382"/>
                <a:gd name="T59" fmla="*/ 184 h 759"/>
                <a:gd name="T60" fmla="*/ 43 w 382"/>
                <a:gd name="T61" fmla="*/ 186 h 759"/>
                <a:gd name="T62" fmla="*/ 27 w 382"/>
                <a:gd name="T63" fmla="*/ 194 h 759"/>
                <a:gd name="T64" fmla="*/ 20 w 382"/>
                <a:gd name="T65" fmla="*/ 211 h 759"/>
                <a:gd name="T66" fmla="*/ 23 w 382"/>
                <a:gd name="T67" fmla="*/ 229 h 759"/>
                <a:gd name="T68" fmla="*/ 32 w 382"/>
                <a:gd name="T69" fmla="*/ 244 h 759"/>
                <a:gd name="T70" fmla="*/ 50 w 382"/>
                <a:gd name="T71" fmla="*/ 250 h 759"/>
                <a:gd name="T72" fmla="*/ 289 w 382"/>
                <a:gd name="T73" fmla="*/ 161 h 759"/>
                <a:gd name="T74" fmla="*/ 297 w 382"/>
                <a:gd name="T75" fmla="*/ 152 h 759"/>
                <a:gd name="T76" fmla="*/ 322 w 382"/>
                <a:gd name="T77" fmla="*/ 140 h 759"/>
                <a:gd name="T78" fmla="*/ 329 w 382"/>
                <a:gd name="T79" fmla="*/ 137 h 759"/>
                <a:gd name="T80" fmla="*/ 329 w 382"/>
                <a:gd name="T81" fmla="*/ 0 h 759"/>
                <a:gd name="T82" fmla="*/ 208 w 382"/>
                <a:gd name="T83" fmla="*/ 59 h 759"/>
                <a:gd name="T84" fmla="*/ 124 w 382"/>
                <a:gd name="T85" fmla="*/ 59 h 759"/>
                <a:gd name="T86" fmla="*/ 2 w 382"/>
                <a:gd name="T87" fmla="*/ 0 h 759"/>
                <a:gd name="T88" fmla="*/ 0 w 382"/>
                <a:gd name="T89" fmla="*/ 133 h 759"/>
                <a:gd name="T90" fmla="*/ 8 w 382"/>
                <a:gd name="T91" fmla="*/ 140 h 759"/>
                <a:gd name="T92" fmla="*/ 26 w 382"/>
                <a:gd name="T93" fmla="*/ 146 h 759"/>
                <a:gd name="T94" fmla="*/ 42 w 382"/>
                <a:gd name="T95" fmla="*/ 161 h 759"/>
                <a:gd name="T96" fmla="*/ 289 w 382"/>
                <a:gd name="T97" fmla="*/ 16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2" h="759">
                  <a:moveTo>
                    <a:pt x="41" y="639"/>
                  </a:moveTo>
                  <a:lnTo>
                    <a:pt x="352" y="639"/>
                  </a:lnTo>
                  <a:lnTo>
                    <a:pt x="352" y="639"/>
                  </a:lnTo>
                  <a:lnTo>
                    <a:pt x="357" y="637"/>
                  </a:lnTo>
                  <a:lnTo>
                    <a:pt x="362" y="635"/>
                  </a:lnTo>
                  <a:lnTo>
                    <a:pt x="365" y="630"/>
                  </a:lnTo>
                  <a:lnTo>
                    <a:pt x="365" y="624"/>
                  </a:lnTo>
                  <a:lnTo>
                    <a:pt x="365" y="624"/>
                  </a:lnTo>
                  <a:lnTo>
                    <a:pt x="363" y="606"/>
                  </a:lnTo>
                  <a:lnTo>
                    <a:pt x="361" y="596"/>
                  </a:lnTo>
                  <a:lnTo>
                    <a:pt x="359" y="592"/>
                  </a:lnTo>
                  <a:lnTo>
                    <a:pt x="357" y="589"/>
                  </a:lnTo>
                  <a:lnTo>
                    <a:pt x="355" y="587"/>
                  </a:lnTo>
                  <a:lnTo>
                    <a:pt x="351" y="586"/>
                  </a:lnTo>
                  <a:lnTo>
                    <a:pt x="37" y="586"/>
                  </a:lnTo>
                  <a:lnTo>
                    <a:pt x="37" y="586"/>
                  </a:lnTo>
                  <a:lnTo>
                    <a:pt x="38" y="593"/>
                  </a:lnTo>
                  <a:lnTo>
                    <a:pt x="42" y="621"/>
                  </a:lnTo>
                  <a:lnTo>
                    <a:pt x="42" y="621"/>
                  </a:lnTo>
                  <a:lnTo>
                    <a:pt x="42" y="63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58" y="759"/>
                  </a:moveTo>
                  <a:lnTo>
                    <a:pt x="370" y="759"/>
                  </a:lnTo>
                  <a:lnTo>
                    <a:pt x="370" y="759"/>
                  </a:lnTo>
                  <a:lnTo>
                    <a:pt x="376" y="757"/>
                  </a:lnTo>
                  <a:lnTo>
                    <a:pt x="380" y="754"/>
                  </a:lnTo>
                  <a:lnTo>
                    <a:pt x="382" y="749"/>
                  </a:lnTo>
                  <a:lnTo>
                    <a:pt x="382" y="744"/>
                  </a:lnTo>
                  <a:lnTo>
                    <a:pt x="378" y="711"/>
                  </a:lnTo>
                  <a:lnTo>
                    <a:pt x="378" y="711"/>
                  </a:lnTo>
                  <a:lnTo>
                    <a:pt x="377" y="708"/>
                  </a:lnTo>
                  <a:lnTo>
                    <a:pt x="375" y="704"/>
                  </a:lnTo>
                  <a:lnTo>
                    <a:pt x="371" y="703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362" y="698"/>
                  </a:lnTo>
                  <a:lnTo>
                    <a:pt x="357" y="695"/>
                  </a:lnTo>
                  <a:lnTo>
                    <a:pt x="352" y="691"/>
                  </a:lnTo>
                  <a:lnTo>
                    <a:pt x="349" y="686"/>
                  </a:lnTo>
                  <a:lnTo>
                    <a:pt x="346" y="680"/>
                  </a:lnTo>
                  <a:lnTo>
                    <a:pt x="344" y="674"/>
                  </a:lnTo>
                  <a:lnTo>
                    <a:pt x="343" y="668"/>
                  </a:lnTo>
                  <a:lnTo>
                    <a:pt x="344" y="662"/>
                  </a:lnTo>
                  <a:lnTo>
                    <a:pt x="21" y="662"/>
                  </a:lnTo>
                  <a:lnTo>
                    <a:pt x="21" y="662"/>
                  </a:lnTo>
                  <a:lnTo>
                    <a:pt x="20" y="665"/>
                  </a:lnTo>
                  <a:lnTo>
                    <a:pt x="20" y="668"/>
                  </a:lnTo>
                  <a:lnTo>
                    <a:pt x="21" y="671"/>
                  </a:lnTo>
                  <a:lnTo>
                    <a:pt x="24" y="673"/>
                  </a:lnTo>
                  <a:lnTo>
                    <a:pt x="24" y="673"/>
                  </a:lnTo>
                  <a:lnTo>
                    <a:pt x="30" y="674"/>
                  </a:lnTo>
                  <a:lnTo>
                    <a:pt x="36" y="678"/>
                  </a:lnTo>
                  <a:lnTo>
                    <a:pt x="41" y="682"/>
                  </a:lnTo>
                  <a:lnTo>
                    <a:pt x="44" y="685"/>
                  </a:lnTo>
                  <a:lnTo>
                    <a:pt x="48" y="690"/>
                  </a:lnTo>
                  <a:lnTo>
                    <a:pt x="51" y="696"/>
                  </a:lnTo>
                  <a:lnTo>
                    <a:pt x="54" y="702"/>
                  </a:lnTo>
                  <a:lnTo>
                    <a:pt x="55" y="708"/>
                  </a:lnTo>
                  <a:lnTo>
                    <a:pt x="60" y="740"/>
                  </a:lnTo>
                  <a:lnTo>
                    <a:pt x="60" y="740"/>
                  </a:lnTo>
                  <a:lnTo>
                    <a:pt x="60" y="749"/>
                  </a:lnTo>
                  <a:lnTo>
                    <a:pt x="58" y="759"/>
                  </a:lnTo>
                  <a:lnTo>
                    <a:pt x="58" y="759"/>
                  </a:lnTo>
                  <a:close/>
                  <a:moveTo>
                    <a:pt x="323" y="562"/>
                  </a:moveTo>
                  <a:lnTo>
                    <a:pt x="285" y="274"/>
                  </a:lnTo>
                  <a:lnTo>
                    <a:pt x="47" y="274"/>
                  </a:lnTo>
                  <a:lnTo>
                    <a:pt x="10" y="559"/>
                  </a:lnTo>
                  <a:lnTo>
                    <a:pt x="10" y="559"/>
                  </a:lnTo>
                  <a:lnTo>
                    <a:pt x="18" y="562"/>
                  </a:lnTo>
                  <a:lnTo>
                    <a:pt x="323" y="562"/>
                  </a:lnTo>
                  <a:lnTo>
                    <a:pt x="323" y="562"/>
                  </a:lnTo>
                  <a:close/>
                  <a:moveTo>
                    <a:pt x="282" y="250"/>
                  </a:moveTo>
                  <a:lnTo>
                    <a:pt x="282" y="250"/>
                  </a:lnTo>
                  <a:lnTo>
                    <a:pt x="289" y="249"/>
                  </a:lnTo>
                  <a:lnTo>
                    <a:pt x="295" y="246"/>
                  </a:lnTo>
                  <a:lnTo>
                    <a:pt x="300" y="244"/>
                  </a:lnTo>
                  <a:lnTo>
                    <a:pt x="304" y="239"/>
                  </a:lnTo>
                  <a:lnTo>
                    <a:pt x="307" y="235"/>
                  </a:lnTo>
                  <a:lnTo>
                    <a:pt x="309" y="229"/>
                  </a:lnTo>
                  <a:lnTo>
                    <a:pt x="310" y="223"/>
                  </a:lnTo>
                  <a:lnTo>
                    <a:pt x="312" y="217"/>
                  </a:lnTo>
                  <a:lnTo>
                    <a:pt x="310" y="211"/>
                  </a:lnTo>
                  <a:lnTo>
                    <a:pt x="309" y="205"/>
                  </a:lnTo>
                  <a:lnTo>
                    <a:pt x="307" y="200"/>
                  </a:lnTo>
                  <a:lnTo>
                    <a:pt x="303" y="194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89" y="186"/>
                  </a:lnTo>
                  <a:lnTo>
                    <a:pt x="282" y="184"/>
                  </a:lnTo>
                  <a:lnTo>
                    <a:pt x="50" y="184"/>
                  </a:lnTo>
                  <a:lnTo>
                    <a:pt x="50" y="184"/>
                  </a:lnTo>
                  <a:lnTo>
                    <a:pt x="43" y="186"/>
                  </a:lnTo>
                  <a:lnTo>
                    <a:pt x="37" y="187"/>
                  </a:lnTo>
                  <a:lnTo>
                    <a:pt x="32" y="190"/>
                  </a:lnTo>
                  <a:lnTo>
                    <a:pt x="27" y="194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1"/>
                  </a:lnTo>
                  <a:lnTo>
                    <a:pt x="20" y="217"/>
                  </a:lnTo>
                  <a:lnTo>
                    <a:pt x="20" y="223"/>
                  </a:lnTo>
                  <a:lnTo>
                    <a:pt x="23" y="229"/>
                  </a:lnTo>
                  <a:lnTo>
                    <a:pt x="24" y="235"/>
                  </a:lnTo>
                  <a:lnTo>
                    <a:pt x="27" y="239"/>
                  </a:lnTo>
                  <a:lnTo>
                    <a:pt x="32" y="244"/>
                  </a:lnTo>
                  <a:lnTo>
                    <a:pt x="37" y="246"/>
                  </a:lnTo>
                  <a:lnTo>
                    <a:pt x="43" y="249"/>
                  </a:lnTo>
                  <a:lnTo>
                    <a:pt x="50" y="250"/>
                  </a:lnTo>
                  <a:lnTo>
                    <a:pt x="282" y="250"/>
                  </a:lnTo>
                  <a:lnTo>
                    <a:pt x="282" y="250"/>
                  </a:lnTo>
                  <a:close/>
                  <a:moveTo>
                    <a:pt x="289" y="161"/>
                  </a:moveTo>
                  <a:lnTo>
                    <a:pt x="289" y="161"/>
                  </a:lnTo>
                  <a:lnTo>
                    <a:pt x="292" y="156"/>
                  </a:lnTo>
                  <a:lnTo>
                    <a:pt x="297" y="152"/>
                  </a:lnTo>
                  <a:lnTo>
                    <a:pt x="306" y="146"/>
                  </a:lnTo>
                  <a:lnTo>
                    <a:pt x="315" y="143"/>
                  </a:lnTo>
                  <a:lnTo>
                    <a:pt x="322" y="140"/>
                  </a:lnTo>
                  <a:lnTo>
                    <a:pt x="322" y="140"/>
                  </a:lnTo>
                  <a:lnTo>
                    <a:pt x="327" y="139"/>
                  </a:lnTo>
                  <a:lnTo>
                    <a:pt x="329" y="137"/>
                  </a:lnTo>
                  <a:lnTo>
                    <a:pt x="332" y="133"/>
                  </a:lnTo>
                  <a:lnTo>
                    <a:pt x="332" y="130"/>
                  </a:lnTo>
                  <a:lnTo>
                    <a:pt x="329" y="0"/>
                  </a:lnTo>
                  <a:lnTo>
                    <a:pt x="266" y="0"/>
                  </a:lnTo>
                  <a:lnTo>
                    <a:pt x="266" y="59"/>
                  </a:lnTo>
                  <a:lnTo>
                    <a:pt x="208" y="59"/>
                  </a:lnTo>
                  <a:lnTo>
                    <a:pt x="208" y="0"/>
                  </a:lnTo>
                  <a:lnTo>
                    <a:pt x="124" y="0"/>
                  </a:lnTo>
                  <a:lnTo>
                    <a:pt x="124" y="59"/>
                  </a:lnTo>
                  <a:lnTo>
                    <a:pt x="64" y="59"/>
                  </a:lnTo>
                  <a:lnTo>
                    <a:pt x="64" y="0"/>
                  </a:lnTo>
                  <a:lnTo>
                    <a:pt x="2" y="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2" y="137"/>
                  </a:lnTo>
                  <a:lnTo>
                    <a:pt x="5" y="139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7" y="143"/>
                  </a:lnTo>
                  <a:lnTo>
                    <a:pt x="26" y="146"/>
                  </a:lnTo>
                  <a:lnTo>
                    <a:pt x="35" y="152"/>
                  </a:lnTo>
                  <a:lnTo>
                    <a:pt x="38" y="156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289" y="161"/>
                  </a:lnTo>
                  <a:lnTo>
                    <a:pt x="289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58" name="Freeform 407">
              <a:extLst>
                <a:ext uri="{FF2B5EF4-FFF2-40B4-BE49-F238E27FC236}">
                  <a16:creationId xmlns:a16="http://schemas.microsoft.com/office/drawing/2014/main" id="{E865E92C-AFD9-4C91-B331-D3BFFF29E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3913188"/>
              <a:ext cx="214313" cy="344488"/>
            </a:xfrm>
            <a:custGeom>
              <a:avLst/>
              <a:gdLst>
                <a:gd name="T0" fmla="*/ 382 w 407"/>
                <a:gd name="T1" fmla="*/ 483 h 652"/>
                <a:gd name="T2" fmla="*/ 390 w 407"/>
                <a:gd name="T3" fmla="*/ 517 h 652"/>
                <a:gd name="T4" fmla="*/ 384 w 407"/>
                <a:gd name="T5" fmla="*/ 530 h 652"/>
                <a:gd name="T6" fmla="*/ 369 w 407"/>
                <a:gd name="T7" fmla="*/ 552 h 652"/>
                <a:gd name="T8" fmla="*/ 370 w 407"/>
                <a:gd name="T9" fmla="*/ 572 h 652"/>
                <a:gd name="T10" fmla="*/ 383 w 407"/>
                <a:gd name="T11" fmla="*/ 590 h 652"/>
                <a:gd name="T12" fmla="*/ 397 w 407"/>
                <a:gd name="T13" fmla="*/ 596 h 652"/>
                <a:gd name="T14" fmla="*/ 407 w 407"/>
                <a:gd name="T15" fmla="*/ 638 h 652"/>
                <a:gd name="T16" fmla="*/ 400 w 407"/>
                <a:gd name="T17" fmla="*/ 651 h 652"/>
                <a:gd name="T18" fmla="*/ 33 w 407"/>
                <a:gd name="T19" fmla="*/ 650 h 652"/>
                <a:gd name="T20" fmla="*/ 32 w 407"/>
                <a:gd name="T21" fmla="*/ 604 h 652"/>
                <a:gd name="T22" fmla="*/ 38 w 407"/>
                <a:gd name="T23" fmla="*/ 596 h 652"/>
                <a:gd name="T24" fmla="*/ 51 w 407"/>
                <a:gd name="T25" fmla="*/ 589 h 652"/>
                <a:gd name="T26" fmla="*/ 64 w 407"/>
                <a:gd name="T27" fmla="*/ 572 h 652"/>
                <a:gd name="T28" fmla="*/ 65 w 407"/>
                <a:gd name="T29" fmla="*/ 552 h 652"/>
                <a:gd name="T30" fmla="*/ 50 w 407"/>
                <a:gd name="T31" fmla="*/ 530 h 652"/>
                <a:gd name="T32" fmla="*/ 44 w 407"/>
                <a:gd name="T33" fmla="*/ 517 h 652"/>
                <a:gd name="T34" fmla="*/ 52 w 407"/>
                <a:gd name="T35" fmla="*/ 483 h 652"/>
                <a:gd name="T36" fmla="*/ 373 w 407"/>
                <a:gd name="T37" fmla="*/ 479 h 652"/>
                <a:gd name="T38" fmla="*/ 120 w 407"/>
                <a:gd name="T39" fmla="*/ 448 h 652"/>
                <a:gd name="T40" fmla="*/ 117 w 407"/>
                <a:gd name="T41" fmla="*/ 417 h 652"/>
                <a:gd name="T42" fmla="*/ 100 w 407"/>
                <a:gd name="T43" fmla="*/ 393 h 652"/>
                <a:gd name="T44" fmla="*/ 70 w 407"/>
                <a:gd name="T45" fmla="*/ 380 h 652"/>
                <a:gd name="T46" fmla="*/ 40 w 407"/>
                <a:gd name="T47" fmla="*/ 379 h 652"/>
                <a:gd name="T48" fmla="*/ 32 w 407"/>
                <a:gd name="T49" fmla="*/ 318 h 652"/>
                <a:gd name="T50" fmla="*/ 3 w 407"/>
                <a:gd name="T51" fmla="*/ 223 h 652"/>
                <a:gd name="T52" fmla="*/ 2 w 407"/>
                <a:gd name="T53" fmla="*/ 156 h 652"/>
                <a:gd name="T54" fmla="*/ 20 w 407"/>
                <a:gd name="T55" fmla="*/ 97 h 652"/>
                <a:gd name="T56" fmla="*/ 67 w 407"/>
                <a:gd name="T57" fmla="*/ 39 h 652"/>
                <a:gd name="T58" fmla="*/ 126 w 407"/>
                <a:gd name="T59" fmla="*/ 10 h 652"/>
                <a:gd name="T60" fmla="*/ 187 w 407"/>
                <a:gd name="T61" fmla="*/ 0 h 652"/>
                <a:gd name="T62" fmla="*/ 218 w 407"/>
                <a:gd name="T63" fmla="*/ 1 h 652"/>
                <a:gd name="T64" fmla="*/ 224 w 407"/>
                <a:gd name="T65" fmla="*/ 11 h 652"/>
                <a:gd name="T66" fmla="*/ 243 w 407"/>
                <a:gd name="T67" fmla="*/ 49 h 652"/>
                <a:gd name="T68" fmla="*/ 271 w 407"/>
                <a:gd name="T69" fmla="*/ 67 h 652"/>
                <a:gd name="T70" fmla="*/ 326 w 407"/>
                <a:gd name="T71" fmla="*/ 117 h 652"/>
                <a:gd name="T72" fmla="*/ 365 w 407"/>
                <a:gd name="T73" fmla="*/ 142 h 652"/>
                <a:gd name="T74" fmla="*/ 370 w 407"/>
                <a:gd name="T75" fmla="*/ 157 h 652"/>
                <a:gd name="T76" fmla="*/ 333 w 407"/>
                <a:gd name="T77" fmla="*/ 215 h 652"/>
                <a:gd name="T78" fmla="*/ 322 w 407"/>
                <a:gd name="T79" fmla="*/ 217 h 652"/>
                <a:gd name="T80" fmla="*/ 224 w 407"/>
                <a:gd name="T81" fmla="*/ 190 h 652"/>
                <a:gd name="T82" fmla="*/ 198 w 407"/>
                <a:gd name="T83" fmla="*/ 191 h 652"/>
                <a:gd name="T84" fmla="*/ 201 w 407"/>
                <a:gd name="T85" fmla="*/ 206 h 652"/>
                <a:gd name="T86" fmla="*/ 236 w 407"/>
                <a:gd name="T87" fmla="*/ 232 h 652"/>
                <a:gd name="T88" fmla="*/ 301 w 407"/>
                <a:gd name="T89" fmla="*/ 287 h 652"/>
                <a:gd name="T90" fmla="*/ 334 w 407"/>
                <a:gd name="T91" fmla="*/ 337 h 652"/>
                <a:gd name="T92" fmla="*/ 359 w 407"/>
                <a:gd name="T93" fmla="*/ 410 h 652"/>
                <a:gd name="T94" fmla="*/ 358 w 407"/>
                <a:gd name="T95" fmla="*/ 423 h 652"/>
                <a:gd name="T96" fmla="*/ 119 w 407"/>
                <a:gd name="T97" fmla="*/ 455 h 652"/>
                <a:gd name="T98" fmla="*/ 148 w 407"/>
                <a:gd name="T99" fmla="*/ 57 h 652"/>
                <a:gd name="T100" fmla="*/ 95 w 407"/>
                <a:gd name="T101" fmla="*/ 93 h 652"/>
                <a:gd name="T102" fmla="*/ 74 w 407"/>
                <a:gd name="T103" fmla="*/ 132 h 652"/>
                <a:gd name="T104" fmla="*/ 67 w 407"/>
                <a:gd name="T105" fmla="*/ 175 h 652"/>
                <a:gd name="T106" fmla="*/ 76 w 407"/>
                <a:gd name="T107" fmla="*/ 263 h 652"/>
                <a:gd name="T108" fmla="*/ 76 w 407"/>
                <a:gd name="T109" fmla="*/ 328 h 652"/>
                <a:gd name="T110" fmla="*/ 55 w 407"/>
                <a:gd name="T111" fmla="*/ 234 h 652"/>
                <a:gd name="T112" fmla="*/ 49 w 407"/>
                <a:gd name="T113" fmla="*/ 157 h 652"/>
                <a:gd name="T114" fmla="*/ 56 w 407"/>
                <a:gd name="T115" fmla="*/ 126 h 652"/>
                <a:gd name="T116" fmla="*/ 77 w 407"/>
                <a:gd name="T117" fmla="*/ 93 h 652"/>
                <a:gd name="T118" fmla="*/ 110 w 407"/>
                <a:gd name="T119" fmla="*/ 67 h 652"/>
                <a:gd name="T120" fmla="*/ 148 w 407"/>
                <a:gd name="T121" fmla="*/ 5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7" h="652">
                  <a:moveTo>
                    <a:pt x="373" y="479"/>
                  </a:moveTo>
                  <a:lnTo>
                    <a:pt x="373" y="479"/>
                  </a:lnTo>
                  <a:lnTo>
                    <a:pt x="378" y="480"/>
                  </a:lnTo>
                  <a:lnTo>
                    <a:pt x="382" y="483"/>
                  </a:lnTo>
                  <a:lnTo>
                    <a:pt x="384" y="486"/>
                  </a:lnTo>
                  <a:lnTo>
                    <a:pt x="385" y="491"/>
                  </a:lnTo>
                  <a:lnTo>
                    <a:pt x="390" y="517"/>
                  </a:lnTo>
                  <a:lnTo>
                    <a:pt x="390" y="517"/>
                  </a:lnTo>
                  <a:lnTo>
                    <a:pt x="390" y="521"/>
                  </a:lnTo>
                  <a:lnTo>
                    <a:pt x="389" y="524"/>
                  </a:lnTo>
                  <a:lnTo>
                    <a:pt x="387" y="528"/>
                  </a:lnTo>
                  <a:lnTo>
                    <a:pt x="384" y="530"/>
                  </a:lnTo>
                  <a:lnTo>
                    <a:pt x="384" y="530"/>
                  </a:lnTo>
                  <a:lnTo>
                    <a:pt x="377" y="536"/>
                  </a:lnTo>
                  <a:lnTo>
                    <a:pt x="371" y="544"/>
                  </a:lnTo>
                  <a:lnTo>
                    <a:pt x="369" y="552"/>
                  </a:lnTo>
                  <a:lnTo>
                    <a:pt x="367" y="560"/>
                  </a:lnTo>
                  <a:lnTo>
                    <a:pt x="367" y="560"/>
                  </a:lnTo>
                  <a:lnTo>
                    <a:pt x="367" y="566"/>
                  </a:lnTo>
                  <a:lnTo>
                    <a:pt x="370" y="572"/>
                  </a:lnTo>
                  <a:lnTo>
                    <a:pt x="371" y="577"/>
                  </a:lnTo>
                  <a:lnTo>
                    <a:pt x="375" y="582"/>
                  </a:lnTo>
                  <a:lnTo>
                    <a:pt x="378" y="586"/>
                  </a:lnTo>
                  <a:lnTo>
                    <a:pt x="383" y="590"/>
                  </a:lnTo>
                  <a:lnTo>
                    <a:pt x="388" y="592"/>
                  </a:lnTo>
                  <a:lnTo>
                    <a:pt x="394" y="595"/>
                  </a:lnTo>
                  <a:lnTo>
                    <a:pt x="394" y="595"/>
                  </a:lnTo>
                  <a:lnTo>
                    <a:pt x="397" y="596"/>
                  </a:lnTo>
                  <a:lnTo>
                    <a:pt x="400" y="598"/>
                  </a:lnTo>
                  <a:lnTo>
                    <a:pt x="401" y="602"/>
                  </a:lnTo>
                  <a:lnTo>
                    <a:pt x="402" y="604"/>
                  </a:lnTo>
                  <a:lnTo>
                    <a:pt x="407" y="638"/>
                  </a:lnTo>
                  <a:lnTo>
                    <a:pt x="407" y="638"/>
                  </a:lnTo>
                  <a:lnTo>
                    <a:pt x="407" y="642"/>
                  </a:lnTo>
                  <a:lnTo>
                    <a:pt x="404" y="647"/>
                  </a:lnTo>
                  <a:lnTo>
                    <a:pt x="400" y="651"/>
                  </a:lnTo>
                  <a:lnTo>
                    <a:pt x="395" y="652"/>
                  </a:lnTo>
                  <a:lnTo>
                    <a:pt x="39" y="652"/>
                  </a:lnTo>
                  <a:lnTo>
                    <a:pt x="39" y="652"/>
                  </a:lnTo>
                  <a:lnTo>
                    <a:pt x="33" y="650"/>
                  </a:lnTo>
                  <a:lnTo>
                    <a:pt x="30" y="647"/>
                  </a:lnTo>
                  <a:lnTo>
                    <a:pt x="27" y="642"/>
                  </a:lnTo>
                  <a:lnTo>
                    <a:pt x="27" y="637"/>
                  </a:lnTo>
                  <a:lnTo>
                    <a:pt x="32" y="604"/>
                  </a:lnTo>
                  <a:lnTo>
                    <a:pt x="32" y="604"/>
                  </a:lnTo>
                  <a:lnTo>
                    <a:pt x="33" y="601"/>
                  </a:lnTo>
                  <a:lnTo>
                    <a:pt x="34" y="598"/>
                  </a:lnTo>
                  <a:lnTo>
                    <a:pt x="38" y="596"/>
                  </a:lnTo>
                  <a:lnTo>
                    <a:pt x="41" y="594"/>
                  </a:lnTo>
                  <a:lnTo>
                    <a:pt x="41" y="594"/>
                  </a:lnTo>
                  <a:lnTo>
                    <a:pt x="46" y="592"/>
                  </a:lnTo>
                  <a:lnTo>
                    <a:pt x="51" y="589"/>
                  </a:lnTo>
                  <a:lnTo>
                    <a:pt x="56" y="585"/>
                  </a:lnTo>
                  <a:lnTo>
                    <a:pt x="59" y="582"/>
                  </a:lnTo>
                  <a:lnTo>
                    <a:pt x="62" y="577"/>
                  </a:lnTo>
                  <a:lnTo>
                    <a:pt x="64" y="572"/>
                  </a:lnTo>
                  <a:lnTo>
                    <a:pt x="65" y="566"/>
                  </a:lnTo>
                  <a:lnTo>
                    <a:pt x="67" y="560"/>
                  </a:lnTo>
                  <a:lnTo>
                    <a:pt x="67" y="560"/>
                  </a:lnTo>
                  <a:lnTo>
                    <a:pt x="65" y="552"/>
                  </a:lnTo>
                  <a:lnTo>
                    <a:pt x="62" y="544"/>
                  </a:lnTo>
                  <a:lnTo>
                    <a:pt x="57" y="535"/>
                  </a:lnTo>
                  <a:lnTo>
                    <a:pt x="50" y="530"/>
                  </a:lnTo>
                  <a:lnTo>
                    <a:pt x="50" y="530"/>
                  </a:lnTo>
                  <a:lnTo>
                    <a:pt x="46" y="528"/>
                  </a:lnTo>
                  <a:lnTo>
                    <a:pt x="45" y="524"/>
                  </a:lnTo>
                  <a:lnTo>
                    <a:pt x="44" y="521"/>
                  </a:lnTo>
                  <a:lnTo>
                    <a:pt x="44" y="517"/>
                  </a:lnTo>
                  <a:lnTo>
                    <a:pt x="47" y="490"/>
                  </a:lnTo>
                  <a:lnTo>
                    <a:pt x="47" y="490"/>
                  </a:lnTo>
                  <a:lnTo>
                    <a:pt x="50" y="486"/>
                  </a:lnTo>
                  <a:lnTo>
                    <a:pt x="52" y="483"/>
                  </a:lnTo>
                  <a:lnTo>
                    <a:pt x="56" y="480"/>
                  </a:lnTo>
                  <a:lnTo>
                    <a:pt x="61" y="479"/>
                  </a:lnTo>
                  <a:lnTo>
                    <a:pt x="61" y="479"/>
                  </a:lnTo>
                  <a:lnTo>
                    <a:pt x="373" y="479"/>
                  </a:lnTo>
                  <a:lnTo>
                    <a:pt x="373" y="479"/>
                  </a:lnTo>
                  <a:close/>
                  <a:moveTo>
                    <a:pt x="119" y="455"/>
                  </a:moveTo>
                  <a:lnTo>
                    <a:pt x="119" y="455"/>
                  </a:lnTo>
                  <a:lnTo>
                    <a:pt x="120" y="448"/>
                  </a:lnTo>
                  <a:lnTo>
                    <a:pt x="120" y="440"/>
                  </a:lnTo>
                  <a:lnTo>
                    <a:pt x="120" y="431"/>
                  </a:lnTo>
                  <a:lnTo>
                    <a:pt x="118" y="424"/>
                  </a:lnTo>
                  <a:lnTo>
                    <a:pt x="117" y="417"/>
                  </a:lnTo>
                  <a:lnTo>
                    <a:pt x="113" y="411"/>
                  </a:lnTo>
                  <a:lnTo>
                    <a:pt x="110" y="404"/>
                  </a:lnTo>
                  <a:lnTo>
                    <a:pt x="105" y="399"/>
                  </a:lnTo>
                  <a:lnTo>
                    <a:pt x="100" y="393"/>
                  </a:lnTo>
                  <a:lnTo>
                    <a:pt x="93" y="390"/>
                  </a:lnTo>
                  <a:lnTo>
                    <a:pt x="87" y="386"/>
                  </a:lnTo>
                  <a:lnTo>
                    <a:pt x="78" y="383"/>
                  </a:lnTo>
                  <a:lnTo>
                    <a:pt x="70" y="380"/>
                  </a:lnTo>
                  <a:lnTo>
                    <a:pt x="61" y="379"/>
                  </a:lnTo>
                  <a:lnTo>
                    <a:pt x="51" y="379"/>
                  </a:lnTo>
                  <a:lnTo>
                    <a:pt x="40" y="379"/>
                  </a:lnTo>
                  <a:lnTo>
                    <a:pt x="40" y="379"/>
                  </a:lnTo>
                  <a:lnTo>
                    <a:pt x="40" y="364"/>
                  </a:lnTo>
                  <a:lnTo>
                    <a:pt x="38" y="348"/>
                  </a:lnTo>
                  <a:lnTo>
                    <a:pt x="36" y="333"/>
                  </a:lnTo>
                  <a:lnTo>
                    <a:pt x="32" y="318"/>
                  </a:lnTo>
                  <a:lnTo>
                    <a:pt x="22" y="291"/>
                  </a:lnTo>
                  <a:lnTo>
                    <a:pt x="14" y="265"/>
                  </a:lnTo>
                  <a:lnTo>
                    <a:pt x="6" y="237"/>
                  </a:lnTo>
                  <a:lnTo>
                    <a:pt x="3" y="223"/>
                  </a:lnTo>
                  <a:lnTo>
                    <a:pt x="1" y="207"/>
                  </a:lnTo>
                  <a:lnTo>
                    <a:pt x="0" y="192"/>
                  </a:lnTo>
                  <a:lnTo>
                    <a:pt x="0" y="174"/>
                  </a:lnTo>
                  <a:lnTo>
                    <a:pt x="2" y="156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12" y="116"/>
                  </a:lnTo>
                  <a:lnTo>
                    <a:pt x="20" y="97"/>
                  </a:lnTo>
                  <a:lnTo>
                    <a:pt x="30" y="79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7" y="39"/>
                  </a:lnTo>
                  <a:lnTo>
                    <a:pt x="81" y="30"/>
                  </a:lnTo>
                  <a:lnTo>
                    <a:pt x="95" y="21"/>
                  </a:lnTo>
                  <a:lnTo>
                    <a:pt x="111" y="14"/>
                  </a:lnTo>
                  <a:lnTo>
                    <a:pt x="126" y="10"/>
                  </a:lnTo>
                  <a:lnTo>
                    <a:pt x="142" y="6"/>
                  </a:lnTo>
                  <a:lnTo>
                    <a:pt x="157" y="2"/>
                  </a:lnTo>
                  <a:lnTo>
                    <a:pt x="173" y="1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8" y="1"/>
                  </a:lnTo>
                  <a:lnTo>
                    <a:pt x="222" y="4"/>
                  </a:lnTo>
                  <a:lnTo>
                    <a:pt x="224" y="7"/>
                  </a:lnTo>
                  <a:lnTo>
                    <a:pt x="224" y="11"/>
                  </a:lnTo>
                  <a:lnTo>
                    <a:pt x="224" y="11"/>
                  </a:lnTo>
                  <a:lnTo>
                    <a:pt x="224" y="45"/>
                  </a:lnTo>
                  <a:lnTo>
                    <a:pt x="224" y="45"/>
                  </a:lnTo>
                  <a:lnTo>
                    <a:pt x="235" y="47"/>
                  </a:lnTo>
                  <a:lnTo>
                    <a:pt x="243" y="49"/>
                  </a:lnTo>
                  <a:lnTo>
                    <a:pt x="250" y="52"/>
                  </a:lnTo>
                  <a:lnTo>
                    <a:pt x="258" y="56"/>
                  </a:lnTo>
                  <a:lnTo>
                    <a:pt x="265" y="61"/>
                  </a:lnTo>
                  <a:lnTo>
                    <a:pt x="271" y="67"/>
                  </a:lnTo>
                  <a:lnTo>
                    <a:pt x="284" y="79"/>
                  </a:lnTo>
                  <a:lnTo>
                    <a:pt x="298" y="93"/>
                  </a:lnTo>
                  <a:lnTo>
                    <a:pt x="315" y="110"/>
                  </a:lnTo>
                  <a:lnTo>
                    <a:pt x="326" y="117"/>
                  </a:lnTo>
                  <a:lnTo>
                    <a:pt x="338" y="125"/>
                  </a:lnTo>
                  <a:lnTo>
                    <a:pt x="351" y="134"/>
                  </a:lnTo>
                  <a:lnTo>
                    <a:pt x="365" y="142"/>
                  </a:lnTo>
                  <a:lnTo>
                    <a:pt x="365" y="142"/>
                  </a:lnTo>
                  <a:lnTo>
                    <a:pt x="369" y="144"/>
                  </a:lnTo>
                  <a:lnTo>
                    <a:pt x="371" y="149"/>
                  </a:lnTo>
                  <a:lnTo>
                    <a:pt x="371" y="153"/>
                  </a:lnTo>
                  <a:lnTo>
                    <a:pt x="370" y="157"/>
                  </a:lnTo>
                  <a:lnTo>
                    <a:pt x="370" y="157"/>
                  </a:lnTo>
                  <a:lnTo>
                    <a:pt x="335" y="212"/>
                  </a:lnTo>
                  <a:lnTo>
                    <a:pt x="335" y="212"/>
                  </a:lnTo>
                  <a:lnTo>
                    <a:pt x="333" y="215"/>
                  </a:lnTo>
                  <a:lnTo>
                    <a:pt x="329" y="216"/>
                  </a:lnTo>
                  <a:lnTo>
                    <a:pt x="326" y="217"/>
                  </a:lnTo>
                  <a:lnTo>
                    <a:pt x="322" y="217"/>
                  </a:lnTo>
                  <a:lnTo>
                    <a:pt x="322" y="217"/>
                  </a:lnTo>
                  <a:lnTo>
                    <a:pt x="301" y="209"/>
                  </a:lnTo>
                  <a:lnTo>
                    <a:pt x="281" y="203"/>
                  </a:lnTo>
                  <a:lnTo>
                    <a:pt x="250" y="195"/>
                  </a:lnTo>
                  <a:lnTo>
                    <a:pt x="224" y="190"/>
                  </a:lnTo>
                  <a:lnTo>
                    <a:pt x="212" y="187"/>
                  </a:lnTo>
                  <a:lnTo>
                    <a:pt x="199" y="182"/>
                  </a:lnTo>
                  <a:lnTo>
                    <a:pt x="199" y="182"/>
                  </a:lnTo>
                  <a:lnTo>
                    <a:pt x="198" y="191"/>
                  </a:lnTo>
                  <a:lnTo>
                    <a:pt x="198" y="194"/>
                  </a:lnTo>
                  <a:lnTo>
                    <a:pt x="198" y="198"/>
                  </a:lnTo>
                  <a:lnTo>
                    <a:pt x="199" y="203"/>
                  </a:lnTo>
                  <a:lnTo>
                    <a:pt x="201" y="206"/>
                  </a:lnTo>
                  <a:lnTo>
                    <a:pt x="205" y="210"/>
                  </a:lnTo>
                  <a:lnTo>
                    <a:pt x="210" y="215"/>
                  </a:lnTo>
                  <a:lnTo>
                    <a:pt x="210" y="215"/>
                  </a:lnTo>
                  <a:lnTo>
                    <a:pt x="236" y="232"/>
                  </a:lnTo>
                  <a:lnTo>
                    <a:pt x="260" y="249"/>
                  </a:lnTo>
                  <a:lnTo>
                    <a:pt x="281" y="267"/>
                  </a:lnTo>
                  <a:lnTo>
                    <a:pt x="291" y="277"/>
                  </a:lnTo>
                  <a:lnTo>
                    <a:pt x="301" y="287"/>
                  </a:lnTo>
                  <a:lnTo>
                    <a:pt x="310" y="298"/>
                  </a:lnTo>
                  <a:lnTo>
                    <a:pt x="318" y="310"/>
                  </a:lnTo>
                  <a:lnTo>
                    <a:pt x="327" y="323"/>
                  </a:lnTo>
                  <a:lnTo>
                    <a:pt x="334" y="337"/>
                  </a:lnTo>
                  <a:lnTo>
                    <a:pt x="341" y="353"/>
                  </a:lnTo>
                  <a:lnTo>
                    <a:pt x="348" y="371"/>
                  </a:lnTo>
                  <a:lnTo>
                    <a:pt x="353" y="389"/>
                  </a:lnTo>
                  <a:lnTo>
                    <a:pt x="359" y="410"/>
                  </a:lnTo>
                  <a:lnTo>
                    <a:pt x="359" y="410"/>
                  </a:lnTo>
                  <a:lnTo>
                    <a:pt x="359" y="414"/>
                  </a:lnTo>
                  <a:lnTo>
                    <a:pt x="359" y="418"/>
                  </a:lnTo>
                  <a:lnTo>
                    <a:pt x="358" y="423"/>
                  </a:lnTo>
                  <a:lnTo>
                    <a:pt x="355" y="429"/>
                  </a:lnTo>
                  <a:lnTo>
                    <a:pt x="348" y="442"/>
                  </a:lnTo>
                  <a:lnTo>
                    <a:pt x="336" y="455"/>
                  </a:lnTo>
                  <a:lnTo>
                    <a:pt x="119" y="455"/>
                  </a:lnTo>
                  <a:lnTo>
                    <a:pt x="119" y="455"/>
                  </a:lnTo>
                  <a:close/>
                  <a:moveTo>
                    <a:pt x="168" y="51"/>
                  </a:moveTo>
                  <a:lnTo>
                    <a:pt x="168" y="51"/>
                  </a:lnTo>
                  <a:lnTo>
                    <a:pt x="148" y="57"/>
                  </a:lnTo>
                  <a:lnTo>
                    <a:pt x="130" y="66"/>
                  </a:lnTo>
                  <a:lnTo>
                    <a:pt x="114" y="75"/>
                  </a:lnTo>
                  <a:lnTo>
                    <a:pt x="101" y="87"/>
                  </a:lnTo>
                  <a:lnTo>
                    <a:pt x="95" y="93"/>
                  </a:lnTo>
                  <a:lnTo>
                    <a:pt x="89" y="100"/>
                  </a:lnTo>
                  <a:lnTo>
                    <a:pt x="84" y="107"/>
                  </a:lnTo>
                  <a:lnTo>
                    <a:pt x="81" y="114"/>
                  </a:lnTo>
                  <a:lnTo>
                    <a:pt x="74" y="132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7" y="163"/>
                  </a:lnTo>
                  <a:lnTo>
                    <a:pt x="67" y="175"/>
                  </a:lnTo>
                  <a:lnTo>
                    <a:pt x="67" y="199"/>
                  </a:lnTo>
                  <a:lnTo>
                    <a:pt x="69" y="221"/>
                  </a:lnTo>
                  <a:lnTo>
                    <a:pt x="73" y="242"/>
                  </a:lnTo>
                  <a:lnTo>
                    <a:pt x="76" y="263"/>
                  </a:lnTo>
                  <a:lnTo>
                    <a:pt x="78" y="285"/>
                  </a:lnTo>
                  <a:lnTo>
                    <a:pt x="80" y="306"/>
                  </a:lnTo>
                  <a:lnTo>
                    <a:pt x="78" y="317"/>
                  </a:lnTo>
                  <a:lnTo>
                    <a:pt x="76" y="328"/>
                  </a:lnTo>
                  <a:lnTo>
                    <a:pt x="76" y="328"/>
                  </a:lnTo>
                  <a:lnTo>
                    <a:pt x="71" y="302"/>
                  </a:lnTo>
                  <a:lnTo>
                    <a:pt x="65" y="278"/>
                  </a:lnTo>
                  <a:lnTo>
                    <a:pt x="55" y="234"/>
                  </a:lnTo>
                  <a:lnTo>
                    <a:pt x="51" y="212"/>
                  </a:lnTo>
                  <a:lnTo>
                    <a:pt x="49" y="191"/>
                  </a:lnTo>
                  <a:lnTo>
                    <a:pt x="47" y="169"/>
                  </a:lnTo>
                  <a:lnTo>
                    <a:pt x="49" y="157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53" y="136"/>
                  </a:lnTo>
                  <a:lnTo>
                    <a:pt x="56" y="126"/>
                  </a:lnTo>
                  <a:lnTo>
                    <a:pt x="61" y="117"/>
                  </a:lnTo>
                  <a:lnTo>
                    <a:pt x="65" y="108"/>
                  </a:lnTo>
                  <a:lnTo>
                    <a:pt x="71" y="100"/>
                  </a:lnTo>
                  <a:lnTo>
                    <a:pt x="77" y="93"/>
                  </a:lnTo>
                  <a:lnTo>
                    <a:pt x="84" y="86"/>
                  </a:lnTo>
                  <a:lnTo>
                    <a:pt x="93" y="79"/>
                  </a:lnTo>
                  <a:lnTo>
                    <a:pt x="100" y="73"/>
                  </a:lnTo>
                  <a:lnTo>
                    <a:pt x="110" y="67"/>
                  </a:lnTo>
                  <a:lnTo>
                    <a:pt x="118" y="63"/>
                  </a:lnTo>
                  <a:lnTo>
                    <a:pt x="127" y="58"/>
                  </a:lnTo>
                  <a:lnTo>
                    <a:pt x="137" y="56"/>
                  </a:lnTo>
                  <a:lnTo>
                    <a:pt x="148" y="54"/>
                  </a:lnTo>
                  <a:lnTo>
                    <a:pt x="157" y="52"/>
                  </a:lnTo>
                  <a:lnTo>
                    <a:pt x="168" y="51"/>
                  </a:lnTo>
                  <a:lnTo>
                    <a:pt x="16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DC552D5-212A-4501-9698-BAA0E024E121}"/>
              </a:ext>
            </a:extLst>
          </p:cNvPr>
          <p:cNvGrpSpPr/>
          <p:nvPr/>
        </p:nvGrpSpPr>
        <p:grpSpPr>
          <a:xfrm>
            <a:off x="4067530" y="1945187"/>
            <a:ext cx="349100" cy="347724"/>
            <a:chOff x="1627188" y="1419225"/>
            <a:chExt cx="403225" cy="401638"/>
          </a:xfrm>
          <a:solidFill>
            <a:schemeClr val="bg1"/>
          </a:solidFill>
        </p:grpSpPr>
        <p:sp>
          <p:nvSpPr>
            <p:cNvPr id="60" name="Freeform 411">
              <a:extLst>
                <a:ext uri="{FF2B5EF4-FFF2-40B4-BE49-F238E27FC236}">
                  <a16:creationId xmlns:a16="http://schemas.microsoft.com/office/drawing/2014/main" id="{67196C6F-1222-429D-9D2C-4C89246E9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1950" y="1439863"/>
              <a:ext cx="376238" cy="381000"/>
            </a:xfrm>
            <a:custGeom>
              <a:avLst/>
              <a:gdLst>
                <a:gd name="T0" fmla="*/ 339 w 711"/>
                <a:gd name="T1" fmla="*/ 528 h 718"/>
                <a:gd name="T2" fmla="*/ 420 w 711"/>
                <a:gd name="T3" fmla="*/ 494 h 718"/>
                <a:gd name="T4" fmla="*/ 479 w 711"/>
                <a:gd name="T5" fmla="*/ 459 h 718"/>
                <a:gd name="T6" fmla="*/ 512 w 711"/>
                <a:gd name="T7" fmla="*/ 478 h 718"/>
                <a:gd name="T8" fmla="*/ 448 w 711"/>
                <a:gd name="T9" fmla="*/ 522 h 718"/>
                <a:gd name="T10" fmla="*/ 372 w 711"/>
                <a:gd name="T11" fmla="*/ 548 h 718"/>
                <a:gd name="T12" fmla="*/ 275 w 711"/>
                <a:gd name="T13" fmla="*/ 718 h 718"/>
                <a:gd name="T14" fmla="*/ 229 w 711"/>
                <a:gd name="T15" fmla="*/ 504 h 718"/>
                <a:gd name="T16" fmla="*/ 220 w 711"/>
                <a:gd name="T17" fmla="*/ 442 h 718"/>
                <a:gd name="T18" fmla="*/ 115 w 711"/>
                <a:gd name="T19" fmla="*/ 407 h 718"/>
                <a:gd name="T20" fmla="*/ 275 w 711"/>
                <a:gd name="T21" fmla="*/ 355 h 718"/>
                <a:gd name="T22" fmla="*/ 357 w 711"/>
                <a:gd name="T23" fmla="*/ 326 h 718"/>
                <a:gd name="T24" fmla="*/ 482 w 711"/>
                <a:gd name="T25" fmla="*/ 387 h 718"/>
                <a:gd name="T26" fmla="*/ 466 w 711"/>
                <a:gd name="T27" fmla="*/ 420 h 718"/>
                <a:gd name="T28" fmla="*/ 253 w 711"/>
                <a:gd name="T29" fmla="*/ 530 h 718"/>
                <a:gd name="T30" fmla="*/ 292 w 711"/>
                <a:gd name="T31" fmla="*/ 531 h 718"/>
                <a:gd name="T32" fmla="*/ 213 w 711"/>
                <a:gd name="T33" fmla="*/ 718 h 718"/>
                <a:gd name="T34" fmla="*/ 257 w 711"/>
                <a:gd name="T35" fmla="*/ 550 h 718"/>
                <a:gd name="T36" fmla="*/ 152 w 711"/>
                <a:gd name="T37" fmla="*/ 562 h 718"/>
                <a:gd name="T38" fmla="*/ 72 w 711"/>
                <a:gd name="T39" fmla="*/ 521 h 718"/>
                <a:gd name="T40" fmla="*/ 78 w 711"/>
                <a:gd name="T41" fmla="*/ 490 h 718"/>
                <a:gd name="T42" fmla="*/ 118 w 711"/>
                <a:gd name="T43" fmla="*/ 511 h 718"/>
                <a:gd name="T44" fmla="*/ 154 w 711"/>
                <a:gd name="T45" fmla="*/ 535 h 718"/>
                <a:gd name="T46" fmla="*/ 2 w 711"/>
                <a:gd name="T47" fmla="*/ 362 h 718"/>
                <a:gd name="T48" fmla="*/ 7 w 711"/>
                <a:gd name="T49" fmla="*/ 264 h 718"/>
                <a:gd name="T50" fmla="*/ 39 w 711"/>
                <a:gd name="T51" fmla="*/ 245 h 718"/>
                <a:gd name="T52" fmla="*/ 37 w 711"/>
                <a:gd name="T53" fmla="*/ 350 h 718"/>
                <a:gd name="T54" fmla="*/ 2 w 711"/>
                <a:gd name="T55" fmla="*/ 362 h 718"/>
                <a:gd name="T56" fmla="*/ 185 w 711"/>
                <a:gd name="T57" fmla="*/ 34 h 718"/>
                <a:gd name="T58" fmla="*/ 278 w 711"/>
                <a:gd name="T59" fmla="*/ 9 h 718"/>
                <a:gd name="T60" fmla="*/ 241 w 711"/>
                <a:gd name="T61" fmla="*/ 47 h 718"/>
                <a:gd name="T62" fmla="*/ 132 w 711"/>
                <a:gd name="T63" fmla="*/ 115 h 718"/>
                <a:gd name="T64" fmla="*/ 103 w 711"/>
                <a:gd name="T65" fmla="*/ 93 h 718"/>
                <a:gd name="T66" fmla="*/ 532 w 711"/>
                <a:gd name="T67" fmla="*/ 35 h 718"/>
                <a:gd name="T68" fmla="*/ 513 w 711"/>
                <a:gd name="T69" fmla="*/ 65 h 718"/>
                <a:gd name="T70" fmla="*/ 425 w 711"/>
                <a:gd name="T71" fmla="*/ 26 h 718"/>
                <a:gd name="T72" fmla="*/ 663 w 711"/>
                <a:gd name="T73" fmla="*/ 134 h 718"/>
                <a:gd name="T74" fmla="*/ 694 w 711"/>
                <a:gd name="T75" fmla="*/ 200 h 718"/>
                <a:gd name="T76" fmla="*/ 655 w 711"/>
                <a:gd name="T77" fmla="*/ 183 h 718"/>
                <a:gd name="T78" fmla="*/ 659 w 711"/>
                <a:gd name="T79" fmla="*/ 142 h 718"/>
                <a:gd name="T80" fmla="*/ 702 w 711"/>
                <a:gd name="T81" fmla="*/ 369 h 718"/>
                <a:gd name="T82" fmla="*/ 656 w 711"/>
                <a:gd name="T83" fmla="*/ 416 h 718"/>
                <a:gd name="T84" fmla="*/ 570 w 711"/>
                <a:gd name="T85" fmla="*/ 441 h 718"/>
                <a:gd name="T86" fmla="*/ 569 w 711"/>
                <a:gd name="T87" fmla="*/ 405 h 718"/>
                <a:gd name="T88" fmla="*/ 656 w 711"/>
                <a:gd name="T89" fmla="*/ 370 h 718"/>
                <a:gd name="T90" fmla="*/ 684 w 711"/>
                <a:gd name="T91" fmla="*/ 345 h 718"/>
                <a:gd name="T92" fmla="*/ 513 w 711"/>
                <a:gd name="T93" fmla="*/ 372 h 718"/>
                <a:gd name="T94" fmla="*/ 374 w 711"/>
                <a:gd name="T95" fmla="*/ 264 h 718"/>
                <a:gd name="T96" fmla="*/ 567 w 711"/>
                <a:gd name="T97" fmla="*/ 171 h 718"/>
                <a:gd name="T98" fmla="*/ 630 w 711"/>
                <a:gd name="T99" fmla="*/ 256 h 718"/>
                <a:gd name="T100" fmla="*/ 630 w 711"/>
                <a:gd name="T101" fmla="*/ 292 h 718"/>
                <a:gd name="T102" fmla="*/ 532 w 711"/>
                <a:gd name="T103" fmla="*/ 373 h 718"/>
                <a:gd name="T104" fmla="*/ 132 w 711"/>
                <a:gd name="T105" fmla="*/ 218 h 718"/>
                <a:gd name="T106" fmla="*/ 226 w 711"/>
                <a:gd name="T107" fmla="*/ 223 h 718"/>
                <a:gd name="T108" fmla="*/ 93 w 711"/>
                <a:gd name="T109" fmla="*/ 370 h 718"/>
                <a:gd name="T110" fmla="*/ 231 w 711"/>
                <a:gd name="T111" fmla="*/ 330 h 718"/>
                <a:gd name="T112" fmla="*/ 93 w 711"/>
                <a:gd name="T113" fmla="*/ 370 h 718"/>
                <a:gd name="T114" fmla="*/ 150 w 711"/>
                <a:gd name="T115" fmla="*/ 167 h 718"/>
                <a:gd name="T116" fmla="*/ 321 w 711"/>
                <a:gd name="T117" fmla="*/ 77 h 718"/>
                <a:gd name="T118" fmla="*/ 355 w 711"/>
                <a:gd name="T119" fmla="*/ 83 h 718"/>
                <a:gd name="T120" fmla="*/ 512 w 711"/>
                <a:gd name="T121" fmla="*/ 113 h 718"/>
                <a:gd name="T122" fmla="*/ 311 w 711"/>
                <a:gd name="T123" fmla="*/ 193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1" h="718">
                  <a:moveTo>
                    <a:pt x="275" y="718"/>
                  </a:moveTo>
                  <a:lnTo>
                    <a:pt x="317" y="563"/>
                  </a:lnTo>
                  <a:lnTo>
                    <a:pt x="317" y="563"/>
                  </a:lnTo>
                  <a:lnTo>
                    <a:pt x="323" y="549"/>
                  </a:lnTo>
                  <a:lnTo>
                    <a:pt x="330" y="537"/>
                  </a:lnTo>
                  <a:lnTo>
                    <a:pt x="339" y="528"/>
                  </a:lnTo>
                  <a:lnTo>
                    <a:pt x="348" y="519"/>
                  </a:lnTo>
                  <a:lnTo>
                    <a:pt x="360" y="513"/>
                  </a:lnTo>
                  <a:lnTo>
                    <a:pt x="372" y="509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20" y="494"/>
                  </a:lnTo>
                  <a:lnTo>
                    <a:pt x="440" y="486"/>
                  </a:lnTo>
                  <a:lnTo>
                    <a:pt x="451" y="481"/>
                  </a:lnTo>
                  <a:lnTo>
                    <a:pt x="460" y="475"/>
                  </a:lnTo>
                  <a:lnTo>
                    <a:pt x="470" y="468"/>
                  </a:lnTo>
                  <a:lnTo>
                    <a:pt x="479" y="459"/>
                  </a:lnTo>
                  <a:lnTo>
                    <a:pt x="479" y="459"/>
                  </a:lnTo>
                  <a:lnTo>
                    <a:pt x="482" y="462"/>
                  </a:lnTo>
                  <a:lnTo>
                    <a:pt x="482" y="462"/>
                  </a:lnTo>
                  <a:lnTo>
                    <a:pt x="488" y="467"/>
                  </a:lnTo>
                  <a:lnTo>
                    <a:pt x="495" y="472"/>
                  </a:lnTo>
                  <a:lnTo>
                    <a:pt x="503" y="475"/>
                  </a:lnTo>
                  <a:lnTo>
                    <a:pt x="512" y="478"/>
                  </a:lnTo>
                  <a:lnTo>
                    <a:pt x="512" y="478"/>
                  </a:lnTo>
                  <a:lnTo>
                    <a:pt x="500" y="490"/>
                  </a:lnTo>
                  <a:lnTo>
                    <a:pt x="488" y="500"/>
                  </a:lnTo>
                  <a:lnTo>
                    <a:pt x="475" y="509"/>
                  </a:lnTo>
                  <a:lnTo>
                    <a:pt x="462" y="516"/>
                  </a:lnTo>
                  <a:lnTo>
                    <a:pt x="448" y="522"/>
                  </a:lnTo>
                  <a:lnTo>
                    <a:pt x="435" y="527"/>
                  </a:lnTo>
                  <a:lnTo>
                    <a:pt x="410" y="535"/>
                  </a:lnTo>
                  <a:lnTo>
                    <a:pt x="410" y="535"/>
                  </a:lnTo>
                  <a:lnTo>
                    <a:pt x="390" y="541"/>
                  </a:lnTo>
                  <a:lnTo>
                    <a:pt x="380" y="544"/>
                  </a:lnTo>
                  <a:lnTo>
                    <a:pt x="372" y="548"/>
                  </a:lnTo>
                  <a:lnTo>
                    <a:pt x="365" y="553"/>
                  </a:lnTo>
                  <a:lnTo>
                    <a:pt x="359" y="558"/>
                  </a:lnTo>
                  <a:lnTo>
                    <a:pt x="354" y="565"/>
                  </a:lnTo>
                  <a:lnTo>
                    <a:pt x="352" y="573"/>
                  </a:lnTo>
                  <a:lnTo>
                    <a:pt x="312" y="718"/>
                  </a:lnTo>
                  <a:lnTo>
                    <a:pt x="275" y="718"/>
                  </a:lnTo>
                  <a:lnTo>
                    <a:pt x="275" y="718"/>
                  </a:lnTo>
                  <a:close/>
                  <a:moveTo>
                    <a:pt x="470" y="442"/>
                  </a:moveTo>
                  <a:lnTo>
                    <a:pt x="257" y="442"/>
                  </a:lnTo>
                  <a:lnTo>
                    <a:pt x="236" y="509"/>
                  </a:lnTo>
                  <a:lnTo>
                    <a:pt x="236" y="509"/>
                  </a:lnTo>
                  <a:lnTo>
                    <a:pt x="229" y="504"/>
                  </a:lnTo>
                  <a:lnTo>
                    <a:pt x="222" y="500"/>
                  </a:lnTo>
                  <a:lnTo>
                    <a:pt x="213" y="498"/>
                  </a:lnTo>
                  <a:lnTo>
                    <a:pt x="204" y="498"/>
                  </a:lnTo>
                  <a:lnTo>
                    <a:pt x="204" y="498"/>
                  </a:lnTo>
                  <a:lnTo>
                    <a:pt x="203" y="498"/>
                  </a:lnTo>
                  <a:lnTo>
                    <a:pt x="220" y="442"/>
                  </a:lnTo>
                  <a:lnTo>
                    <a:pt x="115" y="442"/>
                  </a:lnTo>
                  <a:lnTo>
                    <a:pt x="115" y="442"/>
                  </a:lnTo>
                  <a:lnTo>
                    <a:pt x="117" y="434"/>
                  </a:lnTo>
                  <a:lnTo>
                    <a:pt x="117" y="424"/>
                  </a:lnTo>
                  <a:lnTo>
                    <a:pt x="117" y="416"/>
                  </a:lnTo>
                  <a:lnTo>
                    <a:pt x="115" y="407"/>
                  </a:lnTo>
                  <a:lnTo>
                    <a:pt x="231" y="407"/>
                  </a:lnTo>
                  <a:lnTo>
                    <a:pt x="250" y="345"/>
                  </a:lnTo>
                  <a:lnTo>
                    <a:pt x="250" y="345"/>
                  </a:lnTo>
                  <a:lnTo>
                    <a:pt x="259" y="349"/>
                  </a:lnTo>
                  <a:lnTo>
                    <a:pt x="267" y="353"/>
                  </a:lnTo>
                  <a:lnTo>
                    <a:pt x="275" y="355"/>
                  </a:lnTo>
                  <a:lnTo>
                    <a:pt x="285" y="356"/>
                  </a:lnTo>
                  <a:lnTo>
                    <a:pt x="268" y="407"/>
                  </a:lnTo>
                  <a:lnTo>
                    <a:pt x="462" y="407"/>
                  </a:lnTo>
                  <a:lnTo>
                    <a:pt x="351" y="333"/>
                  </a:lnTo>
                  <a:lnTo>
                    <a:pt x="351" y="333"/>
                  </a:lnTo>
                  <a:lnTo>
                    <a:pt x="357" y="326"/>
                  </a:lnTo>
                  <a:lnTo>
                    <a:pt x="361" y="319"/>
                  </a:lnTo>
                  <a:lnTo>
                    <a:pt x="366" y="312"/>
                  </a:lnTo>
                  <a:lnTo>
                    <a:pt x="370" y="304"/>
                  </a:lnTo>
                  <a:lnTo>
                    <a:pt x="488" y="381"/>
                  </a:lnTo>
                  <a:lnTo>
                    <a:pt x="488" y="381"/>
                  </a:lnTo>
                  <a:lnTo>
                    <a:pt x="482" y="387"/>
                  </a:lnTo>
                  <a:lnTo>
                    <a:pt x="482" y="387"/>
                  </a:lnTo>
                  <a:lnTo>
                    <a:pt x="477" y="393"/>
                  </a:lnTo>
                  <a:lnTo>
                    <a:pt x="472" y="399"/>
                  </a:lnTo>
                  <a:lnTo>
                    <a:pt x="470" y="406"/>
                  </a:lnTo>
                  <a:lnTo>
                    <a:pt x="468" y="413"/>
                  </a:lnTo>
                  <a:lnTo>
                    <a:pt x="466" y="420"/>
                  </a:lnTo>
                  <a:lnTo>
                    <a:pt x="466" y="428"/>
                  </a:lnTo>
                  <a:lnTo>
                    <a:pt x="468" y="435"/>
                  </a:lnTo>
                  <a:lnTo>
                    <a:pt x="470" y="442"/>
                  </a:lnTo>
                  <a:lnTo>
                    <a:pt x="470" y="442"/>
                  </a:lnTo>
                  <a:close/>
                  <a:moveTo>
                    <a:pt x="253" y="530"/>
                  </a:moveTo>
                  <a:lnTo>
                    <a:pt x="253" y="530"/>
                  </a:lnTo>
                  <a:lnTo>
                    <a:pt x="275" y="527"/>
                  </a:lnTo>
                  <a:lnTo>
                    <a:pt x="275" y="527"/>
                  </a:lnTo>
                  <a:lnTo>
                    <a:pt x="280" y="525"/>
                  </a:lnTo>
                  <a:lnTo>
                    <a:pt x="284" y="527"/>
                  </a:lnTo>
                  <a:lnTo>
                    <a:pt x="288" y="529"/>
                  </a:lnTo>
                  <a:lnTo>
                    <a:pt x="292" y="531"/>
                  </a:lnTo>
                  <a:lnTo>
                    <a:pt x="294" y="535"/>
                  </a:lnTo>
                  <a:lnTo>
                    <a:pt x="296" y="538"/>
                  </a:lnTo>
                  <a:lnTo>
                    <a:pt x="297" y="543"/>
                  </a:lnTo>
                  <a:lnTo>
                    <a:pt x="296" y="548"/>
                  </a:lnTo>
                  <a:lnTo>
                    <a:pt x="250" y="718"/>
                  </a:lnTo>
                  <a:lnTo>
                    <a:pt x="213" y="718"/>
                  </a:lnTo>
                  <a:lnTo>
                    <a:pt x="251" y="575"/>
                  </a:lnTo>
                  <a:lnTo>
                    <a:pt x="251" y="575"/>
                  </a:lnTo>
                  <a:lnTo>
                    <a:pt x="254" y="569"/>
                  </a:lnTo>
                  <a:lnTo>
                    <a:pt x="256" y="563"/>
                  </a:lnTo>
                  <a:lnTo>
                    <a:pt x="257" y="558"/>
                  </a:lnTo>
                  <a:lnTo>
                    <a:pt x="257" y="550"/>
                  </a:lnTo>
                  <a:lnTo>
                    <a:pt x="257" y="550"/>
                  </a:lnTo>
                  <a:lnTo>
                    <a:pt x="256" y="540"/>
                  </a:lnTo>
                  <a:lnTo>
                    <a:pt x="253" y="530"/>
                  </a:lnTo>
                  <a:lnTo>
                    <a:pt x="253" y="530"/>
                  </a:lnTo>
                  <a:close/>
                  <a:moveTo>
                    <a:pt x="152" y="562"/>
                  </a:moveTo>
                  <a:lnTo>
                    <a:pt x="152" y="562"/>
                  </a:lnTo>
                  <a:lnTo>
                    <a:pt x="137" y="559"/>
                  </a:lnTo>
                  <a:lnTo>
                    <a:pt x="123" y="553"/>
                  </a:lnTo>
                  <a:lnTo>
                    <a:pt x="109" y="547"/>
                  </a:lnTo>
                  <a:lnTo>
                    <a:pt x="96" y="540"/>
                  </a:lnTo>
                  <a:lnTo>
                    <a:pt x="84" y="530"/>
                  </a:lnTo>
                  <a:lnTo>
                    <a:pt x="72" y="521"/>
                  </a:lnTo>
                  <a:lnTo>
                    <a:pt x="62" y="510"/>
                  </a:lnTo>
                  <a:lnTo>
                    <a:pt x="52" y="498"/>
                  </a:lnTo>
                  <a:lnTo>
                    <a:pt x="52" y="498"/>
                  </a:lnTo>
                  <a:lnTo>
                    <a:pt x="62" y="497"/>
                  </a:lnTo>
                  <a:lnTo>
                    <a:pt x="70" y="493"/>
                  </a:lnTo>
                  <a:lnTo>
                    <a:pt x="78" y="490"/>
                  </a:lnTo>
                  <a:lnTo>
                    <a:pt x="87" y="485"/>
                  </a:lnTo>
                  <a:lnTo>
                    <a:pt x="87" y="485"/>
                  </a:lnTo>
                  <a:lnTo>
                    <a:pt x="94" y="492"/>
                  </a:lnTo>
                  <a:lnTo>
                    <a:pt x="101" y="499"/>
                  </a:lnTo>
                  <a:lnTo>
                    <a:pt x="109" y="505"/>
                  </a:lnTo>
                  <a:lnTo>
                    <a:pt x="118" y="511"/>
                  </a:lnTo>
                  <a:lnTo>
                    <a:pt x="127" y="516"/>
                  </a:lnTo>
                  <a:lnTo>
                    <a:pt x="137" y="521"/>
                  </a:lnTo>
                  <a:lnTo>
                    <a:pt x="146" y="524"/>
                  </a:lnTo>
                  <a:lnTo>
                    <a:pt x="156" y="527"/>
                  </a:lnTo>
                  <a:lnTo>
                    <a:pt x="156" y="527"/>
                  </a:lnTo>
                  <a:lnTo>
                    <a:pt x="154" y="535"/>
                  </a:lnTo>
                  <a:lnTo>
                    <a:pt x="151" y="544"/>
                  </a:lnTo>
                  <a:lnTo>
                    <a:pt x="151" y="553"/>
                  </a:lnTo>
                  <a:lnTo>
                    <a:pt x="152" y="562"/>
                  </a:lnTo>
                  <a:lnTo>
                    <a:pt x="152" y="562"/>
                  </a:lnTo>
                  <a:close/>
                  <a:moveTo>
                    <a:pt x="2" y="362"/>
                  </a:moveTo>
                  <a:lnTo>
                    <a:pt x="2" y="362"/>
                  </a:lnTo>
                  <a:lnTo>
                    <a:pt x="1" y="347"/>
                  </a:lnTo>
                  <a:lnTo>
                    <a:pt x="0" y="330"/>
                  </a:lnTo>
                  <a:lnTo>
                    <a:pt x="1" y="313"/>
                  </a:lnTo>
                  <a:lnTo>
                    <a:pt x="2" y="296"/>
                  </a:lnTo>
                  <a:lnTo>
                    <a:pt x="4" y="280"/>
                  </a:lnTo>
                  <a:lnTo>
                    <a:pt x="7" y="264"/>
                  </a:lnTo>
                  <a:lnTo>
                    <a:pt x="10" y="248"/>
                  </a:lnTo>
                  <a:lnTo>
                    <a:pt x="15" y="232"/>
                  </a:lnTo>
                  <a:lnTo>
                    <a:pt x="15" y="232"/>
                  </a:lnTo>
                  <a:lnTo>
                    <a:pt x="22" y="237"/>
                  </a:lnTo>
                  <a:lnTo>
                    <a:pt x="31" y="242"/>
                  </a:lnTo>
                  <a:lnTo>
                    <a:pt x="39" y="245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1" y="273"/>
                  </a:lnTo>
                  <a:lnTo>
                    <a:pt x="38" y="299"/>
                  </a:lnTo>
                  <a:lnTo>
                    <a:pt x="35" y="325"/>
                  </a:lnTo>
                  <a:lnTo>
                    <a:pt x="37" y="350"/>
                  </a:lnTo>
                  <a:lnTo>
                    <a:pt x="37" y="350"/>
                  </a:lnTo>
                  <a:lnTo>
                    <a:pt x="27" y="353"/>
                  </a:lnTo>
                  <a:lnTo>
                    <a:pt x="19" y="355"/>
                  </a:lnTo>
                  <a:lnTo>
                    <a:pt x="10" y="358"/>
                  </a:lnTo>
                  <a:lnTo>
                    <a:pt x="2" y="362"/>
                  </a:lnTo>
                  <a:lnTo>
                    <a:pt x="2" y="362"/>
                  </a:lnTo>
                  <a:close/>
                  <a:moveTo>
                    <a:pt x="103" y="93"/>
                  </a:moveTo>
                  <a:lnTo>
                    <a:pt x="103" y="93"/>
                  </a:lnTo>
                  <a:lnTo>
                    <a:pt x="123" y="76"/>
                  </a:lnTo>
                  <a:lnTo>
                    <a:pt x="142" y="60"/>
                  </a:lnTo>
                  <a:lnTo>
                    <a:pt x="163" y="46"/>
                  </a:lnTo>
                  <a:lnTo>
                    <a:pt x="185" y="34"/>
                  </a:lnTo>
                  <a:lnTo>
                    <a:pt x="207" y="24"/>
                  </a:lnTo>
                  <a:lnTo>
                    <a:pt x="230" y="14"/>
                  </a:lnTo>
                  <a:lnTo>
                    <a:pt x="254" y="6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78" y="9"/>
                  </a:lnTo>
                  <a:lnTo>
                    <a:pt x="278" y="18"/>
                  </a:lnTo>
                  <a:lnTo>
                    <a:pt x="279" y="27"/>
                  </a:lnTo>
                  <a:lnTo>
                    <a:pt x="283" y="35"/>
                  </a:lnTo>
                  <a:lnTo>
                    <a:pt x="283" y="35"/>
                  </a:lnTo>
                  <a:lnTo>
                    <a:pt x="261" y="41"/>
                  </a:lnTo>
                  <a:lnTo>
                    <a:pt x="241" y="47"/>
                  </a:lnTo>
                  <a:lnTo>
                    <a:pt x="220" y="56"/>
                  </a:lnTo>
                  <a:lnTo>
                    <a:pt x="201" y="65"/>
                  </a:lnTo>
                  <a:lnTo>
                    <a:pt x="183" y="76"/>
                  </a:lnTo>
                  <a:lnTo>
                    <a:pt x="166" y="88"/>
                  </a:lnTo>
                  <a:lnTo>
                    <a:pt x="148" y="101"/>
                  </a:lnTo>
                  <a:lnTo>
                    <a:pt x="132" y="115"/>
                  </a:lnTo>
                  <a:lnTo>
                    <a:pt x="132" y="115"/>
                  </a:lnTo>
                  <a:lnTo>
                    <a:pt x="125" y="108"/>
                  </a:lnTo>
                  <a:lnTo>
                    <a:pt x="119" y="102"/>
                  </a:lnTo>
                  <a:lnTo>
                    <a:pt x="112" y="97"/>
                  </a:lnTo>
                  <a:lnTo>
                    <a:pt x="103" y="93"/>
                  </a:lnTo>
                  <a:lnTo>
                    <a:pt x="103" y="93"/>
                  </a:lnTo>
                  <a:close/>
                  <a:moveTo>
                    <a:pt x="425" y="0"/>
                  </a:moveTo>
                  <a:lnTo>
                    <a:pt x="425" y="0"/>
                  </a:lnTo>
                  <a:lnTo>
                    <a:pt x="452" y="6"/>
                  </a:lnTo>
                  <a:lnTo>
                    <a:pt x="478" y="14"/>
                  </a:lnTo>
                  <a:lnTo>
                    <a:pt x="506" y="24"/>
                  </a:lnTo>
                  <a:lnTo>
                    <a:pt x="532" y="35"/>
                  </a:lnTo>
                  <a:lnTo>
                    <a:pt x="532" y="35"/>
                  </a:lnTo>
                  <a:lnTo>
                    <a:pt x="526" y="43"/>
                  </a:lnTo>
                  <a:lnTo>
                    <a:pt x="521" y="50"/>
                  </a:lnTo>
                  <a:lnTo>
                    <a:pt x="517" y="57"/>
                  </a:lnTo>
                  <a:lnTo>
                    <a:pt x="513" y="65"/>
                  </a:lnTo>
                  <a:lnTo>
                    <a:pt x="513" y="65"/>
                  </a:lnTo>
                  <a:lnTo>
                    <a:pt x="490" y="56"/>
                  </a:lnTo>
                  <a:lnTo>
                    <a:pt x="468" y="47"/>
                  </a:lnTo>
                  <a:lnTo>
                    <a:pt x="445" y="40"/>
                  </a:lnTo>
                  <a:lnTo>
                    <a:pt x="421" y="35"/>
                  </a:lnTo>
                  <a:lnTo>
                    <a:pt x="421" y="35"/>
                  </a:lnTo>
                  <a:lnTo>
                    <a:pt x="425" y="26"/>
                  </a:lnTo>
                  <a:lnTo>
                    <a:pt x="426" y="18"/>
                  </a:lnTo>
                  <a:lnTo>
                    <a:pt x="426" y="8"/>
                  </a:lnTo>
                  <a:lnTo>
                    <a:pt x="425" y="0"/>
                  </a:lnTo>
                  <a:lnTo>
                    <a:pt x="425" y="0"/>
                  </a:lnTo>
                  <a:close/>
                  <a:moveTo>
                    <a:pt x="663" y="134"/>
                  </a:moveTo>
                  <a:lnTo>
                    <a:pt x="663" y="134"/>
                  </a:lnTo>
                  <a:lnTo>
                    <a:pt x="675" y="150"/>
                  </a:lnTo>
                  <a:lnTo>
                    <a:pt x="686" y="165"/>
                  </a:lnTo>
                  <a:lnTo>
                    <a:pt x="696" y="182"/>
                  </a:lnTo>
                  <a:lnTo>
                    <a:pt x="703" y="200"/>
                  </a:lnTo>
                  <a:lnTo>
                    <a:pt x="703" y="200"/>
                  </a:lnTo>
                  <a:lnTo>
                    <a:pt x="694" y="200"/>
                  </a:lnTo>
                  <a:lnTo>
                    <a:pt x="685" y="201"/>
                  </a:lnTo>
                  <a:lnTo>
                    <a:pt x="676" y="204"/>
                  </a:lnTo>
                  <a:lnTo>
                    <a:pt x="668" y="207"/>
                  </a:lnTo>
                  <a:lnTo>
                    <a:pt x="668" y="207"/>
                  </a:lnTo>
                  <a:lnTo>
                    <a:pt x="662" y="195"/>
                  </a:lnTo>
                  <a:lnTo>
                    <a:pt x="655" y="183"/>
                  </a:lnTo>
                  <a:lnTo>
                    <a:pt x="648" y="171"/>
                  </a:lnTo>
                  <a:lnTo>
                    <a:pt x="639" y="161"/>
                  </a:lnTo>
                  <a:lnTo>
                    <a:pt x="639" y="161"/>
                  </a:lnTo>
                  <a:lnTo>
                    <a:pt x="647" y="156"/>
                  </a:lnTo>
                  <a:lnTo>
                    <a:pt x="653" y="149"/>
                  </a:lnTo>
                  <a:lnTo>
                    <a:pt x="659" y="142"/>
                  </a:lnTo>
                  <a:lnTo>
                    <a:pt x="663" y="134"/>
                  </a:lnTo>
                  <a:lnTo>
                    <a:pt x="663" y="134"/>
                  </a:lnTo>
                  <a:close/>
                  <a:moveTo>
                    <a:pt x="711" y="347"/>
                  </a:moveTo>
                  <a:lnTo>
                    <a:pt x="711" y="347"/>
                  </a:lnTo>
                  <a:lnTo>
                    <a:pt x="706" y="358"/>
                  </a:lnTo>
                  <a:lnTo>
                    <a:pt x="702" y="369"/>
                  </a:lnTo>
                  <a:lnTo>
                    <a:pt x="696" y="379"/>
                  </a:lnTo>
                  <a:lnTo>
                    <a:pt x="688" y="387"/>
                  </a:lnTo>
                  <a:lnTo>
                    <a:pt x="681" y="395"/>
                  </a:lnTo>
                  <a:lnTo>
                    <a:pt x="673" y="403"/>
                  </a:lnTo>
                  <a:lnTo>
                    <a:pt x="665" y="410"/>
                  </a:lnTo>
                  <a:lnTo>
                    <a:pt x="656" y="416"/>
                  </a:lnTo>
                  <a:lnTo>
                    <a:pt x="647" y="420"/>
                  </a:lnTo>
                  <a:lnTo>
                    <a:pt x="637" y="425"/>
                  </a:lnTo>
                  <a:lnTo>
                    <a:pt x="616" y="432"/>
                  </a:lnTo>
                  <a:lnTo>
                    <a:pt x="594" y="437"/>
                  </a:lnTo>
                  <a:lnTo>
                    <a:pt x="570" y="441"/>
                  </a:lnTo>
                  <a:lnTo>
                    <a:pt x="570" y="441"/>
                  </a:lnTo>
                  <a:lnTo>
                    <a:pt x="573" y="432"/>
                  </a:lnTo>
                  <a:lnTo>
                    <a:pt x="573" y="424"/>
                  </a:lnTo>
                  <a:lnTo>
                    <a:pt x="573" y="424"/>
                  </a:lnTo>
                  <a:lnTo>
                    <a:pt x="573" y="414"/>
                  </a:lnTo>
                  <a:lnTo>
                    <a:pt x="569" y="405"/>
                  </a:lnTo>
                  <a:lnTo>
                    <a:pt x="569" y="405"/>
                  </a:lnTo>
                  <a:lnTo>
                    <a:pt x="586" y="403"/>
                  </a:lnTo>
                  <a:lnTo>
                    <a:pt x="602" y="399"/>
                  </a:lnTo>
                  <a:lnTo>
                    <a:pt x="617" y="394"/>
                  </a:lnTo>
                  <a:lnTo>
                    <a:pt x="631" y="388"/>
                  </a:lnTo>
                  <a:lnTo>
                    <a:pt x="644" y="380"/>
                  </a:lnTo>
                  <a:lnTo>
                    <a:pt x="656" y="370"/>
                  </a:lnTo>
                  <a:lnTo>
                    <a:pt x="661" y="364"/>
                  </a:lnTo>
                  <a:lnTo>
                    <a:pt x="666" y="357"/>
                  </a:lnTo>
                  <a:lnTo>
                    <a:pt x="671" y="350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84" y="345"/>
                  </a:lnTo>
                  <a:lnTo>
                    <a:pt x="692" y="347"/>
                  </a:lnTo>
                  <a:lnTo>
                    <a:pt x="702" y="348"/>
                  </a:lnTo>
                  <a:lnTo>
                    <a:pt x="711" y="347"/>
                  </a:lnTo>
                  <a:lnTo>
                    <a:pt x="711" y="347"/>
                  </a:lnTo>
                  <a:close/>
                  <a:moveTo>
                    <a:pt x="513" y="372"/>
                  </a:moveTo>
                  <a:lnTo>
                    <a:pt x="513" y="372"/>
                  </a:lnTo>
                  <a:lnTo>
                    <a:pt x="531" y="292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4" y="282"/>
                  </a:lnTo>
                  <a:lnTo>
                    <a:pt x="376" y="274"/>
                  </a:lnTo>
                  <a:lnTo>
                    <a:pt x="374" y="264"/>
                  </a:lnTo>
                  <a:lnTo>
                    <a:pt x="373" y="256"/>
                  </a:lnTo>
                  <a:lnTo>
                    <a:pt x="539" y="256"/>
                  </a:lnTo>
                  <a:lnTo>
                    <a:pt x="539" y="256"/>
                  </a:lnTo>
                  <a:lnTo>
                    <a:pt x="558" y="169"/>
                  </a:lnTo>
                  <a:lnTo>
                    <a:pt x="558" y="169"/>
                  </a:lnTo>
                  <a:lnTo>
                    <a:pt x="567" y="171"/>
                  </a:lnTo>
                  <a:lnTo>
                    <a:pt x="575" y="174"/>
                  </a:lnTo>
                  <a:lnTo>
                    <a:pt x="585" y="175"/>
                  </a:lnTo>
                  <a:lnTo>
                    <a:pt x="593" y="176"/>
                  </a:lnTo>
                  <a:lnTo>
                    <a:pt x="593" y="176"/>
                  </a:lnTo>
                  <a:lnTo>
                    <a:pt x="575" y="256"/>
                  </a:lnTo>
                  <a:lnTo>
                    <a:pt x="630" y="256"/>
                  </a:lnTo>
                  <a:lnTo>
                    <a:pt x="630" y="256"/>
                  </a:lnTo>
                  <a:lnTo>
                    <a:pt x="629" y="264"/>
                  </a:lnTo>
                  <a:lnTo>
                    <a:pt x="628" y="274"/>
                  </a:lnTo>
                  <a:lnTo>
                    <a:pt x="628" y="274"/>
                  </a:lnTo>
                  <a:lnTo>
                    <a:pt x="629" y="282"/>
                  </a:lnTo>
                  <a:lnTo>
                    <a:pt x="630" y="292"/>
                  </a:lnTo>
                  <a:lnTo>
                    <a:pt x="568" y="292"/>
                  </a:lnTo>
                  <a:lnTo>
                    <a:pt x="568" y="292"/>
                  </a:lnTo>
                  <a:lnTo>
                    <a:pt x="549" y="379"/>
                  </a:lnTo>
                  <a:lnTo>
                    <a:pt x="549" y="379"/>
                  </a:lnTo>
                  <a:lnTo>
                    <a:pt x="540" y="375"/>
                  </a:lnTo>
                  <a:lnTo>
                    <a:pt x="532" y="373"/>
                  </a:lnTo>
                  <a:lnTo>
                    <a:pt x="522" y="372"/>
                  </a:lnTo>
                  <a:lnTo>
                    <a:pt x="513" y="372"/>
                  </a:lnTo>
                  <a:lnTo>
                    <a:pt x="513" y="372"/>
                  </a:lnTo>
                  <a:close/>
                  <a:moveTo>
                    <a:pt x="211" y="255"/>
                  </a:moveTo>
                  <a:lnTo>
                    <a:pt x="132" y="218"/>
                  </a:lnTo>
                  <a:lnTo>
                    <a:pt x="132" y="218"/>
                  </a:lnTo>
                  <a:lnTo>
                    <a:pt x="138" y="211"/>
                  </a:lnTo>
                  <a:lnTo>
                    <a:pt x="142" y="202"/>
                  </a:lnTo>
                  <a:lnTo>
                    <a:pt x="145" y="194"/>
                  </a:lnTo>
                  <a:lnTo>
                    <a:pt x="148" y="186"/>
                  </a:lnTo>
                  <a:lnTo>
                    <a:pt x="226" y="223"/>
                  </a:lnTo>
                  <a:lnTo>
                    <a:pt x="226" y="223"/>
                  </a:lnTo>
                  <a:lnTo>
                    <a:pt x="222" y="230"/>
                  </a:lnTo>
                  <a:lnTo>
                    <a:pt x="217" y="238"/>
                  </a:lnTo>
                  <a:lnTo>
                    <a:pt x="213" y="246"/>
                  </a:lnTo>
                  <a:lnTo>
                    <a:pt x="211" y="255"/>
                  </a:lnTo>
                  <a:lnTo>
                    <a:pt x="211" y="255"/>
                  </a:lnTo>
                  <a:close/>
                  <a:moveTo>
                    <a:pt x="93" y="370"/>
                  </a:moveTo>
                  <a:lnTo>
                    <a:pt x="213" y="299"/>
                  </a:lnTo>
                  <a:lnTo>
                    <a:pt x="213" y="299"/>
                  </a:lnTo>
                  <a:lnTo>
                    <a:pt x="217" y="307"/>
                  </a:lnTo>
                  <a:lnTo>
                    <a:pt x="220" y="316"/>
                  </a:lnTo>
                  <a:lnTo>
                    <a:pt x="225" y="323"/>
                  </a:lnTo>
                  <a:lnTo>
                    <a:pt x="231" y="330"/>
                  </a:lnTo>
                  <a:lnTo>
                    <a:pt x="113" y="399"/>
                  </a:lnTo>
                  <a:lnTo>
                    <a:pt x="113" y="399"/>
                  </a:lnTo>
                  <a:lnTo>
                    <a:pt x="109" y="391"/>
                  </a:lnTo>
                  <a:lnTo>
                    <a:pt x="105" y="383"/>
                  </a:lnTo>
                  <a:lnTo>
                    <a:pt x="100" y="376"/>
                  </a:lnTo>
                  <a:lnTo>
                    <a:pt x="93" y="370"/>
                  </a:lnTo>
                  <a:lnTo>
                    <a:pt x="93" y="370"/>
                  </a:lnTo>
                  <a:close/>
                  <a:moveTo>
                    <a:pt x="293" y="190"/>
                  </a:moveTo>
                  <a:lnTo>
                    <a:pt x="303" y="151"/>
                  </a:lnTo>
                  <a:lnTo>
                    <a:pt x="150" y="173"/>
                  </a:lnTo>
                  <a:lnTo>
                    <a:pt x="150" y="173"/>
                  </a:lnTo>
                  <a:lnTo>
                    <a:pt x="150" y="167"/>
                  </a:lnTo>
                  <a:lnTo>
                    <a:pt x="150" y="167"/>
                  </a:lnTo>
                  <a:lnTo>
                    <a:pt x="149" y="152"/>
                  </a:lnTo>
                  <a:lnTo>
                    <a:pt x="144" y="138"/>
                  </a:lnTo>
                  <a:lnTo>
                    <a:pt x="311" y="114"/>
                  </a:lnTo>
                  <a:lnTo>
                    <a:pt x="321" y="77"/>
                  </a:lnTo>
                  <a:lnTo>
                    <a:pt x="321" y="77"/>
                  </a:lnTo>
                  <a:lnTo>
                    <a:pt x="328" y="80"/>
                  </a:lnTo>
                  <a:lnTo>
                    <a:pt x="335" y="82"/>
                  </a:lnTo>
                  <a:lnTo>
                    <a:pt x="343" y="83"/>
                  </a:lnTo>
                  <a:lnTo>
                    <a:pt x="352" y="84"/>
                  </a:lnTo>
                  <a:lnTo>
                    <a:pt x="352" y="84"/>
                  </a:lnTo>
                  <a:lnTo>
                    <a:pt x="355" y="83"/>
                  </a:lnTo>
                  <a:lnTo>
                    <a:pt x="349" y="109"/>
                  </a:lnTo>
                  <a:lnTo>
                    <a:pt x="509" y="87"/>
                  </a:lnTo>
                  <a:lnTo>
                    <a:pt x="509" y="87"/>
                  </a:lnTo>
                  <a:lnTo>
                    <a:pt x="509" y="95"/>
                  </a:lnTo>
                  <a:lnTo>
                    <a:pt x="509" y="105"/>
                  </a:lnTo>
                  <a:lnTo>
                    <a:pt x="512" y="113"/>
                  </a:lnTo>
                  <a:lnTo>
                    <a:pt x="514" y="121"/>
                  </a:lnTo>
                  <a:lnTo>
                    <a:pt x="341" y="146"/>
                  </a:lnTo>
                  <a:lnTo>
                    <a:pt x="328" y="199"/>
                  </a:lnTo>
                  <a:lnTo>
                    <a:pt x="328" y="199"/>
                  </a:lnTo>
                  <a:lnTo>
                    <a:pt x="320" y="195"/>
                  </a:lnTo>
                  <a:lnTo>
                    <a:pt x="311" y="193"/>
                  </a:lnTo>
                  <a:lnTo>
                    <a:pt x="303" y="192"/>
                  </a:lnTo>
                  <a:lnTo>
                    <a:pt x="293" y="190"/>
                  </a:lnTo>
                  <a:lnTo>
                    <a:pt x="293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61" name="Freeform 412">
              <a:extLst>
                <a:ext uri="{FF2B5EF4-FFF2-40B4-BE49-F238E27FC236}">
                  <a16:creationId xmlns:a16="http://schemas.microsoft.com/office/drawing/2014/main" id="{4D5039B7-B975-477E-B39D-E7C049F2A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7188" y="1419225"/>
              <a:ext cx="403225" cy="328613"/>
            </a:xfrm>
            <a:custGeom>
              <a:avLst/>
              <a:gdLst>
                <a:gd name="T0" fmla="*/ 545 w 761"/>
                <a:gd name="T1" fmla="*/ 441 h 621"/>
                <a:gd name="T2" fmla="*/ 558 w 761"/>
                <a:gd name="T3" fmla="*/ 465 h 621"/>
                <a:gd name="T4" fmla="*/ 548 w 761"/>
                <a:gd name="T5" fmla="*/ 486 h 621"/>
                <a:gd name="T6" fmla="*/ 528 w 761"/>
                <a:gd name="T7" fmla="*/ 495 h 621"/>
                <a:gd name="T8" fmla="*/ 503 w 761"/>
                <a:gd name="T9" fmla="*/ 482 h 621"/>
                <a:gd name="T10" fmla="*/ 498 w 761"/>
                <a:gd name="T11" fmla="*/ 459 h 621"/>
                <a:gd name="T12" fmla="*/ 516 w 761"/>
                <a:gd name="T13" fmla="*/ 438 h 621"/>
                <a:gd name="T14" fmla="*/ 212 w 761"/>
                <a:gd name="T15" fmla="*/ 563 h 621"/>
                <a:gd name="T16" fmla="*/ 237 w 761"/>
                <a:gd name="T17" fmla="*/ 576 h 621"/>
                <a:gd name="T18" fmla="*/ 242 w 761"/>
                <a:gd name="T19" fmla="*/ 597 h 621"/>
                <a:gd name="T20" fmla="*/ 224 w 761"/>
                <a:gd name="T21" fmla="*/ 619 h 621"/>
                <a:gd name="T22" fmla="*/ 201 w 761"/>
                <a:gd name="T23" fmla="*/ 619 h 621"/>
                <a:gd name="T24" fmla="*/ 183 w 761"/>
                <a:gd name="T25" fmla="*/ 597 h 621"/>
                <a:gd name="T26" fmla="*/ 188 w 761"/>
                <a:gd name="T27" fmla="*/ 576 h 621"/>
                <a:gd name="T28" fmla="*/ 212 w 761"/>
                <a:gd name="T29" fmla="*/ 563 h 621"/>
                <a:gd name="T30" fmla="*/ 324 w 761"/>
                <a:gd name="T31" fmla="*/ 260 h 621"/>
                <a:gd name="T32" fmla="*/ 359 w 761"/>
                <a:gd name="T33" fmla="*/ 303 h 621"/>
                <a:gd name="T34" fmla="*/ 349 w 761"/>
                <a:gd name="T35" fmla="*/ 347 h 621"/>
                <a:gd name="T36" fmla="*/ 300 w 761"/>
                <a:gd name="T37" fmla="*/ 373 h 621"/>
                <a:gd name="T38" fmla="*/ 258 w 761"/>
                <a:gd name="T39" fmla="*/ 357 h 621"/>
                <a:gd name="T40" fmla="*/ 240 w 761"/>
                <a:gd name="T41" fmla="*/ 315 h 621"/>
                <a:gd name="T42" fmla="*/ 267 w 761"/>
                <a:gd name="T43" fmla="*/ 265 h 621"/>
                <a:gd name="T44" fmla="*/ 74 w 761"/>
                <a:gd name="T45" fmla="*/ 148 h 621"/>
                <a:gd name="T46" fmla="*/ 116 w 761"/>
                <a:gd name="T47" fmla="*/ 166 h 621"/>
                <a:gd name="T48" fmla="*/ 134 w 761"/>
                <a:gd name="T49" fmla="*/ 208 h 621"/>
                <a:gd name="T50" fmla="*/ 108 w 761"/>
                <a:gd name="T51" fmla="*/ 256 h 621"/>
                <a:gd name="T52" fmla="*/ 62 w 761"/>
                <a:gd name="T53" fmla="*/ 266 h 621"/>
                <a:gd name="T54" fmla="*/ 19 w 761"/>
                <a:gd name="T55" fmla="*/ 231 h 621"/>
                <a:gd name="T56" fmla="*/ 19 w 761"/>
                <a:gd name="T57" fmla="*/ 185 h 621"/>
                <a:gd name="T58" fmla="*/ 62 w 761"/>
                <a:gd name="T59" fmla="*/ 149 h 621"/>
                <a:gd name="T60" fmla="*/ 61 w 761"/>
                <a:gd name="T61" fmla="*/ 416 h 621"/>
                <a:gd name="T62" fmla="*/ 97 w 761"/>
                <a:gd name="T63" fmla="*/ 446 h 621"/>
                <a:gd name="T64" fmla="*/ 97 w 761"/>
                <a:gd name="T65" fmla="*/ 485 h 621"/>
                <a:gd name="T66" fmla="*/ 61 w 761"/>
                <a:gd name="T67" fmla="*/ 515 h 621"/>
                <a:gd name="T68" fmla="*/ 23 w 761"/>
                <a:gd name="T69" fmla="*/ 507 h 621"/>
                <a:gd name="T70" fmla="*/ 0 w 761"/>
                <a:gd name="T71" fmla="*/ 465 h 621"/>
                <a:gd name="T72" fmla="*/ 15 w 761"/>
                <a:gd name="T73" fmla="*/ 429 h 621"/>
                <a:gd name="T74" fmla="*/ 51 w 761"/>
                <a:gd name="T75" fmla="*/ 415 h 621"/>
                <a:gd name="T76" fmla="*/ 388 w 761"/>
                <a:gd name="T77" fmla="*/ 9 h 621"/>
                <a:gd name="T78" fmla="*/ 410 w 761"/>
                <a:gd name="T79" fmla="*/ 50 h 621"/>
                <a:gd name="T80" fmla="*/ 396 w 761"/>
                <a:gd name="T81" fmla="*/ 86 h 621"/>
                <a:gd name="T82" fmla="*/ 360 w 761"/>
                <a:gd name="T83" fmla="*/ 101 h 621"/>
                <a:gd name="T84" fmla="*/ 318 w 761"/>
                <a:gd name="T85" fmla="*/ 79 h 621"/>
                <a:gd name="T86" fmla="*/ 310 w 761"/>
                <a:gd name="T87" fmla="*/ 41 h 621"/>
                <a:gd name="T88" fmla="*/ 339 w 761"/>
                <a:gd name="T89" fmla="*/ 4 h 621"/>
                <a:gd name="T90" fmla="*/ 600 w 761"/>
                <a:gd name="T91" fmla="*/ 74 h 621"/>
                <a:gd name="T92" fmla="*/ 650 w 761"/>
                <a:gd name="T93" fmla="*/ 100 h 621"/>
                <a:gd name="T94" fmla="*/ 658 w 761"/>
                <a:gd name="T95" fmla="*/ 146 h 621"/>
                <a:gd name="T96" fmla="*/ 624 w 761"/>
                <a:gd name="T97" fmla="*/ 188 h 621"/>
                <a:gd name="T98" fmla="*/ 577 w 761"/>
                <a:gd name="T99" fmla="*/ 188 h 621"/>
                <a:gd name="T100" fmla="*/ 542 w 761"/>
                <a:gd name="T101" fmla="*/ 146 h 621"/>
                <a:gd name="T102" fmla="*/ 551 w 761"/>
                <a:gd name="T103" fmla="*/ 100 h 621"/>
                <a:gd name="T104" fmla="*/ 600 w 761"/>
                <a:gd name="T105" fmla="*/ 74 h 621"/>
                <a:gd name="T106" fmla="*/ 730 w 761"/>
                <a:gd name="T107" fmla="*/ 268 h 621"/>
                <a:gd name="T108" fmla="*/ 760 w 761"/>
                <a:gd name="T109" fmla="*/ 304 h 621"/>
                <a:gd name="T110" fmla="*/ 751 w 761"/>
                <a:gd name="T111" fmla="*/ 342 h 621"/>
                <a:gd name="T112" fmla="*/ 710 w 761"/>
                <a:gd name="T113" fmla="*/ 365 h 621"/>
                <a:gd name="T114" fmla="*/ 674 w 761"/>
                <a:gd name="T115" fmla="*/ 351 h 621"/>
                <a:gd name="T116" fmla="*/ 659 w 761"/>
                <a:gd name="T117" fmla="*/ 315 h 621"/>
                <a:gd name="T118" fmla="*/ 682 w 761"/>
                <a:gd name="T119" fmla="*/ 273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1" h="621">
                  <a:moveTo>
                    <a:pt x="528" y="435"/>
                  </a:moveTo>
                  <a:lnTo>
                    <a:pt x="528" y="435"/>
                  </a:lnTo>
                  <a:lnTo>
                    <a:pt x="534" y="436"/>
                  </a:lnTo>
                  <a:lnTo>
                    <a:pt x="539" y="438"/>
                  </a:lnTo>
                  <a:lnTo>
                    <a:pt x="545" y="441"/>
                  </a:lnTo>
                  <a:lnTo>
                    <a:pt x="548" y="445"/>
                  </a:lnTo>
                  <a:lnTo>
                    <a:pt x="552" y="448"/>
                  </a:lnTo>
                  <a:lnTo>
                    <a:pt x="556" y="454"/>
                  </a:lnTo>
                  <a:lnTo>
                    <a:pt x="557" y="459"/>
                  </a:lnTo>
                  <a:lnTo>
                    <a:pt x="558" y="465"/>
                  </a:lnTo>
                  <a:lnTo>
                    <a:pt x="558" y="465"/>
                  </a:lnTo>
                  <a:lnTo>
                    <a:pt x="557" y="471"/>
                  </a:lnTo>
                  <a:lnTo>
                    <a:pt x="556" y="477"/>
                  </a:lnTo>
                  <a:lnTo>
                    <a:pt x="552" y="482"/>
                  </a:lnTo>
                  <a:lnTo>
                    <a:pt x="548" y="486"/>
                  </a:lnTo>
                  <a:lnTo>
                    <a:pt x="545" y="490"/>
                  </a:lnTo>
                  <a:lnTo>
                    <a:pt x="539" y="492"/>
                  </a:lnTo>
                  <a:lnTo>
                    <a:pt x="534" y="495"/>
                  </a:lnTo>
                  <a:lnTo>
                    <a:pt x="528" y="495"/>
                  </a:lnTo>
                  <a:lnTo>
                    <a:pt x="528" y="495"/>
                  </a:lnTo>
                  <a:lnTo>
                    <a:pt x="522" y="495"/>
                  </a:lnTo>
                  <a:lnTo>
                    <a:pt x="516" y="492"/>
                  </a:lnTo>
                  <a:lnTo>
                    <a:pt x="511" y="490"/>
                  </a:lnTo>
                  <a:lnTo>
                    <a:pt x="507" y="486"/>
                  </a:lnTo>
                  <a:lnTo>
                    <a:pt x="503" y="482"/>
                  </a:lnTo>
                  <a:lnTo>
                    <a:pt x="501" y="477"/>
                  </a:lnTo>
                  <a:lnTo>
                    <a:pt x="498" y="471"/>
                  </a:lnTo>
                  <a:lnTo>
                    <a:pt x="498" y="465"/>
                  </a:lnTo>
                  <a:lnTo>
                    <a:pt x="498" y="465"/>
                  </a:lnTo>
                  <a:lnTo>
                    <a:pt x="498" y="459"/>
                  </a:lnTo>
                  <a:lnTo>
                    <a:pt x="501" y="454"/>
                  </a:lnTo>
                  <a:lnTo>
                    <a:pt x="503" y="448"/>
                  </a:lnTo>
                  <a:lnTo>
                    <a:pt x="507" y="445"/>
                  </a:lnTo>
                  <a:lnTo>
                    <a:pt x="511" y="441"/>
                  </a:lnTo>
                  <a:lnTo>
                    <a:pt x="516" y="438"/>
                  </a:lnTo>
                  <a:lnTo>
                    <a:pt x="522" y="436"/>
                  </a:lnTo>
                  <a:lnTo>
                    <a:pt x="528" y="435"/>
                  </a:lnTo>
                  <a:lnTo>
                    <a:pt x="528" y="435"/>
                  </a:lnTo>
                  <a:close/>
                  <a:moveTo>
                    <a:pt x="212" y="563"/>
                  </a:moveTo>
                  <a:lnTo>
                    <a:pt x="212" y="563"/>
                  </a:lnTo>
                  <a:lnTo>
                    <a:pt x="218" y="563"/>
                  </a:lnTo>
                  <a:lnTo>
                    <a:pt x="224" y="565"/>
                  </a:lnTo>
                  <a:lnTo>
                    <a:pt x="228" y="568"/>
                  </a:lnTo>
                  <a:lnTo>
                    <a:pt x="233" y="571"/>
                  </a:lnTo>
                  <a:lnTo>
                    <a:pt x="237" y="576"/>
                  </a:lnTo>
                  <a:lnTo>
                    <a:pt x="239" y="581"/>
                  </a:lnTo>
                  <a:lnTo>
                    <a:pt x="242" y="585"/>
                  </a:lnTo>
                  <a:lnTo>
                    <a:pt x="242" y="591"/>
                  </a:lnTo>
                  <a:lnTo>
                    <a:pt x="242" y="591"/>
                  </a:lnTo>
                  <a:lnTo>
                    <a:pt x="242" y="597"/>
                  </a:lnTo>
                  <a:lnTo>
                    <a:pt x="239" y="603"/>
                  </a:lnTo>
                  <a:lnTo>
                    <a:pt x="237" y="608"/>
                  </a:lnTo>
                  <a:lnTo>
                    <a:pt x="233" y="613"/>
                  </a:lnTo>
                  <a:lnTo>
                    <a:pt x="228" y="616"/>
                  </a:lnTo>
                  <a:lnTo>
                    <a:pt x="224" y="619"/>
                  </a:lnTo>
                  <a:lnTo>
                    <a:pt x="218" y="621"/>
                  </a:lnTo>
                  <a:lnTo>
                    <a:pt x="212" y="621"/>
                  </a:lnTo>
                  <a:lnTo>
                    <a:pt x="212" y="621"/>
                  </a:lnTo>
                  <a:lnTo>
                    <a:pt x="206" y="621"/>
                  </a:lnTo>
                  <a:lnTo>
                    <a:pt x="201" y="619"/>
                  </a:lnTo>
                  <a:lnTo>
                    <a:pt x="195" y="616"/>
                  </a:lnTo>
                  <a:lnTo>
                    <a:pt x="191" y="613"/>
                  </a:lnTo>
                  <a:lnTo>
                    <a:pt x="188" y="608"/>
                  </a:lnTo>
                  <a:lnTo>
                    <a:pt x="184" y="603"/>
                  </a:lnTo>
                  <a:lnTo>
                    <a:pt x="183" y="597"/>
                  </a:lnTo>
                  <a:lnTo>
                    <a:pt x="182" y="591"/>
                  </a:lnTo>
                  <a:lnTo>
                    <a:pt x="182" y="591"/>
                  </a:lnTo>
                  <a:lnTo>
                    <a:pt x="183" y="585"/>
                  </a:lnTo>
                  <a:lnTo>
                    <a:pt x="184" y="581"/>
                  </a:lnTo>
                  <a:lnTo>
                    <a:pt x="188" y="576"/>
                  </a:lnTo>
                  <a:lnTo>
                    <a:pt x="191" y="571"/>
                  </a:lnTo>
                  <a:lnTo>
                    <a:pt x="195" y="568"/>
                  </a:lnTo>
                  <a:lnTo>
                    <a:pt x="201" y="565"/>
                  </a:lnTo>
                  <a:lnTo>
                    <a:pt x="206" y="563"/>
                  </a:lnTo>
                  <a:lnTo>
                    <a:pt x="212" y="563"/>
                  </a:lnTo>
                  <a:lnTo>
                    <a:pt x="212" y="563"/>
                  </a:lnTo>
                  <a:close/>
                  <a:moveTo>
                    <a:pt x="300" y="255"/>
                  </a:moveTo>
                  <a:lnTo>
                    <a:pt x="300" y="255"/>
                  </a:lnTo>
                  <a:lnTo>
                    <a:pt x="312" y="256"/>
                  </a:lnTo>
                  <a:lnTo>
                    <a:pt x="324" y="260"/>
                  </a:lnTo>
                  <a:lnTo>
                    <a:pt x="333" y="265"/>
                  </a:lnTo>
                  <a:lnTo>
                    <a:pt x="342" y="273"/>
                  </a:lnTo>
                  <a:lnTo>
                    <a:pt x="349" y="281"/>
                  </a:lnTo>
                  <a:lnTo>
                    <a:pt x="355" y="291"/>
                  </a:lnTo>
                  <a:lnTo>
                    <a:pt x="359" y="303"/>
                  </a:lnTo>
                  <a:lnTo>
                    <a:pt x="360" y="315"/>
                  </a:lnTo>
                  <a:lnTo>
                    <a:pt x="360" y="315"/>
                  </a:lnTo>
                  <a:lnTo>
                    <a:pt x="359" y="327"/>
                  </a:lnTo>
                  <a:lnTo>
                    <a:pt x="355" y="337"/>
                  </a:lnTo>
                  <a:lnTo>
                    <a:pt x="349" y="347"/>
                  </a:lnTo>
                  <a:lnTo>
                    <a:pt x="342" y="357"/>
                  </a:lnTo>
                  <a:lnTo>
                    <a:pt x="333" y="364"/>
                  </a:lnTo>
                  <a:lnTo>
                    <a:pt x="324" y="368"/>
                  </a:lnTo>
                  <a:lnTo>
                    <a:pt x="312" y="372"/>
                  </a:lnTo>
                  <a:lnTo>
                    <a:pt x="300" y="373"/>
                  </a:lnTo>
                  <a:lnTo>
                    <a:pt x="300" y="373"/>
                  </a:lnTo>
                  <a:lnTo>
                    <a:pt x="288" y="372"/>
                  </a:lnTo>
                  <a:lnTo>
                    <a:pt x="277" y="368"/>
                  </a:lnTo>
                  <a:lnTo>
                    <a:pt x="267" y="364"/>
                  </a:lnTo>
                  <a:lnTo>
                    <a:pt x="258" y="357"/>
                  </a:lnTo>
                  <a:lnTo>
                    <a:pt x="251" y="347"/>
                  </a:lnTo>
                  <a:lnTo>
                    <a:pt x="245" y="337"/>
                  </a:lnTo>
                  <a:lnTo>
                    <a:pt x="242" y="327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42" y="303"/>
                  </a:lnTo>
                  <a:lnTo>
                    <a:pt x="245" y="291"/>
                  </a:lnTo>
                  <a:lnTo>
                    <a:pt x="251" y="281"/>
                  </a:lnTo>
                  <a:lnTo>
                    <a:pt x="258" y="273"/>
                  </a:lnTo>
                  <a:lnTo>
                    <a:pt x="267" y="265"/>
                  </a:lnTo>
                  <a:lnTo>
                    <a:pt x="277" y="260"/>
                  </a:lnTo>
                  <a:lnTo>
                    <a:pt x="288" y="256"/>
                  </a:lnTo>
                  <a:lnTo>
                    <a:pt x="300" y="255"/>
                  </a:lnTo>
                  <a:lnTo>
                    <a:pt x="300" y="255"/>
                  </a:lnTo>
                  <a:close/>
                  <a:moveTo>
                    <a:pt x="74" y="148"/>
                  </a:moveTo>
                  <a:lnTo>
                    <a:pt x="74" y="148"/>
                  </a:lnTo>
                  <a:lnTo>
                    <a:pt x="86" y="149"/>
                  </a:lnTo>
                  <a:lnTo>
                    <a:pt x="98" y="153"/>
                  </a:lnTo>
                  <a:lnTo>
                    <a:pt x="108" y="159"/>
                  </a:lnTo>
                  <a:lnTo>
                    <a:pt x="116" y="166"/>
                  </a:lnTo>
                  <a:lnTo>
                    <a:pt x="123" y="174"/>
                  </a:lnTo>
                  <a:lnTo>
                    <a:pt x="129" y="185"/>
                  </a:lnTo>
                  <a:lnTo>
                    <a:pt x="133" y="196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33" y="219"/>
                  </a:lnTo>
                  <a:lnTo>
                    <a:pt x="129" y="231"/>
                  </a:lnTo>
                  <a:lnTo>
                    <a:pt x="123" y="241"/>
                  </a:lnTo>
                  <a:lnTo>
                    <a:pt x="116" y="249"/>
                  </a:lnTo>
                  <a:lnTo>
                    <a:pt x="108" y="256"/>
                  </a:lnTo>
                  <a:lnTo>
                    <a:pt x="98" y="262"/>
                  </a:lnTo>
                  <a:lnTo>
                    <a:pt x="86" y="266"/>
                  </a:lnTo>
                  <a:lnTo>
                    <a:pt x="74" y="267"/>
                  </a:lnTo>
                  <a:lnTo>
                    <a:pt x="74" y="267"/>
                  </a:lnTo>
                  <a:lnTo>
                    <a:pt x="62" y="266"/>
                  </a:lnTo>
                  <a:lnTo>
                    <a:pt x="52" y="262"/>
                  </a:lnTo>
                  <a:lnTo>
                    <a:pt x="41" y="256"/>
                  </a:lnTo>
                  <a:lnTo>
                    <a:pt x="33" y="249"/>
                  </a:lnTo>
                  <a:lnTo>
                    <a:pt x="25" y="241"/>
                  </a:lnTo>
                  <a:lnTo>
                    <a:pt x="19" y="231"/>
                  </a:lnTo>
                  <a:lnTo>
                    <a:pt x="16" y="219"/>
                  </a:lnTo>
                  <a:lnTo>
                    <a:pt x="15" y="208"/>
                  </a:lnTo>
                  <a:lnTo>
                    <a:pt x="15" y="208"/>
                  </a:lnTo>
                  <a:lnTo>
                    <a:pt x="16" y="196"/>
                  </a:lnTo>
                  <a:lnTo>
                    <a:pt x="19" y="185"/>
                  </a:lnTo>
                  <a:lnTo>
                    <a:pt x="25" y="174"/>
                  </a:lnTo>
                  <a:lnTo>
                    <a:pt x="33" y="166"/>
                  </a:lnTo>
                  <a:lnTo>
                    <a:pt x="41" y="159"/>
                  </a:lnTo>
                  <a:lnTo>
                    <a:pt x="52" y="153"/>
                  </a:lnTo>
                  <a:lnTo>
                    <a:pt x="62" y="149"/>
                  </a:lnTo>
                  <a:lnTo>
                    <a:pt x="74" y="148"/>
                  </a:lnTo>
                  <a:lnTo>
                    <a:pt x="74" y="148"/>
                  </a:lnTo>
                  <a:close/>
                  <a:moveTo>
                    <a:pt x="51" y="415"/>
                  </a:moveTo>
                  <a:lnTo>
                    <a:pt x="51" y="415"/>
                  </a:lnTo>
                  <a:lnTo>
                    <a:pt x="61" y="416"/>
                  </a:lnTo>
                  <a:lnTo>
                    <a:pt x="71" y="419"/>
                  </a:lnTo>
                  <a:lnTo>
                    <a:pt x="79" y="423"/>
                  </a:lnTo>
                  <a:lnTo>
                    <a:pt x="86" y="429"/>
                  </a:lnTo>
                  <a:lnTo>
                    <a:pt x="92" y="438"/>
                  </a:lnTo>
                  <a:lnTo>
                    <a:pt x="97" y="446"/>
                  </a:lnTo>
                  <a:lnTo>
                    <a:pt x="101" y="455"/>
                  </a:lnTo>
                  <a:lnTo>
                    <a:pt x="102" y="465"/>
                  </a:lnTo>
                  <a:lnTo>
                    <a:pt x="102" y="465"/>
                  </a:lnTo>
                  <a:lnTo>
                    <a:pt x="101" y="476"/>
                  </a:lnTo>
                  <a:lnTo>
                    <a:pt x="97" y="485"/>
                  </a:lnTo>
                  <a:lnTo>
                    <a:pt x="92" y="494"/>
                  </a:lnTo>
                  <a:lnTo>
                    <a:pt x="86" y="501"/>
                  </a:lnTo>
                  <a:lnTo>
                    <a:pt x="79" y="507"/>
                  </a:lnTo>
                  <a:lnTo>
                    <a:pt x="71" y="512"/>
                  </a:lnTo>
                  <a:lnTo>
                    <a:pt x="61" y="515"/>
                  </a:lnTo>
                  <a:lnTo>
                    <a:pt x="51" y="516"/>
                  </a:lnTo>
                  <a:lnTo>
                    <a:pt x="51" y="516"/>
                  </a:lnTo>
                  <a:lnTo>
                    <a:pt x="41" y="515"/>
                  </a:lnTo>
                  <a:lnTo>
                    <a:pt x="31" y="512"/>
                  </a:lnTo>
                  <a:lnTo>
                    <a:pt x="23" y="507"/>
                  </a:lnTo>
                  <a:lnTo>
                    <a:pt x="15" y="501"/>
                  </a:lnTo>
                  <a:lnTo>
                    <a:pt x="9" y="494"/>
                  </a:lnTo>
                  <a:lnTo>
                    <a:pt x="4" y="485"/>
                  </a:lnTo>
                  <a:lnTo>
                    <a:pt x="2" y="476"/>
                  </a:lnTo>
                  <a:lnTo>
                    <a:pt x="0" y="465"/>
                  </a:lnTo>
                  <a:lnTo>
                    <a:pt x="0" y="465"/>
                  </a:lnTo>
                  <a:lnTo>
                    <a:pt x="2" y="455"/>
                  </a:lnTo>
                  <a:lnTo>
                    <a:pt x="4" y="446"/>
                  </a:lnTo>
                  <a:lnTo>
                    <a:pt x="9" y="438"/>
                  </a:lnTo>
                  <a:lnTo>
                    <a:pt x="15" y="429"/>
                  </a:lnTo>
                  <a:lnTo>
                    <a:pt x="23" y="423"/>
                  </a:lnTo>
                  <a:lnTo>
                    <a:pt x="31" y="419"/>
                  </a:lnTo>
                  <a:lnTo>
                    <a:pt x="41" y="416"/>
                  </a:lnTo>
                  <a:lnTo>
                    <a:pt x="51" y="415"/>
                  </a:lnTo>
                  <a:lnTo>
                    <a:pt x="51" y="415"/>
                  </a:lnTo>
                  <a:close/>
                  <a:moveTo>
                    <a:pt x="360" y="0"/>
                  </a:moveTo>
                  <a:lnTo>
                    <a:pt x="360" y="0"/>
                  </a:lnTo>
                  <a:lnTo>
                    <a:pt x="369" y="1"/>
                  </a:lnTo>
                  <a:lnTo>
                    <a:pt x="379" y="4"/>
                  </a:lnTo>
                  <a:lnTo>
                    <a:pt x="388" y="9"/>
                  </a:lnTo>
                  <a:lnTo>
                    <a:pt x="396" y="14"/>
                  </a:lnTo>
                  <a:lnTo>
                    <a:pt x="402" y="23"/>
                  </a:lnTo>
                  <a:lnTo>
                    <a:pt x="406" y="31"/>
                  </a:lnTo>
                  <a:lnTo>
                    <a:pt x="409" y="41"/>
                  </a:lnTo>
                  <a:lnTo>
                    <a:pt x="410" y="50"/>
                  </a:lnTo>
                  <a:lnTo>
                    <a:pt x="410" y="50"/>
                  </a:lnTo>
                  <a:lnTo>
                    <a:pt x="409" y="61"/>
                  </a:lnTo>
                  <a:lnTo>
                    <a:pt x="406" y="70"/>
                  </a:lnTo>
                  <a:lnTo>
                    <a:pt x="402" y="79"/>
                  </a:lnTo>
                  <a:lnTo>
                    <a:pt x="396" y="86"/>
                  </a:lnTo>
                  <a:lnTo>
                    <a:pt x="388" y="92"/>
                  </a:lnTo>
                  <a:lnTo>
                    <a:pt x="379" y="97"/>
                  </a:lnTo>
                  <a:lnTo>
                    <a:pt x="369" y="100"/>
                  </a:lnTo>
                  <a:lnTo>
                    <a:pt x="360" y="101"/>
                  </a:lnTo>
                  <a:lnTo>
                    <a:pt x="360" y="101"/>
                  </a:lnTo>
                  <a:lnTo>
                    <a:pt x="349" y="100"/>
                  </a:lnTo>
                  <a:lnTo>
                    <a:pt x="339" y="97"/>
                  </a:lnTo>
                  <a:lnTo>
                    <a:pt x="331" y="92"/>
                  </a:lnTo>
                  <a:lnTo>
                    <a:pt x="324" y="86"/>
                  </a:lnTo>
                  <a:lnTo>
                    <a:pt x="318" y="79"/>
                  </a:lnTo>
                  <a:lnTo>
                    <a:pt x="313" y="70"/>
                  </a:lnTo>
                  <a:lnTo>
                    <a:pt x="310" y="61"/>
                  </a:lnTo>
                  <a:lnTo>
                    <a:pt x="310" y="50"/>
                  </a:lnTo>
                  <a:lnTo>
                    <a:pt x="310" y="50"/>
                  </a:lnTo>
                  <a:lnTo>
                    <a:pt x="310" y="41"/>
                  </a:lnTo>
                  <a:lnTo>
                    <a:pt x="313" y="31"/>
                  </a:lnTo>
                  <a:lnTo>
                    <a:pt x="318" y="23"/>
                  </a:lnTo>
                  <a:lnTo>
                    <a:pt x="324" y="14"/>
                  </a:lnTo>
                  <a:lnTo>
                    <a:pt x="331" y="9"/>
                  </a:lnTo>
                  <a:lnTo>
                    <a:pt x="339" y="4"/>
                  </a:lnTo>
                  <a:lnTo>
                    <a:pt x="349" y="1"/>
                  </a:lnTo>
                  <a:lnTo>
                    <a:pt x="360" y="0"/>
                  </a:lnTo>
                  <a:lnTo>
                    <a:pt x="360" y="0"/>
                  </a:lnTo>
                  <a:close/>
                  <a:moveTo>
                    <a:pt x="600" y="74"/>
                  </a:moveTo>
                  <a:lnTo>
                    <a:pt x="600" y="74"/>
                  </a:lnTo>
                  <a:lnTo>
                    <a:pt x="612" y="75"/>
                  </a:lnTo>
                  <a:lnTo>
                    <a:pt x="624" y="79"/>
                  </a:lnTo>
                  <a:lnTo>
                    <a:pt x="633" y="85"/>
                  </a:lnTo>
                  <a:lnTo>
                    <a:pt x="642" y="92"/>
                  </a:lnTo>
                  <a:lnTo>
                    <a:pt x="650" y="100"/>
                  </a:lnTo>
                  <a:lnTo>
                    <a:pt x="655" y="111"/>
                  </a:lnTo>
                  <a:lnTo>
                    <a:pt x="658" y="122"/>
                  </a:lnTo>
                  <a:lnTo>
                    <a:pt x="659" y="134"/>
                  </a:lnTo>
                  <a:lnTo>
                    <a:pt x="659" y="134"/>
                  </a:lnTo>
                  <a:lnTo>
                    <a:pt x="658" y="146"/>
                  </a:lnTo>
                  <a:lnTo>
                    <a:pt x="655" y="156"/>
                  </a:lnTo>
                  <a:lnTo>
                    <a:pt x="650" y="167"/>
                  </a:lnTo>
                  <a:lnTo>
                    <a:pt x="642" y="175"/>
                  </a:lnTo>
                  <a:lnTo>
                    <a:pt x="633" y="183"/>
                  </a:lnTo>
                  <a:lnTo>
                    <a:pt x="624" y="188"/>
                  </a:lnTo>
                  <a:lnTo>
                    <a:pt x="612" y="192"/>
                  </a:lnTo>
                  <a:lnTo>
                    <a:pt x="600" y="193"/>
                  </a:lnTo>
                  <a:lnTo>
                    <a:pt x="600" y="193"/>
                  </a:lnTo>
                  <a:lnTo>
                    <a:pt x="588" y="192"/>
                  </a:lnTo>
                  <a:lnTo>
                    <a:pt x="577" y="188"/>
                  </a:lnTo>
                  <a:lnTo>
                    <a:pt x="567" y="183"/>
                  </a:lnTo>
                  <a:lnTo>
                    <a:pt x="558" y="175"/>
                  </a:lnTo>
                  <a:lnTo>
                    <a:pt x="551" y="167"/>
                  </a:lnTo>
                  <a:lnTo>
                    <a:pt x="546" y="156"/>
                  </a:lnTo>
                  <a:lnTo>
                    <a:pt x="542" y="146"/>
                  </a:lnTo>
                  <a:lnTo>
                    <a:pt x="541" y="134"/>
                  </a:lnTo>
                  <a:lnTo>
                    <a:pt x="541" y="134"/>
                  </a:lnTo>
                  <a:lnTo>
                    <a:pt x="542" y="122"/>
                  </a:lnTo>
                  <a:lnTo>
                    <a:pt x="546" y="111"/>
                  </a:lnTo>
                  <a:lnTo>
                    <a:pt x="551" y="100"/>
                  </a:lnTo>
                  <a:lnTo>
                    <a:pt x="558" y="92"/>
                  </a:lnTo>
                  <a:lnTo>
                    <a:pt x="567" y="85"/>
                  </a:lnTo>
                  <a:lnTo>
                    <a:pt x="577" y="79"/>
                  </a:lnTo>
                  <a:lnTo>
                    <a:pt x="588" y="75"/>
                  </a:lnTo>
                  <a:lnTo>
                    <a:pt x="600" y="74"/>
                  </a:lnTo>
                  <a:lnTo>
                    <a:pt x="600" y="74"/>
                  </a:lnTo>
                  <a:close/>
                  <a:moveTo>
                    <a:pt x="710" y="264"/>
                  </a:moveTo>
                  <a:lnTo>
                    <a:pt x="710" y="264"/>
                  </a:lnTo>
                  <a:lnTo>
                    <a:pt x="720" y="265"/>
                  </a:lnTo>
                  <a:lnTo>
                    <a:pt x="730" y="268"/>
                  </a:lnTo>
                  <a:lnTo>
                    <a:pt x="738" y="273"/>
                  </a:lnTo>
                  <a:lnTo>
                    <a:pt x="745" y="279"/>
                  </a:lnTo>
                  <a:lnTo>
                    <a:pt x="751" y="286"/>
                  </a:lnTo>
                  <a:lnTo>
                    <a:pt x="756" y="295"/>
                  </a:lnTo>
                  <a:lnTo>
                    <a:pt x="760" y="304"/>
                  </a:lnTo>
                  <a:lnTo>
                    <a:pt x="761" y="315"/>
                  </a:lnTo>
                  <a:lnTo>
                    <a:pt x="761" y="315"/>
                  </a:lnTo>
                  <a:lnTo>
                    <a:pt x="760" y="324"/>
                  </a:lnTo>
                  <a:lnTo>
                    <a:pt x="756" y="334"/>
                  </a:lnTo>
                  <a:lnTo>
                    <a:pt x="751" y="342"/>
                  </a:lnTo>
                  <a:lnTo>
                    <a:pt x="745" y="351"/>
                  </a:lnTo>
                  <a:lnTo>
                    <a:pt x="738" y="357"/>
                  </a:lnTo>
                  <a:lnTo>
                    <a:pt x="730" y="361"/>
                  </a:lnTo>
                  <a:lnTo>
                    <a:pt x="720" y="364"/>
                  </a:lnTo>
                  <a:lnTo>
                    <a:pt x="710" y="365"/>
                  </a:lnTo>
                  <a:lnTo>
                    <a:pt x="710" y="365"/>
                  </a:lnTo>
                  <a:lnTo>
                    <a:pt x="700" y="364"/>
                  </a:lnTo>
                  <a:lnTo>
                    <a:pt x="690" y="361"/>
                  </a:lnTo>
                  <a:lnTo>
                    <a:pt x="682" y="357"/>
                  </a:lnTo>
                  <a:lnTo>
                    <a:pt x="674" y="351"/>
                  </a:lnTo>
                  <a:lnTo>
                    <a:pt x="668" y="342"/>
                  </a:lnTo>
                  <a:lnTo>
                    <a:pt x="663" y="334"/>
                  </a:lnTo>
                  <a:lnTo>
                    <a:pt x="661" y="324"/>
                  </a:lnTo>
                  <a:lnTo>
                    <a:pt x="659" y="315"/>
                  </a:lnTo>
                  <a:lnTo>
                    <a:pt x="659" y="315"/>
                  </a:lnTo>
                  <a:lnTo>
                    <a:pt x="661" y="304"/>
                  </a:lnTo>
                  <a:lnTo>
                    <a:pt x="663" y="295"/>
                  </a:lnTo>
                  <a:lnTo>
                    <a:pt x="668" y="286"/>
                  </a:lnTo>
                  <a:lnTo>
                    <a:pt x="674" y="279"/>
                  </a:lnTo>
                  <a:lnTo>
                    <a:pt x="682" y="273"/>
                  </a:lnTo>
                  <a:lnTo>
                    <a:pt x="690" y="268"/>
                  </a:lnTo>
                  <a:lnTo>
                    <a:pt x="700" y="265"/>
                  </a:lnTo>
                  <a:lnTo>
                    <a:pt x="710" y="264"/>
                  </a:lnTo>
                  <a:lnTo>
                    <a:pt x="710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3989447" y="3799643"/>
            <a:ext cx="504894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03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2366895" y="1898492"/>
            <a:ext cx="504894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02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684471" y="1883535"/>
            <a:ext cx="504894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04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4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971675" y="3178734"/>
            <a:ext cx="633817" cy="694246"/>
          </a:xfrm>
          <a:custGeom>
            <a:avLst/>
            <a:gdLst>
              <a:gd name="T0" fmla="*/ 0 w 590"/>
              <a:gd name="T1" fmla="*/ 33 h 646"/>
              <a:gd name="T2" fmla="*/ 159 w 590"/>
              <a:gd name="T3" fmla="*/ 625 h 646"/>
              <a:gd name="T4" fmla="*/ 202 w 590"/>
              <a:gd name="T5" fmla="*/ 637 h 646"/>
              <a:gd name="T6" fmla="*/ 590 w 590"/>
              <a:gd name="T7" fmla="*/ 414 h 646"/>
              <a:gd name="T8" fmla="*/ 479 w 590"/>
              <a:gd name="T9" fmla="*/ 0 h 646"/>
              <a:gd name="T10" fmla="*/ 31 w 590"/>
              <a:gd name="T11" fmla="*/ 0 h 646"/>
              <a:gd name="T12" fmla="*/ 0 w 590"/>
              <a:gd name="T13" fmla="*/ 33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646">
                <a:moveTo>
                  <a:pt x="0" y="33"/>
                </a:moveTo>
                <a:cubicBezTo>
                  <a:pt x="7" y="246"/>
                  <a:pt x="64" y="447"/>
                  <a:pt x="159" y="625"/>
                </a:cubicBezTo>
                <a:cubicBezTo>
                  <a:pt x="167" y="641"/>
                  <a:pt x="187" y="646"/>
                  <a:pt x="202" y="637"/>
                </a:cubicBezTo>
                <a:cubicBezTo>
                  <a:pt x="590" y="414"/>
                  <a:pt x="590" y="414"/>
                  <a:pt x="590" y="414"/>
                </a:cubicBezTo>
                <a:cubicBezTo>
                  <a:pt x="521" y="291"/>
                  <a:pt x="481" y="150"/>
                  <a:pt x="47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5"/>
                  <a:pt x="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2486453" y="3178734"/>
            <a:ext cx="188101" cy="444808"/>
          </a:xfrm>
          <a:custGeom>
            <a:avLst/>
            <a:gdLst>
              <a:gd name="T0" fmla="*/ 47 w 175"/>
              <a:gd name="T1" fmla="*/ 0 h 414"/>
              <a:gd name="T2" fmla="*/ 0 w 175"/>
              <a:gd name="T3" fmla="*/ 0 h 414"/>
              <a:gd name="T4" fmla="*/ 111 w 175"/>
              <a:gd name="T5" fmla="*/ 414 h 414"/>
              <a:gd name="T6" fmla="*/ 152 w 175"/>
              <a:gd name="T7" fmla="*/ 390 h 414"/>
              <a:gd name="T8" fmla="*/ 166 w 175"/>
              <a:gd name="T9" fmla="*/ 342 h 414"/>
              <a:gd name="T10" fmla="*/ 84 w 175"/>
              <a:gd name="T11" fmla="*/ 35 h 414"/>
              <a:gd name="T12" fmla="*/ 47 w 175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4">
                <a:moveTo>
                  <a:pt x="47" y="0"/>
                </a:moveTo>
                <a:cubicBezTo>
                  <a:pt x="0" y="0"/>
                  <a:pt x="0" y="0"/>
                  <a:pt x="0" y="0"/>
                </a:cubicBezTo>
                <a:cubicBezTo>
                  <a:pt x="2" y="150"/>
                  <a:pt x="42" y="291"/>
                  <a:pt x="111" y="414"/>
                </a:cubicBezTo>
                <a:cubicBezTo>
                  <a:pt x="152" y="390"/>
                  <a:pt x="152" y="390"/>
                  <a:pt x="152" y="390"/>
                </a:cubicBezTo>
                <a:cubicBezTo>
                  <a:pt x="168" y="380"/>
                  <a:pt x="175" y="359"/>
                  <a:pt x="166" y="342"/>
                </a:cubicBezTo>
                <a:cubicBezTo>
                  <a:pt x="120" y="248"/>
                  <a:pt x="91" y="145"/>
                  <a:pt x="84" y="35"/>
                </a:cubicBezTo>
                <a:cubicBezTo>
                  <a:pt x="83" y="15"/>
                  <a:pt x="67" y="0"/>
                  <a:pt x="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252509" y="3178734"/>
            <a:ext cx="633817" cy="694246"/>
          </a:xfrm>
          <a:custGeom>
            <a:avLst/>
            <a:gdLst>
              <a:gd name="T0" fmla="*/ 431 w 590"/>
              <a:gd name="T1" fmla="*/ 625 h 646"/>
              <a:gd name="T2" fmla="*/ 589 w 590"/>
              <a:gd name="T3" fmla="*/ 32 h 646"/>
              <a:gd name="T4" fmla="*/ 558 w 590"/>
              <a:gd name="T5" fmla="*/ 0 h 646"/>
              <a:gd name="T6" fmla="*/ 111 w 590"/>
              <a:gd name="T7" fmla="*/ 0 h 646"/>
              <a:gd name="T8" fmla="*/ 0 w 590"/>
              <a:gd name="T9" fmla="*/ 413 h 646"/>
              <a:gd name="T10" fmla="*/ 388 w 590"/>
              <a:gd name="T11" fmla="*/ 637 h 646"/>
              <a:gd name="T12" fmla="*/ 431 w 590"/>
              <a:gd name="T13" fmla="*/ 625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646">
                <a:moveTo>
                  <a:pt x="431" y="625"/>
                </a:moveTo>
                <a:cubicBezTo>
                  <a:pt x="532" y="437"/>
                  <a:pt x="583" y="234"/>
                  <a:pt x="589" y="32"/>
                </a:cubicBezTo>
                <a:cubicBezTo>
                  <a:pt x="590" y="15"/>
                  <a:pt x="576" y="0"/>
                  <a:pt x="558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9" y="141"/>
                  <a:pt x="73" y="283"/>
                  <a:pt x="0" y="413"/>
                </a:cubicBezTo>
                <a:cubicBezTo>
                  <a:pt x="388" y="637"/>
                  <a:pt x="388" y="637"/>
                  <a:pt x="388" y="637"/>
                </a:cubicBezTo>
                <a:cubicBezTo>
                  <a:pt x="403" y="646"/>
                  <a:pt x="423" y="641"/>
                  <a:pt x="431" y="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183902" y="3178734"/>
            <a:ext cx="188101" cy="443899"/>
          </a:xfrm>
          <a:custGeom>
            <a:avLst/>
            <a:gdLst>
              <a:gd name="T0" fmla="*/ 23 w 175"/>
              <a:gd name="T1" fmla="*/ 390 h 413"/>
              <a:gd name="T2" fmla="*/ 64 w 175"/>
              <a:gd name="T3" fmla="*/ 413 h 413"/>
              <a:gd name="T4" fmla="*/ 175 w 175"/>
              <a:gd name="T5" fmla="*/ 0 h 413"/>
              <a:gd name="T6" fmla="*/ 128 w 175"/>
              <a:gd name="T7" fmla="*/ 0 h 413"/>
              <a:gd name="T8" fmla="*/ 91 w 175"/>
              <a:gd name="T9" fmla="*/ 35 h 413"/>
              <a:gd name="T10" fmla="*/ 8 w 175"/>
              <a:gd name="T11" fmla="*/ 342 h 413"/>
              <a:gd name="T12" fmla="*/ 23 w 175"/>
              <a:gd name="T13" fmla="*/ 39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23" y="390"/>
                </a:moveTo>
                <a:cubicBezTo>
                  <a:pt x="64" y="413"/>
                  <a:pt x="64" y="413"/>
                  <a:pt x="64" y="413"/>
                </a:cubicBezTo>
                <a:cubicBezTo>
                  <a:pt x="137" y="283"/>
                  <a:pt x="173" y="141"/>
                  <a:pt x="175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08" y="0"/>
                  <a:pt x="92" y="16"/>
                  <a:pt x="91" y="35"/>
                </a:cubicBezTo>
                <a:cubicBezTo>
                  <a:pt x="84" y="139"/>
                  <a:pt x="58" y="243"/>
                  <a:pt x="8" y="342"/>
                </a:cubicBezTo>
                <a:cubicBezTo>
                  <a:pt x="0" y="359"/>
                  <a:pt x="6" y="380"/>
                  <a:pt x="23" y="3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252509" y="2455410"/>
            <a:ext cx="633817" cy="694246"/>
          </a:xfrm>
          <a:custGeom>
            <a:avLst/>
            <a:gdLst>
              <a:gd name="T0" fmla="*/ 590 w 590"/>
              <a:gd name="T1" fmla="*/ 614 h 646"/>
              <a:gd name="T2" fmla="*/ 431 w 590"/>
              <a:gd name="T3" fmla="*/ 21 h 646"/>
              <a:gd name="T4" fmla="*/ 388 w 590"/>
              <a:gd name="T5" fmla="*/ 9 h 646"/>
              <a:gd name="T6" fmla="*/ 0 w 590"/>
              <a:gd name="T7" fmla="*/ 233 h 646"/>
              <a:gd name="T8" fmla="*/ 111 w 590"/>
              <a:gd name="T9" fmla="*/ 646 h 646"/>
              <a:gd name="T10" fmla="*/ 559 w 590"/>
              <a:gd name="T11" fmla="*/ 646 h 646"/>
              <a:gd name="T12" fmla="*/ 590 w 590"/>
              <a:gd name="T13" fmla="*/ 614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646">
                <a:moveTo>
                  <a:pt x="590" y="614"/>
                </a:moveTo>
                <a:cubicBezTo>
                  <a:pt x="583" y="400"/>
                  <a:pt x="526" y="199"/>
                  <a:pt x="431" y="21"/>
                </a:cubicBezTo>
                <a:cubicBezTo>
                  <a:pt x="422" y="6"/>
                  <a:pt x="403" y="0"/>
                  <a:pt x="388" y="9"/>
                </a:cubicBezTo>
                <a:cubicBezTo>
                  <a:pt x="0" y="233"/>
                  <a:pt x="0" y="233"/>
                  <a:pt x="0" y="233"/>
                </a:cubicBezTo>
                <a:cubicBezTo>
                  <a:pt x="68" y="355"/>
                  <a:pt x="108" y="496"/>
                  <a:pt x="111" y="646"/>
                </a:cubicBezTo>
                <a:cubicBezTo>
                  <a:pt x="559" y="646"/>
                  <a:pt x="559" y="646"/>
                  <a:pt x="559" y="646"/>
                </a:cubicBezTo>
                <a:cubicBezTo>
                  <a:pt x="576" y="646"/>
                  <a:pt x="590" y="631"/>
                  <a:pt x="590" y="6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183902" y="2705757"/>
            <a:ext cx="188101" cy="443899"/>
          </a:xfrm>
          <a:custGeom>
            <a:avLst/>
            <a:gdLst>
              <a:gd name="T0" fmla="*/ 127 w 175"/>
              <a:gd name="T1" fmla="*/ 413 h 413"/>
              <a:gd name="T2" fmla="*/ 175 w 175"/>
              <a:gd name="T3" fmla="*/ 413 h 413"/>
              <a:gd name="T4" fmla="*/ 64 w 175"/>
              <a:gd name="T5" fmla="*/ 0 h 413"/>
              <a:gd name="T6" fmla="*/ 23 w 175"/>
              <a:gd name="T7" fmla="*/ 24 h 413"/>
              <a:gd name="T8" fmla="*/ 8 w 175"/>
              <a:gd name="T9" fmla="*/ 72 h 413"/>
              <a:gd name="T10" fmla="*/ 91 w 175"/>
              <a:gd name="T11" fmla="*/ 379 h 413"/>
              <a:gd name="T12" fmla="*/ 127 w 175"/>
              <a:gd name="T13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127" y="413"/>
                </a:moveTo>
                <a:cubicBezTo>
                  <a:pt x="175" y="413"/>
                  <a:pt x="175" y="413"/>
                  <a:pt x="175" y="413"/>
                </a:cubicBezTo>
                <a:cubicBezTo>
                  <a:pt x="172" y="263"/>
                  <a:pt x="132" y="122"/>
                  <a:pt x="64" y="0"/>
                </a:cubicBezTo>
                <a:cubicBezTo>
                  <a:pt x="23" y="24"/>
                  <a:pt x="23" y="24"/>
                  <a:pt x="23" y="24"/>
                </a:cubicBezTo>
                <a:cubicBezTo>
                  <a:pt x="6" y="33"/>
                  <a:pt x="0" y="54"/>
                  <a:pt x="8" y="72"/>
                </a:cubicBezTo>
                <a:cubicBezTo>
                  <a:pt x="55" y="165"/>
                  <a:pt x="84" y="269"/>
                  <a:pt x="91" y="379"/>
                </a:cubicBezTo>
                <a:cubicBezTo>
                  <a:pt x="92" y="398"/>
                  <a:pt x="108" y="413"/>
                  <a:pt x="127" y="4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913109" y="1917007"/>
            <a:ext cx="762852" cy="763307"/>
          </a:xfrm>
          <a:custGeom>
            <a:avLst/>
            <a:gdLst>
              <a:gd name="T0" fmla="*/ 701 w 710"/>
              <a:gd name="T1" fmla="*/ 443 h 710"/>
              <a:gd name="T2" fmla="*/ 267 w 710"/>
              <a:gd name="T3" fmla="*/ 9 h 710"/>
              <a:gd name="T4" fmla="*/ 224 w 710"/>
              <a:gd name="T5" fmla="*/ 20 h 710"/>
              <a:gd name="T6" fmla="*/ 0 w 710"/>
              <a:gd name="T7" fmla="*/ 408 h 710"/>
              <a:gd name="T8" fmla="*/ 302 w 710"/>
              <a:gd name="T9" fmla="*/ 710 h 710"/>
              <a:gd name="T10" fmla="*/ 690 w 710"/>
              <a:gd name="T11" fmla="*/ 486 h 710"/>
              <a:gd name="T12" fmla="*/ 701 w 710"/>
              <a:gd name="T13" fmla="*/ 443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0" h="710">
                <a:moveTo>
                  <a:pt x="701" y="443"/>
                </a:moveTo>
                <a:cubicBezTo>
                  <a:pt x="588" y="261"/>
                  <a:pt x="438" y="116"/>
                  <a:pt x="267" y="9"/>
                </a:cubicBezTo>
                <a:cubicBezTo>
                  <a:pt x="252" y="0"/>
                  <a:pt x="233" y="5"/>
                  <a:pt x="224" y="20"/>
                </a:cubicBezTo>
                <a:cubicBezTo>
                  <a:pt x="0" y="408"/>
                  <a:pt x="0" y="408"/>
                  <a:pt x="0" y="408"/>
                </a:cubicBezTo>
                <a:cubicBezTo>
                  <a:pt x="121" y="480"/>
                  <a:pt x="225" y="582"/>
                  <a:pt x="302" y="710"/>
                </a:cubicBezTo>
                <a:cubicBezTo>
                  <a:pt x="690" y="486"/>
                  <a:pt x="690" y="486"/>
                  <a:pt x="690" y="486"/>
                </a:cubicBezTo>
                <a:cubicBezTo>
                  <a:pt x="705" y="477"/>
                  <a:pt x="710" y="458"/>
                  <a:pt x="701" y="4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3877670" y="2355454"/>
            <a:ext cx="359845" cy="361208"/>
          </a:xfrm>
          <a:custGeom>
            <a:avLst/>
            <a:gdLst>
              <a:gd name="T0" fmla="*/ 294 w 335"/>
              <a:gd name="T1" fmla="*/ 326 h 336"/>
              <a:gd name="T2" fmla="*/ 335 w 335"/>
              <a:gd name="T3" fmla="*/ 302 h 336"/>
              <a:gd name="T4" fmla="*/ 33 w 335"/>
              <a:gd name="T5" fmla="*/ 0 h 336"/>
              <a:gd name="T6" fmla="*/ 9 w 335"/>
              <a:gd name="T7" fmla="*/ 41 h 336"/>
              <a:gd name="T8" fmla="*/ 21 w 335"/>
              <a:gd name="T9" fmla="*/ 90 h 336"/>
              <a:gd name="T10" fmla="*/ 245 w 335"/>
              <a:gd name="T11" fmla="*/ 314 h 336"/>
              <a:gd name="T12" fmla="*/ 294 w 335"/>
              <a:gd name="T13" fmla="*/ 32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5" h="336">
                <a:moveTo>
                  <a:pt x="294" y="326"/>
                </a:moveTo>
                <a:cubicBezTo>
                  <a:pt x="335" y="302"/>
                  <a:pt x="335" y="302"/>
                  <a:pt x="335" y="302"/>
                </a:cubicBezTo>
                <a:cubicBezTo>
                  <a:pt x="258" y="174"/>
                  <a:pt x="154" y="72"/>
                  <a:pt x="33" y="0"/>
                </a:cubicBezTo>
                <a:cubicBezTo>
                  <a:pt x="9" y="41"/>
                  <a:pt x="9" y="41"/>
                  <a:pt x="9" y="41"/>
                </a:cubicBezTo>
                <a:cubicBezTo>
                  <a:pt x="0" y="58"/>
                  <a:pt x="5" y="79"/>
                  <a:pt x="21" y="90"/>
                </a:cubicBezTo>
                <a:cubicBezTo>
                  <a:pt x="108" y="147"/>
                  <a:pt x="185" y="223"/>
                  <a:pt x="245" y="314"/>
                </a:cubicBezTo>
                <a:cubicBezTo>
                  <a:pt x="256" y="331"/>
                  <a:pt x="277" y="336"/>
                  <a:pt x="294" y="32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443767" y="1706643"/>
            <a:ext cx="693791" cy="633817"/>
          </a:xfrm>
          <a:custGeom>
            <a:avLst/>
            <a:gdLst>
              <a:gd name="T0" fmla="*/ 625 w 646"/>
              <a:gd name="T1" fmla="*/ 159 h 590"/>
              <a:gd name="T2" fmla="*/ 32 w 646"/>
              <a:gd name="T3" fmla="*/ 1 h 590"/>
              <a:gd name="T4" fmla="*/ 0 w 646"/>
              <a:gd name="T5" fmla="*/ 32 h 590"/>
              <a:gd name="T6" fmla="*/ 0 w 646"/>
              <a:gd name="T7" fmla="*/ 479 h 590"/>
              <a:gd name="T8" fmla="*/ 413 w 646"/>
              <a:gd name="T9" fmla="*/ 590 h 590"/>
              <a:gd name="T10" fmla="*/ 637 w 646"/>
              <a:gd name="T11" fmla="*/ 202 h 590"/>
              <a:gd name="T12" fmla="*/ 625 w 646"/>
              <a:gd name="T13" fmla="*/ 159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6" h="590">
                <a:moveTo>
                  <a:pt x="625" y="159"/>
                </a:moveTo>
                <a:cubicBezTo>
                  <a:pt x="436" y="59"/>
                  <a:pt x="234" y="7"/>
                  <a:pt x="32" y="1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479"/>
                  <a:pt x="0" y="479"/>
                  <a:pt x="0" y="479"/>
                </a:cubicBezTo>
                <a:cubicBezTo>
                  <a:pt x="140" y="481"/>
                  <a:pt x="282" y="517"/>
                  <a:pt x="413" y="590"/>
                </a:cubicBezTo>
                <a:cubicBezTo>
                  <a:pt x="637" y="202"/>
                  <a:pt x="637" y="202"/>
                  <a:pt x="637" y="202"/>
                </a:cubicBezTo>
                <a:cubicBezTo>
                  <a:pt x="646" y="187"/>
                  <a:pt x="640" y="168"/>
                  <a:pt x="625" y="1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443766" y="2221421"/>
            <a:ext cx="443445" cy="188101"/>
          </a:xfrm>
          <a:custGeom>
            <a:avLst/>
            <a:gdLst>
              <a:gd name="T0" fmla="*/ 390 w 413"/>
              <a:gd name="T1" fmla="*/ 152 h 175"/>
              <a:gd name="T2" fmla="*/ 413 w 413"/>
              <a:gd name="T3" fmla="*/ 111 h 175"/>
              <a:gd name="T4" fmla="*/ 0 w 413"/>
              <a:gd name="T5" fmla="*/ 0 h 175"/>
              <a:gd name="T6" fmla="*/ 0 w 413"/>
              <a:gd name="T7" fmla="*/ 48 h 175"/>
              <a:gd name="T8" fmla="*/ 35 w 413"/>
              <a:gd name="T9" fmla="*/ 84 h 175"/>
              <a:gd name="T10" fmla="*/ 341 w 413"/>
              <a:gd name="T11" fmla="*/ 167 h 175"/>
              <a:gd name="T12" fmla="*/ 390 w 413"/>
              <a:gd name="T13" fmla="*/ 15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" h="175">
                <a:moveTo>
                  <a:pt x="390" y="152"/>
                </a:moveTo>
                <a:cubicBezTo>
                  <a:pt x="413" y="111"/>
                  <a:pt x="413" y="111"/>
                  <a:pt x="413" y="111"/>
                </a:cubicBezTo>
                <a:cubicBezTo>
                  <a:pt x="282" y="38"/>
                  <a:pt x="140" y="2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7"/>
                  <a:pt x="15" y="83"/>
                  <a:pt x="35" y="84"/>
                </a:cubicBezTo>
                <a:cubicBezTo>
                  <a:pt x="139" y="91"/>
                  <a:pt x="243" y="118"/>
                  <a:pt x="341" y="167"/>
                </a:cubicBezTo>
                <a:cubicBezTo>
                  <a:pt x="359" y="175"/>
                  <a:pt x="380" y="169"/>
                  <a:pt x="390" y="15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2720443" y="1706643"/>
            <a:ext cx="694246" cy="633817"/>
          </a:xfrm>
          <a:custGeom>
            <a:avLst/>
            <a:gdLst>
              <a:gd name="T0" fmla="*/ 614 w 646"/>
              <a:gd name="T1" fmla="*/ 0 h 590"/>
              <a:gd name="T2" fmla="*/ 21 w 646"/>
              <a:gd name="T3" fmla="*/ 159 h 590"/>
              <a:gd name="T4" fmla="*/ 9 w 646"/>
              <a:gd name="T5" fmla="*/ 202 h 590"/>
              <a:gd name="T6" fmla="*/ 233 w 646"/>
              <a:gd name="T7" fmla="*/ 590 h 590"/>
              <a:gd name="T8" fmla="*/ 646 w 646"/>
              <a:gd name="T9" fmla="*/ 479 h 590"/>
              <a:gd name="T10" fmla="*/ 646 w 646"/>
              <a:gd name="T11" fmla="*/ 31 h 590"/>
              <a:gd name="T12" fmla="*/ 614 w 646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6" h="590">
                <a:moveTo>
                  <a:pt x="614" y="0"/>
                </a:moveTo>
                <a:cubicBezTo>
                  <a:pt x="400" y="8"/>
                  <a:pt x="199" y="64"/>
                  <a:pt x="21" y="159"/>
                </a:cubicBezTo>
                <a:cubicBezTo>
                  <a:pt x="5" y="168"/>
                  <a:pt x="0" y="187"/>
                  <a:pt x="9" y="202"/>
                </a:cubicBezTo>
                <a:cubicBezTo>
                  <a:pt x="233" y="590"/>
                  <a:pt x="233" y="590"/>
                  <a:pt x="233" y="590"/>
                </a:cubicBezTo>
                <a:cubicBezTo>
                  <a:pt x="355" y="522"/>
                  <a:pt x="496" y="482"/>
                  <a:pt x="646" y="479"/>
                </a:cubicBezTo>
                <a:cubicBezTo>
                  <a:pt x="646" y="31"/>
                  <a:pt x="646" y="31"/>
                  <a:pt x="646" y="31"/>
                </a:cubicBezTo>
                <a:cubicBezTo>
                  <a:pt x="646" y="14"/>
                  <a:pt x="631" y="0"/>
                  <a:pt x="6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2970789" y="2221421"/>
            <a:ext cx="443900" cy="188101"/>
          </a:xfrm>
          <a:custGeom>
            <a:avLst/>
            <a:gdLst>
              <a:gd name="T0" fmla="*/ 413 w 413"/>
              <a:gd name="T1" fmla="*/ 48 h 175"/>
              <a:gd name="T2" fmla="*/ 413 w 413"/>
              <a:gd name="T3" fmla="*/ 0 h 175"/>
              <a:gd name="T4" fmla="*/ 0 w 413"/>
              <a:gd name="T5" fmla="*/ 111 h 175"/>
              <a:gd name="T6" fmla="*/ 23 w 413"/>
              <a:gd name="T7" fmla="*/ 152 h 175"/>
              <a:gd name="T8" fmla="*/ 72 w 413"/>
              <a:gd name="T9" fmla="*/ 167 h 175"/>
              <a:gd name="T10" fmla="*/ 378 w 413"/>
              <a:gd name="T11" fmla="*/ 85 h 175"/>
              <a:gd name="T12" fmla="*/ 413 w 413"/>
              <a:gd name="T13" fmla="*/ 4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" h="175">
                <a:moveTo>
                  <a:pt x="413" y="48"/>
                </a:moveTo>
                <a:cubicBezTo>
                  <a:pt x="413" y="0"/>
                  <a:pt x="413" y="0"/>
                  <a:pt x="413" y="0"/>
                </a:cubicBezTo>
                <a:cubicBezTo>
                  <a:pt x="263" y="3"/>
                  <a:pt x="122" y="43"/>
                  <a:pt x="0" y="111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33" y="169"/>
                  <a:pt x="54" y="175"/>
                  <a:pt x="72" y="167"/>
                </a:cubicBezTo>
                <a:cubicBezTo>
                  <a:pt x="165" y="120"/>
                  <a:pt x="269" y="91"/>
                  <a:pt x="378" y="85"/>
                </a:cubicBezTo>
                <a:cubicBezTo>
                  <a:pt x="398" y="83"/>
                  <a:pt x="413" y="67"/>
                  <a:pt x="413" y="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2182493" y="1917007"/>
            <a:ext cx="762852" cy="763307"/>
          </a:xfrm>
          <a:custGeom>
            <a:avLst/>
            <a:gdLst>
              <a:gd name="T0" fmla="*/ 443 w 710"/>
              <a:gd name="T1" fmla="*/ 9 h 710"/>
              <a:gd name="T2" fmla="*/ 9 w 710"/>
              <a:gd name="T3" fmla="*/ 443 h 710"/>
              <a:gd name="T4" fmla="*/ 20 w 710"/>
              <a:gd name="T5" fmla="*/ 486 h 710"/>
              <a:gd name="T6" fmla="*/ 407 w 710"/>
              <a:gd name="T7" fmla="*/ 710 h 710"/>
              <a:gd name="T8" fmla="*/ 710 w 710"/>
              <a:gd name="T9" fmla="*/ 408 h 710"/>
              <a:gd name="T10" fmla="*/ 486 w 710"/>
              <a:gd name="T11" fmla="*/ 20 h 710"/>
              <a:gd name="T12" fmla="*/ 443 w 710"/>
              <a:gd name="T13" fmla="*/ 9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0" h="710">
                <a:moveTo>
                  <a:pt x="443" y="9"/>
                </a:moveTo>
                <a:cubicBezTo>
                  <a:pt x="261" y="122"/>
                  <a:pt x="115" y="272"/>
                  <a:pt x="9" y="443"/>
                </a:cubicBezTo>
                <a:cubicBezTo>
                  <a:pt x="0" y="458"/>
                  <a:pt x="5" y="478"/>
                  <a:pt x="20" y="486"/>
                </a:cubicBezTo>
                <a:cubicBezTo>
                  <a:pt x="407" y="710"/>
                  <a:pt x="407" y="710"/>
                  <a:pt x="407" y="710"/>
                </a:cubicBezTo>
                <a:cubicBezTo>
                  <a:pt x="479" y="590"/>
                  <a:pt x="581" y="485"/>
                  <a:pt x="710" y="408"/>
                </a:cubicBezTo>
                <a:cubicBezTo>
                  <a:pt x="486" y="20"/>
                  <a:pt x="486" y="20"/>
                  <a:pt x="486" y="20"/>
                </a:cubicBezTo>
                <a:cubicBezTo>
                  <a:pt x="477" y="5"/>
                  <a:pt x="457" y="0"/>
                  <a:pt x="443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2619577" y="2355454"/>
            <a:ext cx="361208" cy="361208"/>
          </a:xfrm>
          <a:custGeom>
            <a:avLst/>
            <a:gdLst>
              <a:gd name="T0" fmla="*/ 327 w 336"/>
              <a:gd name="T1" fmla="*/ 41 h 336"/>
              <a:gd name="T2" fmla="*/ 303 w 336"/>
              <a:gd name="T3" fmla="*/ 0 h 336"/>
              <a:gd name="T4" fmla="*/ 0 w 336"/>
              <a:gd name="T5" fmla="*/ 302 h 336"/>
              <a:gd name="T6" fmla="*/ 41 w 336"/>
              <a:gd name="T7" fmla="*/ 326 h 336"/>
              <a:gd name="T8" fmla="*/ 91 w 336"/>
              <a:gd name="T9" fmla="*/ 314 h 336"/>
              <a:gd name="T10" fmla="*/ 315 w 336"/>
              <a:gd name="T11" fmla="*/ 90 h 336"/>
              <a:gd name="T12" fmla="*/ 327 w 336"/>
              <a:gd name="T13" fmla="*/ 4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6" h="336">
                <a:moveTo>
                  <a:pt x="327" y="41"/>
                </a:moveTo>
                <a:cubicBezTo>
                  <a:pt x="303" y="0"/>
                  <a:pt x="303" y="0"/>
                  <a:pt x="303" y="0"/>
                </a:cubicBezTo>
                <a:cubicBezTo>
                  <a:pt x="174" y="77"/>
                  <a:pt x="72" y="182"/>
                  <a:pt x="0" y="302"/>
                </a:cubicBezTo>
                <a:cubicBezTo>
                  <a:pt x="41" y="326"/>
                  <a:pt x="41" y="326"/>
                  <a:pt x="41" y="326"/>
                </a:cubicBezTo>
                <a:cubicBezTo>
                  <a:pt x="58" y="336"/>
                  <a:pt x="80" y="331"/>
                  <a:pt x="91" y="314"/>
                </a:cubicBezTo>
                <a:cubicBezTo>
                  <a:pt x="148" y="227"/>
                  <a:pt x="223" y="150"/>
                  <a:pt x="315" y="90"/>
                </a:cubicBezTo>
                <a:cubicBezTo>
                  <a:pt x="331" y="79"/>
                  <a:pt x="336" y="58"/>
                  <a:pt x="327" y="4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1971675" y="2455410"/>
            <a:ext cx="633817" cy="694246"/>
          </a:xfrm>
          <a:custGeom>
            <a:avLst/>
            <a:gdLst>
              <a:gd name="T0" fmla="*/ 159 w 590"/>
              <a:gd name="T1" fmla="*/ 21 h 646"/>
              <a:gd name="T2" fmla="*/ 0 w 590"/>
              <a:gd name="T3" fmla="*/ 614 h 646"/>
              <a:gd name="T4" fmla="*/ 31 w 590"/>
              <a:gd name="T5" fmla="*/ 646 h 646"/>
              <a:gd name="T6" fmla="*/ 479 w 590"/>
              <a:gd name="T7" fmla="*/ 646 h 646"/>
              <a:gd name="T8" fmla="*/ 590 w 590"/>
              <a:gd name="T9" fmla="*/ 233 h 646"/>
              <a:gd name="T10" fmla="*/ 202 w 590"/>
              <a:gd name="T11" fmla="*/ 9 h 646"/>
              <a:gd name="T12" fmla="*/ 159 w 590"/>
              <a:gd name="T13" fmla="*/ 2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646">
                <a:moveTo>
                  <a:pt x="159" y="21"/>
                </a:moveTo>
                <a:cubicBezTo>
                  <a:pt x="58" y="210"/>
                  <a:pt x="7" y="412"/>
                  <a:pt x="0" y="614"/>
                </a:cubicBezTo>
                <a:cubicBezTo>
                  <a:pt x="0" y="632"/>
                  <a:pt x="14" y="646"/>
                  <a:pt x="31" y="646"/>
                </a:cubicBezTo>
                <a:cubicBezTo>
                  <a:pt x="479" y="646"/>
                  <a:pt x="479" y="646"/>
                  <a:pt x="479" y="646"/>
                </a:cubicBezTo>
                <a:cubicBezTo>
                  <a:pt x="481" y="506"/>
                  <a:pt x="517" y="364"/>
                  <a:pt x="590" y="233"/>
                </a:cubicBezTo>
                <a:cubicBezTo>
                  <a:pt x="202" y="9"/>
                  <a:pt x="202" y="9"/>
                  <a:pt x="202" y="9"/>
                </a:cubicBezTo>
                <a:cubicBezTo>
                  <a:pt x="187" y="0"/>
                  <a:pt x="167" y="6"/>
                  <a:pt x="159" y="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2486453" y="2705757"/>
            <a:ext cx="188101" cy="443899"/>
          </a:xfrm>
          <a:custGeom>
            <a:avLst/>
            <a:gdLst>
              <a:gd name="T0" fmla="*/ 152 w 175"/>
              <a:gd name="T1" fmla="*/ 24 h 413"/>
              <a:gd name="T2" fmla="*/ 111 w 175"/>
              <a:gd name="T3" fmla="*/ 0 h 413"/>
              <a:gd name="T4" fmla="*/ 0 w 175"/>
              <a:gd name="T5" fmla="*/ 413 h 413"/>
              <a:gd name="T6" fmla="*/ 47 w 175"/>
              <a:gd name="T7" fmla="*/ 413 h 413"/>
              <a:gd name="T8" fmla="*/ 84 w 175"/>
              <a:gd name="T9" fmla="*/ 379 h 413"/>
              <a:gd name="T10" fmla="*/ 166 w 175"/>
              <a:gd name="T11" fmla="*/ 72 h 413"/>
              <a:gd name="T12" fmla="*/ 152 w 175"/>
              <a:gd name="T13" fmla="*/ 24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152" y="24"/>
                </a:moveTo>
                <a:cubicBezTo>
                  <a:pt x="111" y="0"/>
                  <a:pt x="111" y="0"/>
                  <a:pt x="111" y="0"/>
                </a:cubicBezTo>
                <a:cubicBezTo>
                  <a:pt x="38" y="131"/>
                  <a:pt x="2" y="273"/>
                  <a:pt x="0" y="413"/>
                </a:cubicBezTo>
                <a:cubicBezTo>
                  <a:pt x="47" y="413"/>
                  <a:pt x="47" y="413"/>
                  <a:pt x="47" y="413"/>
                </a:cubicBezTo>
                <a:cubicBezTo>
                  <a:pt x="67" y="413"/>
                  <a:pt x="83" y="398"/>
                  <a:pt x="84" y="379"/>
                </a:cubicBezTo>
                <a:cubicBezTo>
                  <a:pt x="90" y="274"/>
                  <a:pt x="117" y="170"/>
                  <a:pt x="166" y="72"/>
                </a:cubicBezTo>
                <a:cubicBezTo>
                  <a:pt x="175" y="54"/>
                  <a:pt x="169" y="33"/>
                  <a:pt x="152" y="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28" name="Group 127"/>
          <p:cNvGrpSpPr/>
          <p:nvPr/>
        </p:nvGrpSpPr>
        <p:grpSpPr>
          <a:xfrm>
            <a:off x="3029855" y="2837064"/>
            <a:ext cx="798292" cy="1602035"/>
            <a:chOff x="4039806" y="2925501"/>
            <a:chExt cx="1064389" cy="2136047"/>
          </a:xfrm>
        </p:grpSpPr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343917" y="4339436"/>
              <a:ext cx="459801" cy="722112"/>
            </a:xfrm>
            <a:custGeom>
              <a:avLst/>
              <a:gdLst>
                <a:gd name="T0" fmla="*/ 222 w 321"/>
                <a:gd name="T1" fmla="*/ 65 h 504"/>
                <a:gd name="T2" fmla="*/ 161 w 321"/>
                <a:gd name="T3" fmla="*/ 0 h 504"/>
                <a:gd name="T4" fmla="*/ 100 w 321"/>
                <a:gd name="T5" fmla="*/ 64 h 504"/>
                <a:gd name="T6" fmla="*/ 98 w 321"/>
                <a:gd name="T7" fmla="*/ 440 h 504"/>
                <a:gd name="T8" fmla="*/ 159 w 321"/>
                <a:gd name="T9" fmla="*/ 504 h 504"/>
                <a:gd name="T10" fmla="*/ 220 w 321"/>
                <a:gd name="T11" fmla="*/ 440 h 504"/>
                <a:gd name="T12" fmla="*/ 222 w 321"/>
                <a:gd name="T13" fmla="*/ 65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504">
                  <a:moveTo>
                    <a:pt x="222" y="65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0" y="167"/>
                    <a:pt x="1" y="334"/>
                    <a:pt x="98" y="440"/>
                  </a:cubicBezTo>
                  <a:cubicBezTo>
                    <a:pt x="159" y="504"/>
                    <a:pt x="159" y="504"/>
                    <a:pt x="159" y="504"/>
                  </a:cubicBezTo>
                  <a:cubicBezTo>
                    <a:pt x="220" y="440"/>
                    <a:pt x="220" y="440"/>
                    <a:pt x="220" y="440"/>
                  </a:cubicBezTo>
                  <a:cubicBezTo>
                    <a:pt x="318" y="336"/>
                    <a:pt x="321" y="168"/>
                    <a:pt x="222" y="65"/>
                  </a:cubicBezTo>
                  <a:close/>
                </a:path>
              </a:pathLst>
            </a:custGeom>
            <a:solidFill>
              <a:srgbClr val="F6B4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412372" y="4439998"/>
              <a:ext cx="325314" cy="517352"/>
            </a:xfrm>
            <a:custGeom>
              <a:avLst/>
              <a:gdLst>
                <a:gd name="T0" fmla="*/ 156 w 227"/>
                <a:gd name="T1" fmla="*/ 46 h 361"/>
                <a:gd name="T2" fmla="*/ 114 w 227"/>
                <a:gd name="T3" fmla="*/ 0 h 361"/>
                <a:gd name="T4" fmla="*/ 72 w 227"/>
                <a:gd name="T5" fmla="*/ 45 h 361"/>
                <a:gd name="T6" fmla="*/ 71 w 227"/>
                <a:gd name="T7" fmla="*/ 316 h 361"/>
                <a:gd name="T8" fmla="*/ 113 w 227"/>
                <a:gd name="T9" fmla="*/ 361 h 361"/>
                <a:gd name="T10" fmla="*/ 155 w 227"/>
                <a:gd name="T11" fmla="*/ 316 h 361"/>
                <a:gd name="T12" fmla="*/ 156 w 227"/>
                <a:gd name="T13" fmla="*/ 4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1">
                  <a:moveTo>
                    <a:pt x="156" y="46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1" y="119"/>
                    <a:pt x="0" y="241"/>
                    <a:pt x="71" y="316"/>
                  </a:cubicBezTo>
                  <a:cubicBezTo>
                    <a:pt x="113" y="361"/>
                    <a:pt x="113" y="361"/>
                    <a:pt x="113" y="361"/>
                  </a:cubicBezTo>
                  <a:cubicBezTo>
                    <a:pt x="155" y="316"/>
                    <a:pt x="155" y="316"/>
                    <a:pt x="155" y="316"/>
                  </a:cubicBezTo>
                  <a:cubicBezTo>
                    <a:pt x="227" y="242"/>
                    <a:pt x="227" y="120"/>
                    <a:pt x="156" y="46"/>
                  </a:cubicBezTo>
                  <a:close/>
                </a:path>
              </a:pathLst>
            </a:custGeom>
            <a:solidFill>
              <a:srgbClr val="FFD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042835" y="3880846"/>
              <a:ext cx="1060148" cy="918997"/>
            </a:xfrm>
            <a:custGeom>
              <a:avLst/>
              <a:gdLst>
                <a:gd name="T0" fmla="*/ 621 w 740"/>
                <a:gd name="T1" fmla="*/ 641 h 641"/>
                <a:gd name="T2" fmla="*/ 628 w 740"/>
                <a:gd name="T3" fmla="*/ 583 h 641"/>
                <a:gd name="T4" fmla="*/ 591 w 740"/>
                <a:gd name="T5" fmla="*/ 450 h 641"/>
                <a:gd name="T6" fmla="*/ 371 w 740"/>
                <a:gd name="T7" fmla="*/ 324 h 641"/>
                <a:gd name="T8" fmla="*/ 149 w 740"/>
                <a:gd name="T9" fmla="*/ 448 h 641"/>
                <a:gd name="T10" fmla="*/ 111 w 740"/>
                <a:gd name="T11" fmla="*/ 581 h 641"/>
                <a:gd name="T12" fmla="*/ 118 w 740"/>
                <a:gd name="T13" fmla="*/ 638 h 641"/>
                <a:gd name="T14" fmla="*/ 0 w 740"/>
                <a:gd name="T15" fmla="*/ 368 h 641"/>
                <a:gd name="T16" fmla="*/ 76 w 740"/>
                <a:gd name="T17" fmla="*/ 144 h 641"/>
                <a:gd name="T18" fmla="*/ 371 w 740"/>
                <a:gd name="T19" fmla="*/ 0 h 641"/>
                <a:gd name="T20" fmla="*/ 664 w 740"/>
                <a:gd name="T21" fmla="*/ 147 h 641"/>
                <a:gd name="T22" fmla="*/ 738 w 740"/>
                <a:gd name="T23" fmla="*/ 371 h 641"/>
                <a:gd name="T24" fmla="*/ 621 w 740"/>
                <a:gd name="T25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0" h="641">
                  <a:moveTo>
                    <a:pt x="621" y="641"/>
                  </a:moveTo>
                  <a:cubicBezTo>
                    <a:pt x="626" y="622"/>
                    <a:pt x="628" y="602"/>
                    <a:pt x="628" y="583"/>
                  </a:cubicBezTo>
                  <a:cubicBezTo>
                    <a:pt x="628" y="535"/>
                    <a:pt x="615" y="490"/>
                    <a:pt x="591" y="450"/>
                  </a:cubicBezTo>
                  <a:cubicBezTo>
                    <a:pt x="546" y="375"/>
                    <a:pt x="464" y="324"/>
                    <a:pt x="371" y="324"/>
                  </a:cubicBezTo>
                  <a:cubicBezTo>
                    <a:pt x="277" y="323"/>
                    <a:pt x="195" y="374"/>
                    <a:pt x="149" y="448"/>
                  </a:cubicBezTo>
                  <a:cubicBezTo>
                    <a:pt x="126" y="487"/>
                    <a:pt x="111" y="533"/>
                    <a:pt x="111" y="581"/>
                  </a:cubicBezTo>
                  <a:cubicBezTo>
                    <a:pt x="111" y="600"/>
                    <a:pt x="114" y="621"/>
                    <a:pt x="118" y="638"/>
                  </a:cubicBezTo>
                  <a:cubicBezTo>
                    <a:pt x="46" y="571"/>
                    <a:pt x="0" y="474"/>
                    <a:pt x="0" y="368"/>
                  </a:cubicBezTo>
                  <a:cubicBezTo>
                    <a:pt x="1" y="282"/>
                    <a:pt x="29" y="207"/>
                    <a:pt x="76" y="144"/>
                  </a:cubicBezTo>
                  <a:cubicBezTo>
                    <a:pt x="144" y="55"/>
                    <a:pt x="251" y="0"/>
                    <a:pt x="371" y="0"/>
                  </a:cubicBezTo>
                  <a:cubicBezTo>
                    <a:pt x="491" y="1"/>
                    <a:pt x="598" y="58"/>
                    <a:pt x="664" y="147"/>
                  </a:cubicBezTo>
                  <a:cubicBezTo>
                    <a:pt x="711" y="209"/>
                    <a:pt x="740" y="287"/>
                    <a:pt x="738" y="371"/>
                  </a:cubicBezTo>
                  <a:cubicBezTo>
                    <a:pt x="740" y="477"/>
                    <a:pt x="693" y="574"/>
                    <a:pt x="621" y="641"/>
                  </a:cubicBezTo>
                  <a:close/>
                </a:path>
              </a:pathLst>
            </a:custGeom>
            <a:solidFill>
              <a:srgbClr val="D91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277885" y="2925501"/>
              <a:ext cx="588837" cy="336824"/>
            </a:xfrm>
            <a:custGeom>
              <a:avLst/>
              <a:gdLst>
                <a:gd name="T0" fmla="*/ 268 w 411"/>
                <a:gd name="T1" fmla="*/ 59 h 235"/>
                <a:gd name="T2" fmla="*/ 205 w 411"/>
                <a:gd name="T3" fmla="*/ 0 h 235"/>
                <a:gd name="T4" fmla="*/ 143 w 411"/>
                <a:gd name="T5" fmla="*/ 59 h 235"/>
                <a:gd name="T6" fmla="*/ 0 w 411"/>
                <a:gd name="T7" fmla="*/ 235 h 235"/>
                <a:gd name="T8" fmla="*/ 411 w 411"/>
                <a:gd name="T9" fmla="*/ 235 h 235"/>
                <a:gd name="T10" fmla="*/ 268 w 411"/>
                <a:gd name="T11" fmla="*/ 5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1" h="235">
                  <a:moveTo>
                    <a:pt x="268" y="59"/>
                  </a:moveTo>
                  <a:cubicBezTo>
                    <a:pt x="205" y="0"/>
                    <a:pt x="205" y="0"/>
                    <a:pt x="205" y="0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86" y="113"/>
                    <a:pt x="38" y="172"/>
                    <a:pt x="0" y="235"/>
                  </a:cubicBezTo>
                  <a:cubicBezTo>
                    <a:pt x="411" y="235"/>
                    <a:pt x="411" y="235"/>
                    <a:pt x="411" y="235"/>
                  </a:cubicBezTo>
                  <a:cubicBezTo>
                    <a:pt x="372" y="172"/>
                    <a:pt x="325" y="113"/>
                    <a:pt x="268" y="59"/>
                  </a:cubicBezTo>
                  <a:close/>
                </a:path>
              </a:pathLst>
            </a:custGeom>
            <a:solidFill>
              <a:srgbClr val="262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253653" y="4471500"/>
              <a:ext cx="636089" cy="110255"/>
            </a:xfrm>
            <a:custGeom>
              <a:avLst/>
              <a:gdLst>
                <a:gd name="T0" fmla="*/ 50 w 444"/>
                <a:gd name="T1" fmla="*/ 77 h 77"/>
                <a:gd name="T2" fmla="*/ 395 w 444"/>
                <a:gd name="T3" fmla="*/ 77 h 77"/>
                <a:gd name="T4" fmla="*/ 444 w 444"/>
                <a:gd name="T5" fmla="*/ 0 h 77"/>
                <a:gd name="T6" fmla="*/ 0 w 444"/>
                <a:gd name="T7" fmla="*/ 0 h 77"/>
                <a:gd name="T8" fmla="*/ 50 w 444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77">
                  <a:moveTo>
                    <a:pt x="50" y="77"/>
                  </a:moveTo>
                  <a:cubicBezTo>
                    <a:pt x="395" y="77"/>
                    <a:pt x="395" y="77"/>
                    <a:pt x="395" y="77"/>
                  </a:cubicBezTo>
                  <a:cubicBezTo>
                    <a:pt x="413" y="52"/>
                    <a:pt x="429" y="26"/>
                    <a:pt x="4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26"/>
                    <a:pt x="32" y="52"/>
                    <a:pt x="50" y="77"/>
                  </a:cubicBezTo>
                  <a:close/>
                </a:path>
              </a:pathLst>
            </a:custGeom>
            <a:solidFill>
              <a:srgbClr val="F3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039806" y="3262326"/>
              <a:ext cx="1064389" cy="1209174"/>
            </a:xfrm>
            <a:custGeom>
              <a:avLst/>
              <a:gdLst>
                <a:gd name="T0" fmla="*/ 577 w 743"/>
                <a:gd name="T1" fmla="*/ 0 h 844"/>
                <a:gd name="T2" fmla="*/ 166 w 743"/>
                <a:gd name="T3" fmla="*/ 0 h 844"/>
                <a:gd name="T4" fmla="*/ 149 w 743"/>
                <a:gd name="T5" fmla="*/ 844 h 844"/>
                <a:gd name="T6" fmla="*/ 593 w 743"/>
                <a:gd name="T7" fmla="*/ 844 h 844"/>
                <a:gd name="T8" fmla="*/ 577 w 743"/>
                <a:gd name="T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3" h="844">
                  <a:moveTo>
                    <a:pt x="577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5" y="259"/>
                    <a:pt x="0" y="580"/>
                    <a:pt x="149" y="844"/>
                  </a:cubicBezTo>
                  <a:cubicBezTo>
                    <a:pt x="593" y="844"/>
                    <a:pt x="593" y="844"/>
                    <a:pt x="593" y="844"/>
                  </a:cubicBezTo>
                  <a:cubicBezTo>
                    <a:pt x="743" y="580"/>
                    <a:pt x="738" y="259"/>
                    <a:pt x="577" y="0"/>
                  </a:cubicBezTo>
                  <a:close/>
                </a:path>
              </a:pathLst>
            </a:custGeom>
            <a:solidFill>
              <a:srgbClr val="F3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325137" y="4581755"/>
              <a:ext cx="494332" cy="86023"/>
            </a:xfrm>
            <a:custGeom>
              <a:avLst/>
              <a:gdLst>
                <a:gd name="T0" fmla="*/ 0 w 345"/>
                <a:gd name="T1" fmla="*/ 0 h 60"/>
                <a:gd name="T2" fmla="*/ 47 w 345"/>
                <a:gd name="T3" fmla="*/ 59 h 60"/>
                <a:gd name="T4" fmla="*/ 297 w 345"/>
                <a:gd name="T5" fmla="*/ 60 h 60"/>
                <a:gd name="T6" fmla="*/ 345 w 345"/>
                <a:gd name="T7" fmla="*/ 0 h 60"/>
                <a:gd name="T8" fmla="*/ 0 w 345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60">
                  <a:moveTo>
                    <a:pt x="0" y="0"/>
                  </a:moveTo>
                  <a:cubicBezTo>
                    <a:pt x="13" y="21"/>
                    <a:pt x="32" y="40"/>
                    <a:pt x="47" y="59"/>
                  </a:cubicBezTo>
                  <a:cubicBezTo>
                    <a:pt x="297" y="60"/>
                    <a:pt x="297" y="60"/>
                    <a:pt x="297" y="60"/>
                  </a:cubicBezTo>
                  <a:cubicBezTo>
                    <a:pt x="314" y="40"/>
                    <a:pt x="331" y="21"/>
                    <a:pt x="3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2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312415" y="3465874"/>
              <a:ext cx="528257" cy="528257"/>
            </a:xfrm>
            <a:custGeom>
              <a:avLst/>
              <a:gdLst>
                <a:gd name="T0" fmla="*/ 185 w 369"/>
                <a:gd name="T1" fmla="*/ 1 h 369"/>
                <a:gd name="T2" fmla="*/ 368 w 369"/>
                <a:gd name="T3" fmla="*/ 185 h 369"/>
                <a:gd name="T4" fmla="*/ 183 w 369"/>
                <a:gd name="T5" fmla="*/ 369 h 369"/>
                <a:gd name="T6" fmla="*/ 0 w 369"/>
                <a:gd name="T7" fmla="*/ 184 h 369"/>
                <a:gd name="T8" fmla="*/ 185 w 369"/>
                <a:gd name="T9" fmla="*/ 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69">
                  <a:moveTo>
                    <a:pt x="185" y="1"/>
                  </a:moveTo>
                  <a:cubicBezTo>
                    <a:pt x="286" y="1"/>
                    <a:pt x="369" y="84"/>
                    <a:pt x="368" y="185"/>
                  </a:cubicBezTo>
                  <a:cubicBezTo>
                    <a:pt x="368" y="287"/>
                    <a:pt x="285" y="369"/>
                    <a:pt x="183" y="369"/>
                  </a:cubicBezTo>
                  <a:cubicBezTo>
                    <a:pt x="82" y="368"/>
                    <a:pt x="0" y="286"/>
                    <a:pt x="0" y="184"/>
                  </a:cubicBezTo>
                  <a:cubicBezTo>
                    <a:pt x="0" y="82"/>
                    <a:pt x="83" y="0"/>
                    <a:pt x="185" y="1"/>
                  </a:cubicBezTo>
                  <a:close/>
                </a:path>
              </a:pathLst>
            </a:custGeom>
            <a:solidFill>
              <a:srgbClr val="262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391169" y="3544628"/>
              <a:ext cx="369537" cy="370749"/>
            </a:xfrm>
            <a:custGeom>
              <a:avLst/>
              <a:gdLst>
                <a:gd name="T0" fmla="*/ 130 w 258"/>
                <a:gd name="T1" fmla="*/ 1 h 259"/>
                <a:gd name="T2" fmla="*/ 258 w 258"/>
                <a:gd name="T3" fmla="*/ 130 h 259"/>
                <a:gd name="T4" fmla="*/ 128 w 258"/>
                <a:gd name="T5" fmla="*/ 259 h 259"/>
                <a:gd name="T6" fmla="*/ 0 w 258"/>
                <a:gd name="T7" fmla="*/ 129 h 259"/>
                <a:gd name="T8" fmla="*/ 130 w 258"/>
                <a:gd name="T9" fmla="*/ 1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59">
                  <a:moveTo>
                    <a:pt x="130" y="1"/>
                  </a:moveTo>
                  <a:cubicBezTo>
                    <a:pt x="201" y="1"/>
                    <a:pt x="258" y="59"/>
                    <a:pt x="258" y="130"/>
                  </a:cubicBezTo>
                  <a:cubicBezTo>
                    <a:pt x="258" y="202"/>
                    <a:pt x="200" y="259"/>
                    <a:pt x="128" y="259"/>
                  </a:cubicBezTo>
                  <a:cubicBezTo>
                    <a:pt x="57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1"/>
                  </a:cubicBezTo>
                  <a:close/>
                </a:path>
              </a:pathLst>
            </a:custGeom>
            <a:solidFill>
              <a:srgbClr val="8AD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3618691" y="1918369"/>
            <a:ext cx="206275" cy="198551"/>
            <a:chOff x="4824921" y="1700576"/>
            <a:chExt cx="275033" cy="264734"/>
          </a:xfrm>
        </p:grpSpPr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4852182" y="1773272"/>
              <a:ext cx="226569" cy="192038"/>
            </a:xfrm>
            <a:custGeom>
              <a:avLst/>
              <a:gdLst>
                <a:gd name="T0" fmla="*/ 30 w 158"/>
                <a:gd name="T1" fmla="*/ 4 h 134"/>
                <a:gd name="T2" fmla="*/ 2 w 158"/>
                <a:gd name="T3" fmla="*/ 40 h 134"/>
                <a:gd name="T4" fmla="*/ 3 w 158"/>
                <a:gd name="T5" fmla="*/ 51 h 134"/>
                <a:gd name="T6" fmla="*/ 76 w 158"/>
                <a:gd name="T7" fmla="*/ 128 h 134"/>
                <a:gd name="T8" fmla="*/ 149 w 158"/>
                <a:gd name="T9" fmla="*/ 51 h 134"/>
                <a:gd name="T10" fmla="*/ 129 w 158"/>
                <a:gd name="T11" fmla="*/ 8 h 134"/>
                <a:gd name="T12" fmla="*/ 30 w 158"/>
                <a:gd name="T13" fmla="*/ 4 h 134"/>
                <a:gd name="T14" fmla="*/ 118 w 158"/>
                <a:gd name="T15" fmla="*/ 12 h 134"/>
                <a:gd name="T16" fmla="*/ 100 w 158"/>
                <a:gd name="T17" fmla="*/ 38 h 134"/>
                <a:gd name="T18" fmla="*/ 83 w 158"/>
                <a:gd name="T19" fmla="*/ 12 h 134"/>
                <a:gd name="T20" fmla="*/ 118 w 158"/>
                <a:gd name="T21" fmla="*/ 12 h 134"/>
                <a:gd name="T22" fmla="*/ 93 w 158"/>
                <a:gd name="T23" fmla="*/ 42 h 134"/>
                <a:gd name="T24" fmla="*/ 59 w 158"/>
                <a:gd name="T25" fmla="*/ 42 h 134"/>
                <a:gd name="T26" fmla="*/ 76 w 158"/>
                <a:gd name="T27" fmla="*/ 15 h 134"/>
                <a:gd name="T28" fmla="*/ 93 w 158"/>
                <a:gd name="T29" fmla="*/ 42 h 134"/>
                <a:gd name="T30" fmla="*/ 69 w 158"/>
                <a:gd name="T31" fmla="*/ 12 h 134"/>
                <a:gd name="T32" fmla="*/ 52 w 158"/>
                <a:gd name="T33" fmla="*/ 38 h 134"/>
                <a:gd name="T34" fmla="*/ 35 w 158"/>
                <a:gd name="T35" fmla="*/ 12 h 134"/>
                <a:gd name="T36" fmla="*/ 69 w 158"/>
                <a:gd name="T37" fmla="*/ 12 h 134"/>
                <a:gd name="T38" fmla="*/ 28 w 158"/>
                <a:gd name="T39" fmla="*/ 15 h 134"/>
                <a:gd name="T40" fmla="*/ 45 w 158"/>
                <a:gd name="T41" fmla="*/ 42 h 134"/>
                <a:gd name="T42" fmla="*/ 10 w 158"/>
                <a:gd name="T43" fmla="*/ 42 h 134"/>
                <a:gd name="T44" fmla="*/ 28 w 158"/>
                <a:gd name="T45" fmla="*/ 15 h 134"/>
                <a:gd name="T46" fmla="*/ 12 w 158"/>
                <a:gd name="T47" fmla="*/ 49 h 134"/>
                <a:gd name="T48" fmla="*/ 49 w 158"/>
                <a:gd name="T49" fmla="*/ 49 h 134"/>
                <a:gd name="T50" fmla="*/ 69 w 158"/>
                <a:gd name="T51" fmla="*/ 113 h 134"/>
                <a:gd name="T52" fmla="*/ 12 w 158"/>
                <a:gd name="T53" fmla="*/ 49 h 134"/>
                <a:gd name="T54" fmla="*/ 76 w 158"/>
                <a:gd name="T55" fmla="*/ 111 h 134"/>
                <a:gd name="T56" fmla="*/ 57 w 158"/>
                <a:gd name="T57" fmla="*/ 49 h 134"/>
                <a:gd name="T58" fmla="*/ 95 w 158"/>
                <a:gd name="T59" fmla="*/ 49 h 134"/>
                <a:gd name="T60" fmla="*/ 76 w 158"/>
                <a:gd name="T61" fmla="*/ 111 h 134"/>
                <a:gd name="T62" fmla="*/ 83 w 158"/>
                <a:gd name="T63" fmla="*/ 113 h 134"/>
                <a:gd name="T64" fmla="*/ 103 w 158"/>
                <a:gd name="T65" fmla="*/ 49 h 134"/>
                <a:gd name="T66" fmla="*/ 141 w 158"/>
                <a:gd name="T67" fmla="*/ 49 h 134"/>
                <a:gd name="T68" fmla="*/ 83 w 158"/>
                <a:gd name="T69" fmla="*/ 113 h 134"/>
                <a:gd name="T70" fmla="*/ 107 w 158"/>
                <a:gd name="T71" fmla="*/ 42 h 134"/>
                <a:gd name="T72" fmla="*/ 125 w 158"/>
                <a:gd name="T73" fmla="*/ 15 h 134"/>
                <a:gd name="T74" fmla="*/ 142 w 158"/>
                <a:gd name="T75" fmla="*/ 42 h 134"/>
                <a:gd name="T76" fmla="*/ 107 w 158"/>
                <a:gd name="T77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134">
                  <a:moveTo>
                    <a:pt x="30" y="4"/>
                  </a:moveTo>
                  <a:cubicBezTo>
                    <a:pt x="22" y="2"/>
                    <a:pt x="7" y="36"/>
                    <a:pt x="2" y="40"/>
                  </a:cubicBezTo>
                  <a:cubicBezTo>
                    <a:pt x="0" y="43"/>
                    <a:pt x="1" y="48"/>
                    <a:pt x="3" y="51"/>
                  </a:cubicBezTo>
                  <a:cubicBezTo>
                    <a:pt x="5" y="52"/>
                    <a:pt x="73" y="133"/>
                    <a:pt x="76" y="128"/>
                  </a:cubicBezTo>
                  <a:cubicBezTo>
                    <a:pt x="78" y="134"/>
                    <a:pt x="147" y="51"/>
                    <a:pt x="149" y="51"/>
                  </a:cubicBezTo>
                  <a:cubicBezTo>
                    <a:pt x="158" y="43"/>
                    <a:pt x="132" y="15"/>
                    <a:pt x="129" y="8"/>
                  </a:cubicBezTo>
                  <a:cubicBezTo>
                    <a:pt x="132" y="0"/>
                    <a:pt x="33" y="6"/>
                    <a:pt x="30" y="4"/>
                  </a:cubicBezTo>
                  <a:close/>
                  <a:moveTo>
                    <a:pt x="118" y="12"/>
                  </a:moveTo>
                  <a:cubicBezTo>
                    <a:pt x="100" y="38"/>
                    <a:pt x="100" y="38"/>
                    <a:pt x="100" y="38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118" y="12"/>
                  </a:lnTo>
                  <a:close/>
                  <a:moveTo>
                    <a:pt x="93" y="42"/>
                  </a:moveTo>
                  <a:cubicBezTo>
                    <a:pt x="59" y="42"/>
                    <a:pt x="59" y="42"/>
                    <a:pt x="59" y="42"/>
                  </a:cubicBezTo>
                  <a:cubicBezTo>
                    <a:pt x="76" y="15"/>
                    <a:pt x="76" y="15"/>
                    <a:pt x="76" y="15"/>
                  </a:cubicBezTo>
                  <a:lnTo>
                    <a:pt x="93" y="42"/>
                  </a:lnTo>
                  <a:close/>
                  <a:moveTo>
                    <a:pt x="69" y="12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35" y="12"/>
                    <a:pt x="35" y="12"/>
                    <a:pt x="35" y="12"/>
                  </a:cubicBezTo>
                  <a:lnTo>
                    <a:pt x="69" y="12"/>
                  </a:lnTo>
                  <a:close/>
                  <a:moveTo>
                    <a:pt x="28" y="15"/>
                  </a:moveTo>
                  <a:cubicBezTo>
                    <a:pt x="45" y="42"/>
                    <a:pt x="45" y="42"/>
                    <a:pt x="45" y="42"/>
                  </a:cubicBezTo>
                  <a:cubicBezTo>
                    <a:pt x="10" y="42"/>
                    <a:pt x="10" y="42"/>
                    <a:pt x="10" y="42"/>
                  </a:cubicBezTo>
                  <a:lnTo>
                    <a:pt x="28" y="15"/>
                  </a:lnTo>
                  <a:close/>
                  <a:moveTo>
                    <a:pt x="12" y="49"/>
                  </a:moveTo>
                  <a:cubicBezTo>
                    <a:pt x="49" y="49"/>
                    <a:pt x="49" y="49"/>
                    <a:pt x="49" y="49"/>
                  </a:cubicBezTo>
                  <a:cubicBezTo>
                    <a:pt x="69" y="113"/>
                    <a:pt x="69" y="113"/>
                    <a:pt x="69" y="113"/>
                  </a:cubicBezTo>
                  <a:lnTo>
                    <a:pt x="12" y="49"/>
                  </a:lnTo>
                  <a:close/>
                  <a:moveTo>
                    <a:pt x="76" y="111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95" y="49"/>
                    <a:pt x="95" y="49"/>
                    <a:pt x="95" y="49"/>
                  </a:cubicBezTo>
                  <a:lnTo>
                    <a:pt x="76" y="111"/>
                  </a:lnTo>
                  <a:close/>
                  <a:moveTo>
                    <a:pt x="83" y="113"/>
                  </a:moveTo>
                  <a:cubicBezTo>
                    <a:pt x="103" y="49"/>
                    <a:pt x="103" y="49"/>
                    <a:pt x="103" y="49"/>
                  </a:cubicBezTo>
                  <a:cubicBezTo>
                    <a:pt x="141" y="49"/>
                    <a:pt x="141" y="49"/>
                    <a:pt x="141" y="49"/>
                  </a:cubicBezTo>
                  <a:lnTo>
                    <a:pt x="83" y="113"/>
                  </a:lnTo>
                  <a:close/>
                  <a:moveTo>
                    <a:pt x="107" y="42"/>
                  </a:moveTo>
                  <a:cubicBezTo>
                    <a:pt x="125" y="15"/>
                    <a:pt x="125" y="15"/>
                    <a:pt x="125" y="15"/>
                  </a:cubicBezTo>
                  <a:cubicBezTo>
                    <a:pt x="142" y="42"/>
                    <a:pt x="142" y="42"/>
                    <a:pt x="142" y="42"/>
                  </a:cubicBezTo>
                  <a:lnTo>
                    <a:pt x="107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24921" y="1830823"/>
              <a:ext cx="23020" cy="15751"/>
            </a:xfrm>
            <a:custGeom>
              <a:avLst/>
              <a:gdLst>
                <a:gd name="T0" fmla="*/ 11 w 16"/>
                <a:gd name="T1" fmla="*/ 2 h 11"/>
                <a:gd name="T2" fmla="*/ 0 w 16"/>
                <a:gd name="T3" fmla="*/ 5 h 11"/>
                <a:gd name="T4" fmla="*/ 11 w 16"/>
                <a:gd name="T5" fmla="*/ 9 h 11"/>
                <a:gd name="T6" fmla="*/ 11 w 16"/>
                <a:gd name="T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11" y="2"/>
                  </a:moveTo>
                  <a:cubicBezTo>
                    <a:pt x="8" y="2"/>
                    <a:pt x="0" y="0"/>
                    <a:pt x="0" y="5"/>
                  </a:cubicBezTo>
                  <a:cubicBezTo>
                    <a:pt x="0" y="11"/>
                    <a:pt x="8" y="9"/>
                    <a:pt x="11" y="9"/>
                  </a:cubicBezTo>
                  <a:cubicBezTo>
                    <a:pt x="16" y="9"/>
                    <a:pt x="16" y="2"/>
                    <a:pt x="1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5075722" y="1830823"/>
              <a:ext cx="24232" cy="15751"/>
            </a:xfrm>
            <a:custGeom>
              <a:avLst/>
              <a:gdLst>
                <a:gd name="T0" fmla="*/ 12 w 17"/>
                <a:gd name="T1" fmla="*/ 2 h 11"/>
                <a:gd name="T2" fmla="*/ 0 w 17"/>
                <a:gd name="T3" fmla="*/ 5 h 11"/>
                <a:gd name="T4" fmla="*/ 12 w 17"/>
                <a:gd name="T5" fmla="*/ 9 h 11"/>
                <a:gd name="T6" fmla="*/ 12 w 17"/>
                <a:gd name="T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12" y="2"/>
                  </a:moveTo>
                  <a:cubicBezTo>
                    <a:pt x="9" y="2"/>
                    <a:pt x="0" y="0"/>
                    <a:pt x="0" y="5"/>
                  </a:cubicBezTo>
                  <a:cubicBezTo>
                    <a:pt x="0" y="11"/>
                    <a:pt x="9" y="9"/>
                    <a:pt x="12" y="9"/>
                  </a:cubicBezTo>
                  <a:cubicBezTo>
                    <a:pt x="17" y="9"/>
                    <a:pt x="17" y="2"/>
                    <a:pt x="1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5019988" y="1736318"/>
              <a:ext cx="43012" cy="32713"/>
            </a:xfrm>
            <a:custGeom>
              <a:avLst/>
              <a:gdLst>
                <a:gd name="T0" fmla="*/ 12 w 30"/>
                <a:gd name="T1" fmla="*/ 23 h 23"/>
                <a:gd name="T2" fmla="*/ 27 w 30"/>
                <a:gd name="T3" fmla="*/ 9 h 23"/>
                <a:gd name="T4" fmla="*/ 21 w 30"/>
                <a:gd name="T5" fmla="*/ 4 h 23"/>
                <a:gd name="T6" fmla="*/ 12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12" y="23"/>
                  </a:moveTo>
                  <a:cubicBezTo>
                    <a:pt x="14" y="23"/>
                    <a:pt x="25" y="10"/>
                    <a:pt x="27" y="9"/>
                  </a:cubicBezTo>
                  <a:cubicBezTo>
                    <a:pt x="30" y="6"/>
                    <a:pt x="25" y="0"/>
                    <a:pt x="21" y="4"/>
                  </a:cubicBezTo>
                  <a:cubicBezTo>
                    <a:pt x="19" y="7"/>
                    <a:pt x="0" y="20"/>
                    <a:pt x="1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58240" y="1734501"/>
              <a:ext cx="36954" cy="37560"/>
            </a:xfrm>
            <a:custGeom>
              <a:avLst/>
              <a:gdLst>
                <a:gd name="T0" fmla="*/ 17 w 26"/>
                <a:gd name="T1" fmla="*/ 23 h 26"/>
                <a:gd name="T2" fmla="*/ 23 w 26"/>
                <a:gd name="T3" fmla="*/ 17 h 26"/>
                <a:gd name="T4" fmla="*/ 5 w 26"/>
                <a:gd name="T5" fmla="*/ 5 h 26"/>
                <a:gd name="T6" fmla="*/ 17 w 26"/>
                <a:gd name="T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23"/>
                  </a:moveTo>
                  <a:cubicBezTo>
                    <a:pt x="21" y="26"/>
                    <a:pt x="26" y="21"/>
                    <a:pt x="23" y="17"/>
                  </a:cubicBezTo>
                  <a:cubicBezTo>
                    <a:pt x="19" y="16"/>
                    <a:pt x="9" y="0"/>
                    <a:pt x="5" y="5"/>
                  </a:cubicBezTo>
                  <a:cubicBezTo>
                    <a:pt x="0" y="9"/>
                    <a:pt x="16" y="19"/>
                    <a:pt x="1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950927" y="1700576"/>
              <a:ext cx="21809" cy="48464"/>
            </a:xfrm>
            <a:custGeom>
              <a:avLst/>
              <a:gdLst>
                <a:gd name="T0" fmla="*/ 4 w 15"/>
                <a:gd name="T1" fmla="*/ 29 h 34"/>
                <a:gd name="T2" fmla="*/ 7 w 15"/>
                <a:gd name="T3" fmla="*/ 33 h 34"/>
                <a:gd name="T4" fmla="*/ 11 w 15"/>
                <a:gd name="T5" fmla="*/ 5 h 34"/>
                <a:gd name="T6" fmla="*/ 7 w 15"/>
                <a:gd name="T7" fmla="*/ 1 h 34"/>
                <a:gd name="T8" fmla="*/ 4 w 15"/>
                <a:gd name="T9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4">
                  <a:moveTo>
                    <a:pt x="4" y="29"/>
                  </a:moveTo>
                  <a:cubicBezTo>
                    <a:pt x="4" y="31"/>
                    <a:pt x="5" y="33"/>
                    <a:pt x="7" y="33"/>
                  </a:cubicBezTo>
                  <a:cubicBezTo>
                    <a:pt x="15" y="34"/>
                    <a:pt x="10" y="8"/>
                    <a:pt x="11" y="5"/>
                  </a:cubicBezTo>
                  <a:cubicBezTo>
                    <a:pt x="11" y="3"/>
                    <a:pt x="9" y="1"/>
                    <a:pt x="7" y="1"/>
                  </a:cubicBezTo>
                  <a:cubicBezTo>
                    <a:pt x="0" y="0"/>
                    <a:pt x="5" y="26"/>
                    <a:pt x="4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53956" y="1755098"/>
              <a:ext cx="14539" cy="9693"/>
            </a:xfrm>
            <a:custGeom>
              <a:avLst/>
              <a:gdLst>
                <a:gd name="T0" fmla="*/ 5 w 10"/>
                <a:gd name="T1" fmla="*/ 7 h 7"/>
                <a:gd name="T2" fmla="*/ 5 w 10"/>
                <a:gd name="T3" fmla="*/ 0 h 7"/>
                <a:gd name="T4" fmla="*/ 5 w 10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5" y="7"/>
                  </a:moveTo>
                  <a:cubicBezTo>
                    <a:pt x="10" y="7"/>
                    <a:pt x="10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3019404" y="1949266"/>
            <a:ext cx="159023" cy="159023"/>
            <a:chOff x="4025872" y="1741771"/>
            <a:chExt cx="212030" cy="212030"/>
          </a:xfrm>
        </p:grpSpPr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4025872" y="1741771"/>
              <a:ext cx="212030" cy="212030"/>
            </a:xfrm>
            <a:custGeom>
              <a:avLst/>
              <a:gdLst>
                <a:gd name="T0" fmla="*/ 131 w 148"/>
                <a:gd name="T1" fmla="*/ 57 h 148"/>
                <a:gd name="T2" fmla="*/ 132 w 148"/>
                <a:gd name="T3" fmla="*/ 38 h 148"/>
                <a:gd name="T4" fmla="*/ 122 w 148"/>
                <a:gd name="T5" fmla="*/ 17 h 148"/>
                <a:gd name="T6" fmla="*/ 110 w 148"/>
                <a:gd name="T7" fmla="*/ 16 h 148"/>
                <a:gd name="T8" fmla="*/ 91 w 148"/>
                <a:gd name="T9" fmla="*/ 18 h 148"/>
                <a:gd name="T10" fmla="*/ 82 w 148"/>
                <a:gd name="T11" fmla="*/ 0 h 148"/>
                <a:gd name="T12" fmla="*/ 59 w 148"/>
                <a:gd name="T13" fmla="*/ 8 h 148"/>
                <a:gd name="T14" fmla="*/ 47 w 148"/>
                <a:gd name="T15" fmla="*/ 22 h 148"/>
                <a:gd name="T16" fmla="*/ 33 w 148"/>
                <a:gd name="T17" fmla="*/ 15 h 148"/>
                <a:gd name="T18" fmla="*/ 17 w 148"/>
                <a:gd name="T19" fmla="*/ 26 h 148"/>
                <a:gd name="T20" fmla="*/ 22 w 148"/>
                <a:gd name="T21" fmla="*/ 47 h 148"/>
                <a:gd name="T22" fmla="*/ 8 w 148"/>
                <a:gd name="T23" fmla="*/ 59 h 148"/>
                <a:gd name="T24" fmla="*/ 0 w 148"/>
                <a:gd name="T25" fmla="*/ 81 h 148"/>
                <a:gd name="T26" fmla="*/ 18 w 148"/>
                <a:gd name="T27" fmla="*/ 92 h 148"/>
                <a:gd name="T28" fmla="*/ 17 w 148"/>
                <a:gd name="T29" fmla="*/ 110 h 148"/>
                <a:gd name="T30" fmla="*/ 27 w 148"/>
                <a:gd name="T31" fmla="*/ 131 h 148"/>
                <a:gd name="T32" fmla="*/ 39 w 148"/>
                <a:gd name="T33" fmla="*/ 132 h 148"/>
                <a:gd name="T34" fmla="*/ 57 w 148"/>
                <a:gd name="T35" fmla="*/ 130 h 148"/>
                <a:gd name="T36" fmla="*/ 68 w 148"/>
                <a:gd name="T37" fmla="*/ 148 h 148"/>
                <a:gd name="T38" fmla="*/ 90 w 148"/>
                <a:gd name="T39" fmla="*/ 141 h 148"/>
                <a:gd name="T40" fmla="*/ 102 w 148"/>
                <a:gd name="T41" fmla="*/ 126 h 148"/>
                <a:gd name="T42" fmla="*/ 116 w 148"/>
                <a:gd name="T43" fmla="*/ 134 h 148"/>
                <a:gd name="T44" fmla="*/ 131 w 148"/>
                <a:gd name="T45" fmla="*/ 122 h 148"/>
                <a:gd name="T46" fmla="*/ 126 w 148"/>
                <a:gd name="T47" fmla="*/ 101 h 148"/>
                <a:gd name="T48" fmla="*/ 141 w 148"/>
                <a:gd name="T49" fmla="*/ 90 h 148"/>
                <a:gd name="T50" fmla="*/ 148 w 148"/>
                <a:gd name="T51" fmla="*/ 66 h 148"/>
                <a:gd name="T52" fmla="*/ 140 w 148"/>
                <a:gd name="T53" fmla="*/ 81 h 148"/>
                <a:gd name="T54" fmla="*/ 140 w 148"/>
                <a:gd name="T55" fmla="*/ 81 h 148"/>
                <a:gd name="T56" fmla="*/ 123 w 148"/>
                <a:gd name="T57" fmla="*/ 87 h 148"/>
                <a:gd name="T58" fmla="*/ 118 w 148"/>
                <a:gd name="T59" fmla="*/ 104 h 148"/>
                <a:gd name="T60" fmla="*/ 126 w 148"/>
                <a:gd name="T61" fmla="*/ 116 h 148"/>
                <a:gd name="T62" fmla="*/ 116 w 148"/>
                <a:gd name="T63" fmla="*/ 125 h 148"/>
                <a:gd name="T64" fmla="*/ 105 w 148"/>
                <a:gd name="T65" fmla="*/ 118 h 148"/>
                <a:gd name="T66" fmla="*/ 87 w 148"/>
                <a:gd name="T67" fmla="*/ 123 h 148"/>
                <a:gd name="T68" fmla="*/ 82 w 148"/>
                <a:gd name="T69" fmla="*/ 139 h 148"/>
                <a:gd name="T70" fmla="*/ 68 w 148"/>
                <a:gd name="T71" fmla="*/ 140 h 148"/>
                <a:gd name="T72" fmla="*/ 65 w 148"/>
                <a:gd name="T73" fmla="*/ 126 h 148"/>
                <a:gd name="T74" fmla="*/ 49 w 148"/>
                <a:gd name="T75" fmla="*/ 118 h 148"/>
                <a:gd name="T76" fmla="*/ 45 w 148"/>
                <a:gd name="T77" fmla="*/ 118 h 148"/>
                <a:gd name="T78" fmla="*/ 33 w 148"/>
                <a:gd name="T79" fmla="*/ 126 h 148"/>
                <a:gd name="T80" fmla="*/ 23 w 148"/>
                <a:gd name="T81" fmla="*/ 116 h 148"/>
                <a:gd name="T82" fmla="*/ 31 w 148"/>
                <a:gd name="T83" fmla="*/ 105 h 148"/>
                <a:gd name="T84" fmla="*/ 26 w 148"/>
                <a:gd name="T85" fmla="*/ 87 h 148"/>
                <a:gd name="T86" fmla="*/ 9 w 148"/>
                <a:gd name="T87" fmla="*/ 82 h 148"/>
                <a:gd name="T88" fmla="*/ 9 w 148"/>
                <a:gd name="T89" fmla="*/ 68 h 148"/>
                <a:gd name="T90" fmla="*/ 22 w 148"/>
                <a:gd name="T91" fmla="*/ 65 h 148"/>
                <a:gd name="T92" fmla="*/ 31 w 148"/>
                <a:gd name="T93" fmla="*/ 49 h 148"/>
                <a:gd name="T94" fmla="*/ 23 w 148"/>
                <a:gd name="T95" fmla="*/ 33 h 148"/>
                <a:gd name="T96" fmla="*/ 32 w 148"/>
                <a:gd name="T97" fmla="*/ 23 h 148"/>
                <a:gd name="T98" fmla="*/ 33 w 148"/>
                <a:gd name="T99" fmla="*/ 23 h 148"/>
                <a:gd name="T100" fmla="*/ 49 w 148"/>
                <a:gd name="T101" fmla="*/ 31 h 148"/>
                <a:gd name="T102" fmla="*/ 65 w 148"/>
                <a:gd name="T103" fmla="*/ 22 h 148"/>
                <a:gd name="T104" fmla="*/ 68 w 148"/>
                <a:gd name="T105" fmla="*/ 8 h 148"/>
                <a:gd name="T106" fmla="*/ 81 w 148"/>
                <a:gd name="T107" fmla="*/ 9 h 148"/>
                <a:gd name="T108" fmla="*/ 87 w 148"/>
                <a:gd name="T109" fmla="*/ 25 h 148"/>
                <a:gd name="T110" fmla="*/ 105 w 148"/>
                <a:gd name="T111" fmla="*/ 31 h 148"/>
                <a:gd name="T112" fmla="*/ 116 w 148"/>
                <a:gd name="T113" fmla="*/ 23 h 148"/>
                <a:gd name="T114" fmla="*/ 126 w 148"/>
                <a:gd name="T115" fmla="*/ 32 h 148"/>
                <a:gd name="T116" fmla="*/ 118 w 148"/>
                <a:gd name="T117" fmla="*/ 44 h 148"/>
                <a:gd name="T118" fmla="*/ 123 w 148"/>
                <a:gd name="T119" fmla="*/ 62 h 148"/>
                <a:gd name="T120" fmla="*/ 140 w 148"/>
                <a:gd name="T121" fmla="*/ 67 h 148"/>
                <a:gd name="T122" fmla="*/ 140 w 148"/>
                <a:gd name="T123" fmla="*/ 8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8" h="148">
                  <a:moveTo>
                    <a:pt x="141" y="59"/>
                  </a:moveTo>
                  <a:cubicBezTo>
                    <a:pt x="131" y="57"/>
                    <a:pt x="131" y="57"/>
                    <a:pt x="131" y="57"/>
                  </a:cubicBezTo>
                  <a:cubicBezTo>
                    <a:pt x="129" y="53"/>
                    <a:pt x="128" y="50"/>
                    <a:pt x="126" y="47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5" y="34"/>
                    <a:pt x="135" y="29"/>
                    <a:pt x="131" y="26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21" y="15"/>
                    <a:pt x="118" y="14"/>
                    <a:pt x="116" y="14"/>
                  </a:cubicBezTo>
                  <a:cubicBezTo>
                    <a:pt x="114" y="14"/>
                    <a:pt x="112" y="15"/>
                    <a:pt x="110" y="16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99" y="20"/>
                    <a:pt x="95" y="19"/>
                    <a:pt x="91" y="1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4"/>
                    <a:pt x="86" y="0"/>
                    <a:pt x="8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3" y="0"/>
                    <a:pt x="59" y="4"/>
                    <a:pt x="59" y="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3" y="19"/>
                    <a:pt x="50" y="21"/>
                    <a:pt x="47" y="22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5"/>
                    <a:pt x="35" y="15"/>
                    <a:pt x="33" y="15"/>
                  </a:cubicBezTo>
                  <a:cubicBezTo>
                    <a:pt x="30" y="15"/>
                    <a:pt x="28" y="16"/>
                    <a:pt x="26" y="1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4" y="30"/>
                    <a:pt x="14" y="35"/>
                    <a:pt x="16" y="3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50"/>
                    <a:pt x="19" y="54"/>
                    <a:pt x="18" y="57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3" y="60"/>
                    <a:pt x="0" y="63"/>
                    <a:pt x="0" y="6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3" y="89"/>
                    <a:pt x="8" y="90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20" y="95"/>
                    <a:pt x="21" y="99"/>
                    <a:pt x="23" y="102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14" y="114"/>
                    <a:pt x="14" y="119"/>
                    <a:pt x="18" y="122"/>
                  </a:cubicBezTo>
                  <a:cubicBezTo>
                    <a:pt x="27" y="131"/>
                    <a:pt x="27" y="131"/>
                    <a:pt x="27" y="131"/>
                  </a:cubicBezTo>
                  <a:cubicBezTo>
                    <a:pt x="29" y="133"/>
                    <a:pt x="31" y="134"/>
                    <a:pt x="33" y="134"/>
                  </a:cubicBezTo>
                  <a:cubicBezTo>
                    <a:pt x="35" y="134"/>
                    <a:pt x="37" y="133"/>
                    <a:pt x="39" y="132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50" y="128"/>
                    <a:pt x="54" y="129"/>
                    <a:pt x="57" y="13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60" y="145"/>
                    <a:pt x="63" y="148"/>
                    <a:pt x="68" y="148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5" y="148"/>
                    <a:pt x="89" y="145"/>
                    <a:pt x="90" y="14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5" y="129"/>
                    <a:pt x="99" y="128"/>
                    <a:pt x="102" y="126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2" y="133"/>
                    <a:pt x="114" y="134"/>
                    <a:pt x="116" y="134"/>
                  </a:cubicBezTo>
                  <a:cubicBezTo>
                    <a:pt x="118" y="134"/>
                    <a:pt x="120" y="133"/>
                    <a:pt x="122" y="131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5" y="119"/>
                    <a:pt x="135" y="114"/>
                    <a:pt x="132" y="110"/>
                  </a:cubicBezTo>
                  <a:cubicBezTo>
                    <a:pt x="126" y="101"/>
                    <a:pt x="126" y="101"/>
                    <a:pt x="126" y="101"/>
                  </a:cubicBezTo>
                  <a:cubicBezTo>
                    <a:pt x="128" y="98"/>
                    <a:pt x="129" y="95"/>
                    <a:pt x="130" y="91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45" y="89"/>
                    <a:pt x="148" y="86"/>
                    <a:pt x="148" y="82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48" y="62"/>
                    <a:pt x="145" y="59"/>
                    <a:pt x="141" y="59"/>
                  </a:cubicBezTo>
                  <a:close/>
                  <a:moveTo>
                    <a:pt x="140" y="81"/>
                  </a:moveTo>
                  <a:cubicBezTo>
                    <a:pt x="140" y="81"/>
                    <a:pt x="140" y="81"/>
                    <a:pt x="140" y="81"/>
                  </a:cubicBezTo>
                  <a:cubicBezTo>
                    <a:pt x="140" y="81"/>
                    <a:pt x="140" y="81"/>
                    <a:pt x="140" y="81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25" y="84"/>
                    <a:pt x="124" y="85"/>
                    <a:pt x="123" y="87"/>
                  </a:cubicBezTo>
                  <a:cubicBezTo>
                    <a:pt x="122" y="91"/>
                    <a:pt x="120" y="96"/>
                    <a:pt x="118" y="100"/>
                  </a:cubicBezTo>
                  <a:cubicBezTo>
                    <a:pt x="117" y="101"/>
                    <a:pt x="117" y="103"/>
                    <a:pt x="118" y="104"/>
                  </a:cubicBezTo>
                  <a:cubicBezTo>
                    <a:pt x="126" y="115"/>
                    <a:pt x="126" y="115"/>
                    <a:pt x="126" y="115"/>
                  </a:cubicBezTo>
                  <a:cubicBezTo>
                    <a:pt x="126" y="115"/>
                    <a:pt x="126" y="116"/>
                    <a:pt x="126" y="116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116" y="125"/>
                    <a:pt x="115" y="125"/>
                    <a:pt x="115" y="125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103" y="117"/>
                    <a:pt x="101" y="117"/>
                    <a:pt x="100" y="118"/>
                  </a:cubicBezTo>
                  <a:cubicBezTo>
                    <a:pt x="96" y="120"/>
                    <a:pt x="92" y="122"/>
                    <a:pt x="87" y="123"/>
                  </a:cubicBezTo>
                  <a:cubicBezTo>
                    <a:pt x="85" y="123"/>
                    <a:pt x="84" y="125"/>
                    <a:pt x="84" y="126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2" y="140"/>
                    <a:pt x="81" y="140"/>
                    <a:pt x="81" y="140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7" y="140"/>
                    <a:pt x="67" y="140"/>
                    <a:pt x="67" y="139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125"/>
                    <a:pt x="63" y="123"/>
                    <a:pt x="62" y="123"/>
                  </a:cubicBezTo>
                  <a:cubicBezTo>
                    <a:pt x="57" y="122"/>
                    <a:pt x="53" y="120"/>
                    <a:pt x="49" y="118"/>
                  </a:cubicBezTo>
                  <a:cubicBezTo>
                    <a:pt x="48" y="117"/>
                    <a:pt x="48" y="117"/>
                    <a:pt x="47" y="117"/>
                  </a:cubicBezTo>
                  <a:cubicBezTo>
                    <a:pt x="46" y="117"/>
                    <a:pt x="45" y="117"/>
                    <a:pt x="45" y="118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3" y="126"/>
                    <a:pt x="33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116"/>
                    <a:pt x="23" y="116"/>
                    <a:pt x="23" y="11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2" y="103"/>
                    <a:pt x="32" y="101"/>
                    <a:pt x="31" y="100"/>
                  </a:cubicBezTo>
                  <a:cubicBezTo>
                    <a:pt x="29" y="96"/>
                    <a:pt x="27" y="92"/>
                    <a:pt x="26" y="87"/>
                  </a:cubicBezTo>
                  <a:cubicBezTo>
                    <a:pt x="25" y="85"/>
                    <a:pt x="24" y="84"/>
                    <a:pt x="22" y="84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1"/>
                    <a:pt x="9" y="81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4" y="65"/>
                    <a:pt x="25" y="63"/>
                    <a:pt x="26" y="62"/>
                  </a:cubicBezTo>
                  <a:cubicBezTo>
                    <a:pt x="27" y="57"/>
                    <a:pt x="29" y="53"/>
                    <a:pt x="31" y="49"/>
                  </a:cubicBezTo>
                  <a:cubicBezTo>
                    <a:pt x="32" y="47"/>
                    <a:pt x="32" y="46"/>
                    <a:pt x="31" y="4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32"/>
                    <a:pt x="47" y="32"/>
                    <a:pt x="49" y="31"/>
                  </a:cubicBezTo>
                  <a:cubicBezTo>
                    <a:pt x="53" y="28"/>
                    <a:pt x="57" y="27"/>
                    <a:pt x="62" y="25"/>
                  </a:cubicBezTo>
                  <a:cubicBezTo>
                    <a:pt x="63" y="25"/>
                    <a:pt x="64" y="24"/>
                    <a:pt x="65" y="22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9"/>
                    <a:pt x="67" y="8"/>
                    <a:pt x="6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1" y="8"/>
                    <a:pt x="81" y="9"/>
                    <a:pt x="81" y="9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4" y="24"/>
                    <a:pt x="85" y="25"/>
                    <a:pt x="87" y="25"/>
                  </a:cubicBezTo>
                  <a:cubicBezTo>
                    <a:pt x="91" y="26"/>
                    <a:pt x="96" y="28"/>
                    <a:pt x="100" y="31"/>
                  </a:cubicBezTo>
                  <a:cubicBezTo>
                    <a:pt x="101" y="32"/>
                    <a:pt x="103" y="31"/>
                    <a:pt x="105" y="31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32"/>
                    <a:pt x="126" y="33"/>
                    <a:pt x="126" y="33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5"/>
                    <a:pt x="117" y="47"/>
                    <a:pt x="118" y="49"/>
                  </a:cubicBezTo>
                  <a:cubicBezTo>
                    <a:pt x="120" y="53"/>
                    <a:pt x="122" y="57"/>
                    <a:pt x="123" y="62"/>
                  </a:cubicBezTo>
                  <a:cubicBezTo>
                    <a:pt x="124" y="63"/>
                    <a:pt x="125" y="64"/>
                    <a:pt x="127" y="65"/>
                  </a:cubicBezTo>
                  <a:cubicBezTo>
                    <a:pt x="140" y="67"/>
                    <a:pt x="140" y="67"/>
                    <a:pt x="140" y="67"/>
                  </a:cubicBezTo>
                  <a:cubicBezTo>
                    <a:pt x="140" y="67"/>
                    <a:pt x="140" y="67"/>
                    <a:pt x="140" y="68"/>
                  </a:cubicBezTo>
                  <a:lnTo>
                    <a:pt x="140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4085846" y="1802350"/>
              <a:ext cx="91476" cy="91476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2 w 64"/>
                <a:gd name="T11" fmla="*/ 56 h 64"/>
                <a:gd name="T12" fmla="*/ 9 w 64"/>
                <a:gd name="T13" fmla="*/ 32 h 64"/>
                <a:gd name="T14" fmla="*/ 32 w 64"/>
                <a:gd name="T15" fmla="*/ 8 h 64"/>
                <a:gd name="T16" fmla="*/ 56 w 64"/>
                <a:gd name="T17" fmla="*/ 32 h 64"/>
                <a:gd name="T18" fmla="*/ 32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9" y="45"/>
                    <a:pt x="9" y="32"/>
                  </a:cubicBezTo>
                  <a:cubicBezTo>
                    <a:pt x="9" y="19"/>
                    <a:pt x="19" y="8"/>
                    <a:pt x="32" y="8"/>
                  </a:cubicBezTo>
                  <a:cubicBezTo>
                    <a:pt x="45" y="8"/>
                    <a:pt x="56" y="19"/>
                    <a:pt x="56" y="32"/>
                  </a:cubicBezTo>
                  <a:cubicBezTo>
                    <a:pt x="56" y="45"/>
                    <a:pt x="45" y="56"/>
                    <a:pt x="32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2499175" y="2249136"/>
            <a:ext cx="156750" cy="154934"/>
            <a:chOff x="3332233" y="2141598"/>
            <a:chExt cx="209000" cy="206578"/>
          </a:xfrm>
        </p:grpSpPr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3332233" y="2160378"/>
              <a:ext cx="189009" cy="187798"/>
            </a:xfrm>
            <a:custGeom>
              <a:avLst/>
              <a:gdLst>
                <a:gd name="T0" fmla="*/ 128 w 132"/>
                <a:gd name="T1" fmla="*/ 61 h 131"/>
                <a:gd name="T2" fmla="*/ 70 w 132"/>
                <a:gd name="T3" fmla="*/ 61 h 131"/>
                <a:gd name="T4" fmla="*/ 70 w 132"/>
                <a:gd name="T5" fmla="*/ 4 h 131"/>
                <a:gd name="T6" fmla="*/ 66 w 132"/>
                <a:gd name="T7" fmla="*/ 0 h 131"/>
                <a:gd name="T8" fmla="*/ 0 w 132"/>
                <a:gd name="T9" fmla="*/ 66 h 131"/>
                <a:gd name="T10" fmla="*/ 66 w 132"/>
                <a:gd name="T11" fmla="*/ 131 h 131"/>
                <a:gd name="T12" fmla="*/ 132 w 132"/>
                <a:gd name="T13" fmla="*/ 66 h 131"/>
                <a:gd name="T14" fmla="*/ 128 w 132"/>
                <a:gd name="T15" fmla="*/ 61 h 131"/>
                <a:gd name="T16" fmla="*/ 66 w 132"/>
                <a:gd name="T17" fmla="*/ 123 h 131"/>
                <a:gd name="T18" fmla="*/ 9 w 132"/>
                <a:gd name="T19" fmla="*/ 66 h 131"/>
                <a:gd name="T20" fmla="*/ 62 w 132"/>
                <a:gd name="T21" fmla="*/ 8 h 131"/>
                <a:gd name="T22" fmla="*/ 62 w 132"/>
                <a:gd name="T23" fmla="*/ 66 h 131"/>
                <a:gd name="T24" fmla="*/ 66 w 132"/>
                <a:gd name="T25" fmla="*/ 70 h 131"/>
                <a:gd name="T26" fmla="*/ 123 w 132"/>
                <a:gd name="T27" fmla="*/ 70 h 131"/>
                <a:gd name="T28" fmla="*/ 66 w 132"/>
                <a:gd name="T29" fmla="*/ 12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31">
                  <a:moveTo>
                    <a:pt x="128" y="61"/>
                  </a:moveTo>
                  <a:cubicBezTo>
                    <a:pt x="70" y="61"/>
                    <a:pt x="70" y="61"/>
                    <a:pt x="70" y="61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8" y="0"/>
                    <a:pt x="66" y="0"/>
                  </a:cubicBezTo>
                  <a:cubicBezTo>
                    <a:pt x="30" y="0"/>
                    <a:pt x="0" y="29"/>
                    <a:pt x="0" y="66"/>
                  </a:cubicBezTo>
                  <a:cubicBezTo>
                    <a:pt x="0" y="102"/>
                    <a:pt x="30" y="131"/>
                    <a:pt x="66" y="131"/>
                  </a:cubicBezTo>
                  <a:cubicBezTo>
                    <a:pt x="102" y="131"/>
                    <a:pt x="132" y="102"/>
                    <a:pt x="132" y="66"/>
                  </a:cubicBezTo>
                  <a:cubicBezTo>
                    <a:pt x="132" y="63"/>
                    <a:pt x="130" y="61"/>
                    <a:pt x="128" y="61"/>
                  </a:cubicBezTo>
                  <a:close/>
                  <a:moveTo>
                    <a:pt x="66" y="123"/>
                  </a:moveTo>
                  <a:cubicBezTo>
                    <a:pt x="34" y="123"/>
                    <a:pt x="9" y="97"/>
                    <a:pt x="9" y="66"/>
                  </a:cubicBezTo>
                  <a:cubicBezTo>
                    <a:pt x="9" y="35"/>
                    <a:pt x="32" y="10"/>
                    <a:pt x="62" y="8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8"/>
                    <a:pt x="64" y="70"/>
                    <a:pt x="66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1" y="100"/>
                    <a:pt x="96" y="123"/>
                    <a:pt x="66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3441276" y="2141598"/>
              <a:ext cx="99957" cy="100563"/>
            </a:xfrm>
            <a:custGeom>
              <a:avLst/>
              <a:gdLst>
                <a:gd name="T0" fmla="*/ 54 w 70"/>
                <a:gd name="T1" fmla="*/ 22 h 70"/>
                <a:gd name="T2" fmla="*/ 4 w 70"/>
                <a:gd name="T3" fmla="*/ 0 h 70"/>
                <a:gd name="T4" fmla="*/ 0 w 70"/>
                <a:gd name="T5" fmla="*/ 4 h 70"/>
                <a:gd name="T6" fmla="*/ 0 w 70"/>
                <a:gd name="T7" fmla="*/ 66 h 70"/>
                <a:gd name="T8" fmla="*/ 4 w 70"/>
                <a:gd name="T9" fmla="*/ 70 h 70"/>
                <a:gd name="T10" fmla="*/ 66 w 70"/>
                <a:gd name="T11" fmla="*/ 70 h 70"/>
                <a:gd name="T12" fmla="*/ 70 w 70"/>
                <a:gd name="T13" fmla="*/ 66 h 70"/>
                <a:gd name="T14" fmla="*/ 70 w 70"/>
                <a:gd name="T15" fmla="*/ 64 h 70"/>
                <a:gd name="T16" fmla="*/ 54 w 70"/>
                <a:gd name="T17" fmla="*/ 22 h 70"/>
                <a:gd name="T18" fmla="*/ 8 w 70"/>
                <a:gd name="T19" fmla="*/ 61 h 70"/>
                <a:gd name="T20" fmla="*/ 8 w 70"/>
                <a:gd name="T21" fmla="*/ 8 h 70"/>
                <a:gd name="T22" fmla="*/ 47 w 70"/>
                <a:gd name="T23" fmla="*/ 28 h 70"/>
                <a:gd name="T24" fmla="*/ 62 w 70"/>
                <a:gd name="T25" fmla="*/ 61 h 70"/>
                <a:gd name="T26" fmla="*/ 8 w 70"/>
                <a:gd name="T27" fmla="*/ 6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70">
                  <a:moveTo>
                    <a:pt x="54" y="22"/>
                  </a:moveTo>
                  <a:cubicBezTo>
                    <a:pt x="41" y="8"/>
                    <a:pt x="23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70"/>
                    <a:pt x="4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8" y="70"/>
                    <a:pt x="70" y="68"/>
                    <a:pt x="70" y="66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48"/>
                    <a:pt x="64" y="33"/>
                    <a:pt x="54" y="22"/>
                  </a:cubicBezTo>
                  <a:close/>
                  <a:moveTo>
                    <a:pt x="8" y="61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23" y="9"/>
                    <a:pt x="37" y="16"/>
                    <a:pt x="47" y="28"/>
                  </a:cubicBezTo>
                  <a:cubicBezTo>
                    <a:pt x="56" y="37"/>
                    <a:pt x="61" y="49"/>
                    <a:pt x="62" y="61"/>
                  </a:cubicBezTo>
                  <a:lnTo>
                    <a:pt x="8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4479228" y="2807077"/>
            <a:ext cx="152661" cy="115859"/>
            <a:chOff x="5972304" y="2885519"/>
            <a:chExt cx="203548" cy="154479"/>
          </a:xfrm>
        </p:grpSpPr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5972304" y="2885519"/>
              <a:ext cx="203548" cy="154479"/>
            </a:xfrm>
            <a:custGeom>
              <a:avLst/>
              <a:gdLst>
                <a:gd name="T0" fmla="*/ 125 w 142"/>
                <a:gd name="T1" fmla="*/ 0 h 108"/>
                <a:gd name="T2" fmla="*/ 17 w 142"/>
                <a:gd name="T3" fmla="*/ 0 h 108"/>
                <a:gd name="T4" fmla="*/ 0 w 142"/>
                <a:gd name="T5" fmla="*/ 17 h 108"/>
                <a:gd name="T6" fmla="*/ 0 w 142"/>
                <a:gd name="T7" fmla="*/ 91 h 108"/>
                <a:gd name="T8" fmla="*/ 17 w 142"/>
                <a:gd name="T9" fmla="*/ 108 h 108"/>
                <a:gd name="T10" fmla="*/ 125 w 142"/>
                <a:gd name="T11" fmla="*/ 108 h 108"/>
                <a:gd name="T12" fmla="*/ 142 w 142"/>
                <a:gd name="T13" fmla="*/ 91 h 108"/>
                <a:gd name="T14" fmla="*/ 142 w 142"/>
                <a:gd name="T15" fmla="*/ 17 h 108"/>
                <a:gd name="T16" fmla="*/ 125 w 142"/>
                <a:gd name="T17" fmla="*/ 0 h 108"/>
                <a:gd name="T18" fmla="*/ 134 w 142"/>
                <a:gd name="T19" fmla="*/ 91 h 108"/>
                <a:gd name="T20" fmla="*/ 125 w 142"/>
                <a:gd name="T21" fmla="*/ 100 h 108"/>
                <a:gd name="T22" fmla="*/ 17 w 142"/>
                <a:gd name="T23" fmla="*/ 100 h 108"/>
                <a:gd name="T24" fmla="*/ 8 w 142"/>
                <a:gd name="T25" fmla="*/ 91 h 108"/>
                <a:gd name="T26" fmla="*/ 8 w 142"/>
                <a:gd name="T27" fmla="*/ 17 h 108"/>
                <a:gd name="T28" fmla="*/ 17 w 142"/>
                <a:gd name="T29" fmla="*/ 8 h 108"/>
                <a:gd name="T30" fmla="*/ 125 w 142"/>
                <a:gd name="T31" fmla="*/ 8 h 108"/>
                <a:gd name="T32" fmla="*/ 134 w 142"/>
                <a:gd name="T33" fmla="*/ 17 h 108"/>
                <a:gd name="T34" fmla="*/ 134 w 142"/>
                <a:gd name="T35" fmla="*/ 91 h 108"/>
                <a:gd name="T36" fmla="*/ 134 w 142"/>
                <a:gd name="T37" fmla="*/ 91 h 108"/>
                <a:gd name="T38" fmla="*/ 134 w 142"/>
                <a:gd name="T39" fmla="*/ 9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108">
                  <a:moveTo>
                    <a:pt x="125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0"/>
                    <a:pt x="7" y="108"/>
                    <a:pt x="17" y="108"/>
                  </a:cubicBezTo>
                  <a:cubicBezTo>
                    <a:pt x="125" y="108"/>
                    <a:pt x="125" y="108"/>
                    <a:pt x="125" y="108"/>
                  </a:cubicBezTo>
                  <a:cubicBezTo>
                    <a:pt x="134" y="108"/>
                    <a:pt x="142" y="100"/>
                    <a:pt x="142" y="91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2" y="7"/>
                    <a:pt x="134" y="0"/>
                    <a:pt x="125" y="0"/>
                  </a:cubicBezTo>
                  <a:close/>
                  <a:moveTo>
                    <a:pt x="134" y="91"/>
                  </a:moveTo>
                  <a:cubicBezTo>
                    <a:pt x="134" y="96"/>
                    <a:pt x="130" y="100"/>
                    <a:pt x="125" y="100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2" y="100"/>
                    <a:pt x="8" y="96"/>
                    <a:pt x="8" y="9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2"/>
                    <a:pt x="12" y="8"/>
                    <a:pt x="17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30" y="8"/>
                    <a:pt x="134" y="12"/>
                    <a:pt x="134" y="17"/>
                  </a:cubicBezTo>
                  <a:cubicBezTo>
                    <a:pt x="134" y="91"/>
                    <a:pt x="134" y="91"/>
                    <a:pt x="134" y="91"/>
                  </a:cubicBezTo>
                  <a:close/>
                  <a:moveTo>
                    <a:pt x="134" y="91"/>
                  </a:moveTo>
                  <a:cubicBezTo>
                    <a:pt x="134" y="91"/>
                    <a:pt x="134" y="91"/>
                    <a:pt x="134" y="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5995325" y="2905510"/>
              <a:ext cx="157508" cy="113284"/>
            </a:xfrm>
            <a:custGeom>
              <a:avLst/>
              <a:gdLst>
                <a:gd name="T0" fmla="*/ 73 w 110"/>
                <a:gd name="T1" fmla="*/ 39 h 79"/>
                <a:gd name="T2" fmla="*/ 108 w 110"/>
                <a:gd name="T3" fmla="*/ 8 h 79"/>
                <a:gd name="T4" fmla="*/ 109 w 110"/>
                <a:gd name="T5" fmla="*/ 2 h 79"/>
                <a:gd name="T6" fmla="*/ 103 w 110"/>
                <a:gd name="T7" fmla="*/ 2 h 79"/>
                <a:gd name="T8" fmla="*/ 55 w 110"/>
                <a:gd name="T9" fmla="*/ 45 h 79"/>
                <a:gd name="T10" fmla="*/ 46 w 110"/>
                <a:gd name="T11" fmla="*/ 36 h 79"/>
                <a:gd name="T12" fmla="*/ 45 w 110"/>
                <a:gd name="T13" fmla="*/ 36 h 79"/>
                <a:gd name="T14" fmla="*/ 45 w 110"/>
                <a:gd name="T15" fmla="*/ 36 h 79"/>
                <a:gd name="T16" fmla="*/ 7 w 110"/>
                <a:gd name="T17" fmla="*/ 2 h 79"/>
                <a:gd name="T18" fmla="*/ 1 w 110"/>
                <a:gd name="T19" fmla="*/ 2 h 79"/>
                <a:gd name="T20" fmla="*/ 1 w 110"/>
                <a:gd name="T21" fmla="*/ 8 h 79"/>
                <a:gd name="T22" fmla="*/ 37 w 110"/>
                <a:gd name="T23" fmla="*/ 39 h 79"/>
                <a:gd name="T24" fmla="*/ 1 w 110"/>
                <a:gd name="T25" fmla="*/ 72 h 79"/>
                <a:gd name="T26" fmla="*/ 1 w 110"/>
                <a:gd name="T27" fmla="*/ 78 h 79"/>
                <a:gd name="T28" fmla="*/ 4 w 110"/>
                <a:gd name="T29" fmla="*/ 79 h 79"/>
                <a:gd name="T30" fmla="*/ 7 w 110"/>
                <a:gd name="T31" fmla="*/ 78 h 79"/>
                <a:gd name="T32" fmla="*/ 43 w 110"/>
                <a:gd name="T33" fmla="*/ 45 h 79"/>
                <a:gd name="T34" fmla="*/ 52 w 110"/>
                <a:gd name="T35" fmla="*/ 53 h 79"/>
                <a:gd name="T36" fmla="*/ 55 w 110"/>
                <a:gd name="T37" fmla="*/ 54 h 79"/>
                <a:gd name="T38" fmla="*/ 58 w 110"/>
                <a:gd name="T39" fmla="*/ 53 h 79"/>
                <a:gd name="T40" fmla="*/ 68 w 110"/>
                <a:gd name="T41" fmla="*/ 44 h 79"/>
                <a:gd name="T42" fmla="*/ 103 w 110"/>
                <a:gd name="T43" fmla="*/ 78 h 79"/>
                <a:gd name="T44" fmla="*/ 106 w 110"/>
                <a:gd name="T45" fmla="*/ 79 h 79"/>
                <a:gd name="T46" fmla="*/ 109 w 110"/>
                <a:gd name="T47" fmla="*/ 78 h 79"/>
                <a:gd name="T48" fmla="*/ 108 w 110"/>
                <a:gd name="T49" fmla="*/ 72 h 79"/>
                <a:gd name="T50" fmla="*/ 73 w 110"/>
                <a:gd name="T51" fmla="*/ 39 h 79"/>
                <a:gd name="T52" fmla="*/ 73 w 110"/>
                <a:gd name="T53" fmla="*/ 39 h 79"/>
                <a:gd name="T54" fmla="*/ 73 w 110"/>
                <a:gd name="T55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79">
                  <a:moveTo>
                    <a:pt x="73" y="39"/>
                  </a:moveTo>
                  <a:cubicBezTo>
                    <a:pt x="108" y="8"/>
                    <a:pt x="108" y="8"/>
                    <a:pt x="108" y="8"/>
                  </a:cubicBezTo>
                  <a:cubicBezTo>
                    <a:pt x="110" y="6"/>
                    <a:pt x="110" y="4"/>
                    <a:pt x="109" y="2"/>
                  </a:cubicBezTo>
                  <a:cubicBezTo>
                    <a:pt x="107" y="0"/>
                    <a:pt x="105" y="0"/>
                    <a:pt x="103" y="2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4"/>
                    <a:pt x="0" y="76"/>
                    <a:pt x="1" y="78"/>
                  </a:cubicBezTo>
                  <a:cubicBezTo>
                    <a:pt x="2" y="79"/>
                    <a:pt x="3" y="79"/>
                    <a:pt x="4" y="79"/>
                  </a:cubicBezTo>
                  <a:cubicBezTo>
                    <a:pt x="5" y="79"/>
                    <a:pt x="6" y="79"/>
                    <a:pt x="7" y="78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3" y="54"/>
                    <a:pt x="54" y="54"/>
                    <a:pt x="55" y="54"/>
                  </a:cubicBezTo>
                  <a:cubicBezTo>
                    <a:pt x="56" y="54"/>
                    <a:pt x="57" y="54"/>
                    <a:pt x="58" y="53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4" y="79"/>
                    <a:pt x="105" y="79"/>
                    <a:pt x="106" y="79"/>
                  </a:cubicBezTo>
                  <a:cubicBezTo>
                    <a:pt x="107" y="79"/>
                    <a:pt x="108" y="79"/>
                    <a:pt x="109" y="78"/>
                  </a:cubicBezTo>
                  <a:cubicBezTo>
                    <a:pt x="110" y="76"/>
                    <a:pt x="110" y="74"/>
                    <a:pt x="108" y="72"/>
                  </a:cubicBezTo>
                  <a:lnTo>
                    <a:pt x="73" y="39"/>
                  </a:lnTo>
                  <a:close/>
                  <a:moveTo>
                    <a:pt x="73" y="39"/>
                  </a:moveTo>
                  <a:cubicBezTo>
                    <a:pt x="73" y="39"/>
                    <a:pt x="73" y="39"/>
                    <a:pt x="73" y="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2201576" y="3400002"/>
            <a:ext cx="150389" cy="163566"/>
          </a:xfrm>
          <a:custGeom>
            <a:avLst/>
            <a:gdLst>
              <a:gd name="T0" fmla="*/ 22 w 140"/>
              <a:gd name="T1" fmla="*/ 18 h 152"/>
              <a:gd name="T2" fmla="*/ 37 w 140"/>
              <a:gd name="T3" fmla="*/ 126 h 152"/>
              <a:gd name="T4" fmla="*/ 52 w 140"/>
              <a:gd name="T5" fmla="*/ 152 h 152"/>
              <a:gd name="T6" fmla="*/ 66 w 140"/>
              <a:gd name="T7" fmla="*/ 126 h 152"/>
              <a:gd name="T8" fmla="*/ 102 w 140"/>
              <a:gd name="T9" fmla="*/ 135 h 152"/>
              <a:gd name="T10" fmla="*/ 135 w 140"/>
              <a:gd name="T11" fmla="*/ 135 h 152"/>
              <a:gd name="T12" fmla="*/ 40 w 140"/>
              <a:gd name="T13" fmla="*/ 118 h 152"/>
              <a:gd name="T14" fmla="*/ 31 w 140"/>
              <a:gd name="T15" fmla="*/ 98 h 152"/>
              <a:gd name="T16" fmla="*/ 123 w 140"/>
              <a:gd name="T17" fmla="*/ 100 h 152"/>
              <a:gd name="T18" fmla="*/ 140 w 140"/>
              <a:gd name="T19" fmla="*/ 48 h 152"/>
              <a:gd name="T20" fmla="*/ 140 w 140"/>
              <a:gd name="T21" fmla="*/ 47 h 152"/>
              <a:gd name="T22" fmla="*/ 140 w 140"/>
              <a:gd name="T23" fmla="*/ 47 h 152"/>
              <a:gd name="T24" fmla="*/ 139 w 140"/>
              <a:gd name="T25" fmla="*/ 47 h 152"/>
              <a:gd name="T26" fmla="*/ 139 w 140"/>
              <a:gd name="T27" fmla="*/ 46 h 152"/>
              <a:gd name="T28" fmla="*/ 139 w 140"/>
              <a:gd name="T29" fmla="*/ 46 h 152"/>
              <a:gd name="T30" fmla="*/ 139 w 140"/>
              <a:gd name="T31" fmla="*/ 46 h 152"/>
              <a:gd name="T32" fmla="*/ 139 w 140"/>
              <a:gd name="T33" fmla="*/ 45 h 152"/>
              <a:gd name="T34" fmla="*/ 138 w 140"/>
              <a:gd name="T35" fmla="*/ 45 h 152"/>
              <a:gd name="T36" fmla="*/ 138 w 140"/>
              <a:gd name="T37" fmla="*/ 45 h 152"/>
              <a:gd name="T38" fmla="*/ 138 w 140"/>
              <a:gd name="T39" fmla="*/ 44 h 152"/>
              <a:gd name="T40" fmla="*/ 137 w 140"/>
              <a:gd name="T41" fmla="*/ 44 h 152"/>
              <a:gd name="T42" fmla="*/ 137 w 140"/>
              <a:gd name="T43" fmla="*/ 44 h 152"/>
              <a:gd name="T44" fmla="*/ 136 w 140"/>
              <a:gd name="T45" fmla="*/ 44 h 152"/>
              <a:gd name="T46" fmla="*/ 31 w 140"/>
              <a:gd name="T47" fmla="*/ 29 h 152"/>
              <a:gd name="T48" fmla="*/ 31 w 140"/>
              <a:gd name="T49" fmla="*/ 14 h 152"/>
              <a:gd name="T50" fmla="*/ 31 w 140"/>
              <a:gd name="T51" fmla="*/ 14 h 152"/>
              <a:gd name="T52" fmla="*/ 31 w 140"/>
              <a:gd name="T53" fmla="*/ 14 h 152"/>
              <a:gd name="T54" fmla="*/ 31 w 140"/>
              <a:gd name="T55" fmla="*/ 13 h 152"/>
              <a:gd name="T56" fmla="*/ 30 w 140"/>
              <a:gd name="T57" fmla="*/ 13 h 152"/>
              <a:gd name="T58" fmla="*/ 30 w 140"/>
              <a:gd name="T59" fmla="*/ 12 h 152"/>
              <a:gd name="T60" fmla="*/ 30 w 140"/>
              <a:gd name="T61" fmla="*/ 12 h 152"/>
              <a:gd name="T62" fmla="*/ 30 w 140"/>
              <a:gd name="T63" fmla="*/ 12 h 152"/>
              <a:gd name="T64" fmla="*/ 29 w 140"/>
              <a:gd name="T65" fmla="*/ 11 h 152"/>
              <a:gd name="T66" fmla="*/ 29 w 140"/>
              <a:gd name="T67" fmla="*/ 11 h 152"/>
              <a:gd name="T68" fmla="*/ 28 w 140"/>
              <a:gd name="T69" fmla="*/ 11 h 152"/>
              <a:gd name="T70" fmla="*/ 0 w 140"/>
              <a:gd name="T71" fmla="*/ 4 h 152"/>
              <a:gd name="T72" fmla="*/ 0 w 140"/>
              <a:gd name="T73" fmla="*/ 5 h 152"/>
              <a:gd name="T74" fmla="*/ 119 w 140"/>
              <a:gd name="T75" fmla="*/ 126 h 152"/>
              <a:gd name="T76" fmla="*/ 119 w 140"/>
              <a:gd name="T77" fmla="*/ 143 h 152"/>
              <a:gd name="T78" fmla="*/ 119 w 140"/>
              <a:gd name="T79" fmla="*/ 126 h 152"/>
              <a:gd name="T80" fmla="*/ 60 w 140"/>
              <a:gd name="T81" fmla="*/ 135 h 152"/>
              <a:gd name="T82" fmla="*/ 43 w 140"/>
              <a:gd name="T83" fmla="*/ 135 h 152"/>
              <a:gd name="T84" fmla="*/ 31 w 140"/>
              <a:gd name="T85" fmla="*/ 38 h 152"/>
              <a:gd name="T86" fmla="*/ 131 w 140"/>
              <a:gd name="T87" fmla="*/ 83 h 152"/>
              <a:gd name="T88" fmla="*/ 40 w 140"/>
              <a:gd name="T89" fmla="*/ 92 h 152"/>
              <a:gd name="T90" fmla="*/ 31 w 140"/>
              <a:gd name="T91" fmla="*/ 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0" h="152">
                <a:moveTo>
                  <a:pt x="2" y="9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22" y="118"/>
                  <a:pt x="29" y="125"/>
                  <a:pt x="37" y="126"/>
                </a:cubicBezTo>
                <a:cubicBezTo>
                  <a:pt x="36" y="129"/>
                  <a:pt x="35" y="132"/>
                  <a:pt x="35" y="135"/>
                </a:cubicBezTo>
                <a:cubicBezTo>
                  <a:pt x="35" y="144"/>
                  <a:pt x="43" y="152"/>
                  <a:pt x="52" y="152"/>
                </a:cubicBezTo>
                <a:cubicBezTo>
                  <a:pt x="61" y="152"/>
                  <a:pt x="69" y="144"/>
                  <a:pt x="69" y="135"/>
                </a:cubicBezTo>
                <a:cubicBezTo>
                  <a:pt x="69" y="132"/>
                  <a:pt x="68" y="129"/>
                  <a:pt x="66" y="126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102" y="129"/>
                  <a:pt x="102" y="132"/>
                  <a:pt x="102" y="135"/>
                </a:cubicBezTo>
                <a:cubicBezTo>
                  <a:pt x="102" y="144"/>
                  <a:pt x="109" y="152"/>
                  <a:pt x="119" y="152"/>
                </a:cubicBezTo>
                <a:cubicBezTo>
                  <a:pt x="128" y="152"/>
                  <a:pt x="135" y="144"/>
                  <a:pt x="135" y="135"/>
                </a:cubicBezTo>
                <a:cubicBezTo>
                  <a:pt x="135" y="125"/>
                  <a:pt x="128" y="118"/>
                  <a:pt x="11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35" y="118"/>
                  <a:pt x="31" y="114"/>
                  <a:pt x="31" y="109"/>
                </a:cubicBezTo>
                <a:cubicBezTo>
                  <a:pt x="31" y="98"/>
                  <a:pt x="31" y="98"/>
                  <a:pt x="31" y="98"/>
                </a:cubicBezTo>
                <a:cubicBezTo>
                  <a:pt x="33" y="99"/>
                  <a:pt x="36" y="100"/>
                  <a:pt x="40" y="100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32" y="100"/>
                  <a:pt x="140" y="92"/>
                  <a:pt x="140" y="83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0" y="48"/>
                  <a:pt x="140" y="47"/>
                  <a:pt x="140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47"/>
                  <a:pt x="140" y="47"/>
                  <a:pt x="139" y="47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47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5"/>
                  <a:pt x="138" y="45"/>
                  <a:pt x="138" y="45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8" y="45"/>
                  <a:pt x="138" y="45"/>
                  <a:pt x="138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6" y="44"/>
                  <a:pt x="136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8" y="11"/>
                  <a:pt x="28" y="11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1" y="1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7"/>
                  <a:pt x="1" y="8"/>
                  <a:pt x="2" y="9"/>
                </a:cubicBezTo>
                <a:close/>
                <a:moveTo>
                  <a:pt x="119" y="126"/>
                </a:moveTo>
                <a:cubicBezTo>
                  <a:pt x="123" y="126"/>
                  <a:pt x="127" y="130"/>
                  <a:pt x="127" y="135"/>
                </a:cubicBezTo>
                <a:cubicBezTo>
                  <a:pt x="127" y="139"/>
                  <a:pt x="123" y="143"/>
                  <a:pt x="119" y="143"/>
                </a:cubicBezTo>
                <a:cubicBezTo>
                  <a:pt x="114" y="143"/>
                  <a:pt x="110" y="139"/>
                  <a:pt x="110" y="135"/>
                </a:cubicBezTo>
                <a:cubicBezTo>
                  <a:pt x="110" y="130"/>
                  <a:pt x="114" y="126"/>
                  <a:pt x="119" y="126"/>
                </a:cubicBezTo>
                <a:close/>
                <a:moveTo>
                  <a:pt x="52" y="126"/>
                </a:moveTo>
                <a:cubicBezTo>
                  <a:pt x="57" y="126"/>
                  <a:pt x="60" y="130"/>
                  <a:pt x="60" y="135"/>
                </a:cubicBezTo>
                <a:cubicBezTo>
                  <a:pt x="60" y="139"/>
                  <a:pt x="57" y="143"/>
                  <a:pt x="52" y="143"/>
                </a:cubicBezTo>
                <a:cubicBezTo>
                  <a:pt x="47" y="143"/>
                  <a:pt x="43" y="139"/>
                  <a:pt x="43" y="135"/>
                </a:cubicBezTo>
                <a:cubicBezTo>
                  <a:pt x="43" y="130"/>
                  <a:pt x="47" y="126"/>
                  <a:pt x="52" y="126"/>
                </a:cubicBezTo>
                <a:close/>
                <a:moveTo>
                  <a:pt x="31" y="38"/>
                </a:moveTo>
                <a:cubicBezTo>
                  <a:pt x="131" y="52"/>
                  <a:pt x="131" y="52"/>
                  <a:pt x="131" y="52"/>
                </a:cubicBezTo>
                <a:cubicBezTo>
                  <a:pt x="131" y="83"/>
                  <a:pt x="131" y="83"/>
                  <a:pt x="131" y="83"/>
                </a:cubicBezTo>
                <a:cubicBezTo>
                  <a:pt x="131" y="88"/>
                  <a:pt x="127" y="92"/>
                  <a:pt x="123" y="92"/>
                </a:cubicBezTo>
                <a:cubicBezTo>
                  <a:pt x="40" y="92"/>
                  <a:pt x="40" y="92"/>
                  <a:pt x="40" y="92"/>
                </a:cubicBezTo>
                <a:cubicBezTo>
                  <a:pt x="35" y="92"/>
                  <a:pt x="31" y="88"/>
                  <a:pt x="31" y="83"/>
                </a:cubicBezTo>
                <a:lnTo>
                  <a:pt x="31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4181629" y="2242775"/>
            <a:ext cx="162203" cy="153570"/>
          </a:xfrm>
          <a:custGeom>
            <a:avLst/>
            <a:gdLst>
              <a:gd name="T0" fmla="*/ 138 w 151"/>
              <a:gd name="T1" fmla="*/ 51 h 143"/>
              <a:gd name="T2" fmla="*/ 123 w 151"/>
              <a:gd name="T3" fmla="*/ 13 h 143"/>
              <a:gd name="T4" fmla="*/ 115 w 151"/>
              <a:gd name="T5" fmla="*/ 0 h 143"/>
              <a:gd name="T6" fmla="*/ 92 w 151"/>
              <a:gd name="T7" fmla="*/ 11 h 143"/>
              <a:gd name="T8" fmla="*/ 71 w 151"/>
              <a:gd name="T9" fmla="*/ 9 h 143"/>
              <a:gd name="T10" fmla="*/ 0 w 151"/>
              <a:gd name="T11" fmla="*/ 71 h 143"/>
              <a:gd name="T12" fmla="*/ 2 w 151"/>
              <a:gd name="T13" fmla="*/ 84 h 143"/>
              <a:gd name="T14" fmla="*/ 6 w 151"/>
              <a:gd name="T15" fmla="*/ 97 h 143"/>
              <a:gd name="T16" fmla="*/ 26 w 151"/>
              <a:gd name="T17" fmla="*/ 133 h 143"/>
              <a:gd name="T18" fmla="*/ 26 w 151"/>
              <a:gd name="T19" fmla="*/ 136 h 143"/>
              <a:gd name="T20" fmla="*/ 57 w 151"/>
              <a:gd name="T21" fmla="*/ 143 h 143"/>
              <a:gd name="T22" fmla="*/ 65 w 151"/>
              <a:gd name="T23" fmla="*/ 134 h 143"/>
              <a:gd name="T24" fmla="*/ 75 w 151"/>
              <a:gd name="T25" fmla="*/ 135 h 143"/>
              <a:gd name="T26" fmla="*/ 106 w 151"/>
              <a:gd name="T27" fmla="*/ 143 h 143"/>
              <a:gd name="T28" fmla="*/ 114 w 151"/>
              <a:gd name="T29" fmla="*/ 129 h 143"/>
              <a:gd name="T30" fmla="*/ 121 w 151"/>
              <a:gd name="T31" fmla="*/ 115 h 143"/>
              <a:gd name="T32" fmla="*/ 121 w 151"/>
              <a:gd name="T33" fmla="*/ 115 h 143"/>
              <a:gd name="T34" fmla="*/ 140 w 151"/>
              <a:gd name="T35" fmla="*/ 91 h 143"/>
              <a:gd name="T36" fmla="*/ 151 w 151"/>
              <a:gd name="T37" fmla="*/ 62 h 143"/>
              <a:gd name="T38" fmla="*/ 115 w 151"/>
              <a:gd name="T39" fmla="*/ 9 h 143"/>
              <a:gd name="T40" fmla="*/ 115 w 151"/>
              <a:gd name="T41" fmla="*/ 8 h 143"/>
              <a:gd name="T42" fmla="*/ 115 w 151"/>
              <a:gd name="T43" fmla="*/ 4 h 143"/>
              <a:gd name="T44" fmla="*/ 143 w 151"/>
              <a:gd name="T45" fmla="*/ 79 h 143"/>
              <a:gd name="T46" fmla="*/ 135 w 151"/>
              <a:gd name="T47" fmla="*/ 82 h 143"/>
              <a:gd name="T48" fmla="*/ 116 w 151"/>
              <a:gd name="T49" fmla="*/ 109 h 143"/>
              <a:gd name="T50" fmla="*/ 115 w 151"/>
              <a:gd name="T51" fmla="*/ 109 h 143"/>
              <a:gd name="T52" fmla="*/ 115 w 151"/>
              <a:gd name="T53" fmla="*/ 110 h 143"/>
              <a:gd name="T54" fmla="*/ 105 w 151"/>
              <a:gd name="T55" fmla="*/ 134 h 143"/>
              <a:gd name="T56" fmla="*/ 83 w 151"/>
              <a:gd name="T57" fmla="*/ 129 h 143"/>
              <a:gd name="T58" fmla="*/ 78 w 151"/>
              <a:gd name="T59" fmla="*/ 125 h 143"/>
              <a:gd name="T60" fmla="*/ 61 w 151"/>
              <a:gd name="T61" fmla="*/ 125 h 143"/>
              <a:gd name="T62" fmla="*/ 56 w 151"/>
              <a:gd name="T63" fmla="*/ 129 h 143"/>
              <a:gd name="T64" fmla="*/ 34 w 151"/>
              <a:gd name="T65" fmla="*/ 134 h 143"/>
              <a:gd name="T66" fmla="*/ 24 w 151"/>
              <a:gd name="T67" fmla="*/ 109 h 143"/>
              <a:gd name="T68" fmla="*/ 14 w 151"/>
              <a:gd name="T69" fmla="*/ 93 h 143"/>
              <a:gd name="T70" fmla="*/ 10 w 151"/>
              <a:gd name="T71" fmla="*/ 83 h 143"/>
              <a:gd name="T72" fmla="*/ 9 w 151"/>
              <a:gd name="T73" fmla="*/ 71 h 143"/>
              <a:gd name="T74" fmla="*/ 79 w 151"/>
              <a:gd name="T75" fmla="*/ 18 h 143"/>
              <a:gd name="T76" fmla="*/ 92 w 151"/>
              <a:gd name="T77" fmla="*/ 20 h 143"/>
              <a:gd name="T78" fmla="*/ 115 w 151"/>
              <a:gd name="T79" fmla="*/ 9 h 143"/>
              <a:gd name="T80" fmla="*/ 113 w 151"/>
              <a:gd name="T81" fmla="*/ 32 h 143"/>
              <a:gd name="T82" fmla="*/ 135 w 151"/>
              <a:gd name="T83" fmla="*/ 59 h 143"/>
              <a:gd name="T84" fmla="*/ 143 w 151"/>
              <a:gd name="T85" fmla="*/ 62 h 143"/>
              <a:gd name="T86" fmla="*/ 143 w 151"/>
              <a:gd name="T87" fmla="*/ 7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1" h="143">
                <a:moveTo>
                  <a:pt x="140" y="51"/>
                </a:moveTo>
                <a:cubicBezTo>
                  <a:pt x="138" y="51"/>
                  <a:pt x="138" y="51"/>
                  <a:pt x="138" y="51"/>
                </a:cubicBezTo>
                <a:cubicBezTo>
                  <a:pt x="134" y="42"/>
                  <a:pt x="128" y="33"/>
                  <a:pt x="120" y="26"/>
                </a:cubicBezTo>
                <a:cubicBezTo>
                  <a:pt x="119" y="22"/>
                  <a:pt x="120" y="18"/>
                  <a:pt x="123" y="13"/>
                </a:cubicBezTo>
                <a:cubicBezTo>
                  <a:pt x="124" y="10"/>
                  <a:pt x="124" y="7"/>
                  <a:pt x="123" y="4"/>
                </a:cubicBezTo>
                <a:cubicBezTo>
                  <a:pt x="121" y="2"/>
                  <a:pt x="118" y="0"/>
                  <a:pt x="115" y="0"/>
                </a:cubicBezTo>
                <a:cubicBezTo>
                  <a:pt x="115" y="0"/>
                  <a:pt x="115" y="0"/>
                  <a:pt x="114" y="0"/>
                </a:cubicBezTo>
                <a:cubicBezTo>
                  <a:pt x="103" y="2"/>
                  <a:pt x="96" y="7"/>
                  <a:pt x="92" y="11"/>
                </a:cubicBezTo>
                <a:cubicBezTo>
                  <a:pt x="87" y="10"/>
                  <a:pt x="81" y="9"/>
                  <a:pt x="80" y="9"/>
                </a:cubicBezTo>
                <a:cubicBezTo>
                  <a:pt x="77" y="9"/>
                  <a:pt x="74" y="9"/>
                  <a:pt x="71" y="9"/>
                </a:cubicBezTo>
                <a:cubicBezTo>
                  <a:pt x="52" y="9"/>
                  <a:pt x="34" y="15"/>
                  <a:pt x="21" y="27"/>
                </a:cubicBezTo>
                <a:cubicBezTo>
                  <a:pt x="8" y="39"/>
                  <a:pt x="0" y="55"/>
                  <a:pt x="0" y="71"/>
                </a:cubicBezTo>
                <a:cubicBezTo>
                  <a:pt x="0" y="76"/>
                  <a:pt x="1" y="80"/>
                  <a:pt x="2" y="84"/>
                </a:cubicBezTo>
                <a:cubicBezTo>
                  <a:pt x="2" y="84"/>
                  <a:pt x="2" y="84"/>
                  <a:pt x="2" y="84"/>
                </a:cubicBezTo>
                <a:cubicBezTo>
                  <a:pt x="2" y="85"/>
                  <a:pt x="2" y="85"/>
                  <a:pt x="2" y="85"/>
                </a:cubicBezTo>
                <a:cubicBezTo>
                  <a:pt x="3" y="89"/>
                  <a:pt x="4" y="93"/>
                  <a:pt x="6" y="97"/>
                </a:cubicBezTo>
                <a:cubicBezTo>
                  <a:pt x="10" y="104"/>
                  <a:pt x="14" y="110"/>
                  <a:pt x="18" y="115"/>
                </a:cubicBezTo>
                <a:cubicBezTo>
                  <a:pt x="25" y="122"/>
                  <a:pt x="26" y="130"/>
                  <a:pt x="26" y="133"/>
                </a:cubicBezTo>
                <a:cubicBezTo>
                  <a:pt x="26" y="135"/>
                  <a:pt x="26" y="135"/>
                  <a:pt x="26" y="135"/>
                </a:cubicBezTo>
                <a:cubicBezTo>
                  <a:pt x="26" y="135"/>
                  <a:pt x="26" y="135"/>
                  <a:pt x="26" y="136"/>
                </a:cubicBezTo>
                <a:cubicBezTo>
                  <a:pt x="26" y="140"/>
                  <a:pt x="30" y="143"/>
                  <a:pt x="34" y="143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61" y="143"/>
                  <a:pt x="65" y="139"/>
                  <a:pt x="65" y="135"/>
                </a:cubicBezTo>
                <a:cubicBezTo>
                  <a:pt x="65" y="134"/>
                  <a:pt x="65" y="134"/>
                  <a:pt x="65" y="134"/>
                </a:cubicBezTo>
                <a:cubicBezTo>
                  <a:pt x="68" y="134"/>
                  <a:pt x="71" y="134"/>
                  <a:pt x="75" y="13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9"/>
                  <a:pt x="78" y="143"/>
                  <a:pt x="83" y="143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10" y="143"/>
                  <a:pt x="114" y="139"/>
                  <a:pt x="114" y="135"/>
                </a:cubicBezTo>
                <a:cubicBezTo>
                  <a:pt x="114" y="129"/>
                  <a:pt x="114" y="129"/>
                  <a:pt x="114" y="129"/>
                </a:cubicBezTo>
                <a:cubicBezTo>
                  <a:pt x="114" y="128"/>
                  <a:pt x="114" y="121"/>
                  <a:pt x="120" y="116"/>
                </a:cubicBezTo>
                <a:cubicBezTo>
                  <a:pt x="120" y="116"/>
                  <a:pt x="121" y="116"/>
                  <a:pt x="121" y="115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9" y="108"/>
                  <a:pt x="135" y="100"/>
                  <a:pt x="138" y="91"/>
                </a:cubicBezTo>
                <a:cubicBezTo>
                  <a:pt x="140" y="91"/>
                  <a:pt x="140" y="91"/>
                  <a:pt x="140" y="91"/>
                </a:cubicBezTo>
                <a:cubicBezTo>
                  <a:pt x="146" y="91"/>
                  <a:pt x="151" y="86"/>
                  <a:pt x="151" y="79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56"/>
                  <a:pt x="146" y="51"/>
                  <a:pt x="140" y="51"/>
                </a:cubicBezTo>
                <a:close/>
                <a:moveTo>
                  <a:pt x="115" y="9"/>
                </a:moveTo>
                <a:cubicBezTo>
                  <a:pt x="115" y="9"/>
                  <a:pt x="115" y="9"/>
                  <a:pt x="115" y="9"/>
                </a:cubicBezTo>
                <a:cubicBezTo>
                  <a:pt x="115" y="8"/>
                  <a:pt x="115" y="8"/>
                  <a:pt x="115" y="8"/>
                </a:cubicBezTo>
                <a:cubicBezTo>
                  <a:pt x="115" y="9"/>
                  <a:pt x="115" y="9"/>
                  <a:pt x="115" y="9"/>
                </a:cubicBezTo>
                <a:cubicBezTo>
                  <a:pt x="115" y="4"/>
                  <a:pt x="115" y="4"/>
                  <a:pt x="115" y="4"/>
                </a:cubicBezTo>
                <a:lnTo>
                  <a:pt x="115" y="9"/>
                </a:lnTo>
                <a:close/>
                <a:moveTo>
                  <a:pt x="143" y="79"/>
                </a:moveTo>
                <a:cubicBezTo>
                  <a:pt x="143" y="81"/>
                  <a:pt x="142" y="82"/>
                  <a:pt x="140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3" y="82"/>
                  <a:pt x="132" y="83"/>
                  <a:pt x="131" y="85"/>
                </a:cubicBezTo>
                <a:cubicBezTo>
                  <a:pt x="128" y="94"/>
                  <a:pt x="123" y="102"/>
                  <a:pt x="116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09"/>
                  <a:pt x="115" y="109"/>
                  <a:pt x="115" y="109"/>
                </a:cubicBezTo>
                <a:cubicBezTo>
                  <a:pt x="115" y="110"/>
                  <a:pt x="115" y="110"/>
                  <a:pt x="115" y="110"/>
                </a:cubicBezTo>
                <a:cubicBezTo>
                  <a:pt x="115" y="110"/>
                  <a:pt x="115" y="110"/>
                  <a:pt x="115" y="110"/>
                </a:cubicBezTo>
                <a:cubicBezTo>
                  <a:pt x="106" y="117"/>
                  <a:pt x="105" y="126"/>
                  <a:pt x="105" y="129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83" y="134"/>
                  <a:pt x="83" y="134"/>
                  <a:pt x="83" y="134"/>
                </a:cubicBezTo>
                <a:cubicBezTo>
                  <a:pt x="83" y="129"/>
                  <a:pt x="83" y="129"/>
                  <a:pt x="83" y="129"/>
                </a:cubicBezTo>
                <a:cubicBezTo>
                  <a:pt x="83" y="128"/>
                  <a:pt x="83" y="127"/>
                  <a:pt x="82" y="126"/>
                </a:cubicBezTo>
                <a:cubicBezTo>
                  <a:pt x="81" y="125"/>
                  <a:pt x="80" y="125"/>
                  <a:pt x="78" y="125"/>
                </a:cubicBezTo>
                <a:cubicBezTo>
                  <a:pt x="76" y="125"/>
                  <a:pt x="73" y="125"/>
                  <a:pt x="71" y="125"/>
                </a:cubicBezTo>
                <a:cubicBezTo>
                  <a:pt x="68" y="125"/>
                  <a:pt x="64" y="125"/>
                  <a:pt x="61" y="125"/>
                </a:cubicBezTo>
                <a:cubicBezTo>
                  <a:pt x="60" y="125"/>
                  <a:pt x="59" y="125"/>
                  <a:pt x="58" y="126"/>
                </a:cubicBezTo>
                <a:cubicBezTo>
                  <a:pt x="57" y="127"/>
                  <a:pt x="56" y="128"/>
                  <a:pt x="56" y="129"/>
                </a:cubicBezTo>
                <a:cubicBezTo>
                  <a:pt x="56" y="134"/>
                  <a:pt x="56" y="134"/>
                  <a:pt x="56" y="134"/>
                </a:cubicBezTo>
                <a:cubicBezTo>
                  <a:pt x="34" y="134"/>
                  <a:pt x="34" y="134"/>
                  <a:pt x="34" y="134"/>
                </a:cubicBezTo>
                <a:cubicBezTo>
                  <a:pt x="34" y="133"/>
                  <a:pt x="34" y="133"/>
                  <a:pt x="34" y="133"/>
                </a:cubicBezTo>
                <a:cubicBezTo>
                  <a:pt x="34" y="129"/>
                  <a:pt x="33" y="118"/>
                  <a:pt x="24" y="109"/>
                </a:cubicBezTo>
                <a:cubicBezTo>
                  <a:pt x="20" y="105"/>
                  <a:pt x="17" y="100"/>
                  <a:pt x="14" y="93"/>
                </a:cubicBezTo>
                <a:cubicBezTo>
                  <a:pt x="14" y="93"/>
                  <a:pt x="14" y="93"/>
                  <a:pt x="14" y="93"/>
                </a:cubicBezTo>
                <a:cubicBezTo>
                  <a:pt x="12" y="90"/>
                  <a:pt x="11" y="86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82"/>
                  <a:pt x="10" y="82"/>
                  <a:pt x="10" y="82"/>
                </a:cubicBezTo>
                <a:cubicBezTo>
                  <a:pt x="9" y="79"/>
                  <a:pt x="9" y="75"/>
                  <a:pt x="9" y="71"/>
                </a:cubicBezTo>
                <a:cubicBezTo>
                  <a:pt x="9" y="42"/>
                  <a:pt x="37" y="17"/>
                  <a:pt x="71" y="17"/>
                </a:cubicBezTo>
                <a:cubicBezTo>
                  <a:pt x="74" y="17"/>
                  <a:pt x="76" y="17"/>
                  <a:pt x="79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83" y="18"/>
                  <a:pt x="89" y="19"/>
                  <a:pt x="92" y="20"/>
                </a:cubicBezTo>
                <a:cubicBezTo>
                  <a:pt x="93" y="21"/>
                  <a:pt x="96" y="21"/>
                  <a:pt x="97" y="19"/>
                </a:cubicBezTo>
                <a:cubicBezTo>
                  <a:pt x="100" y="15"/>
                  <a:pt x="105" y="10"/>
                  <a:pt x="115" y="9"/>
                </a:cubicBezTo>
                <a:cubicBezTo>
                  <a:pt x="111" y="15"/>
                  <a:pt x="110" y="22"/>
                  <a:pt x="112" y="29"/>
                </a:cubicBezTo>
                <a:cubicBezTo>
                  <a:pt x="112" y="30"/>
                  <a:pt x="112" y="31"/>
                  <a:pt x="113" y="32"/>
                </a:cubicBezTo>
                <a:cubicBezTo>
                  <a:pt x="122" y="39"/>
                  <a:pt x="128" y="47"/>
                  <a:pt x="131" y="57"/>
                </a:cubicBezTo>
                <a:cubicBezTo>
                  <a:pt x="131" y="58"/>
                  <a:pt x="133" y="59"/>
                  <a:pt x="135" y="59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42" y="59"/>
                  <a:pt x="143" y="61"/>
                  <a:pt x="143" y="62"/>
                </a:cubicBezTo>
                <a:cubicBezTo>
                  <a:pt x="143" y="79"/>
                  <a:pt x="143" y="79"/>
                  <a:pt x="143" y="79"/>
                </a:cubicBezTo>
                <a:close/>
                <a:moveTo>
                  <a:pt x="143" y="79"/>
                </a:moveTo>
                <a:cubicBezTo>
                  <a:pt x="143" y="79"/>
                  <a:pt x="143" y="79"/>
                  <a:pt x="143" y="7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7" name="Group 136"/>
          <p:cNvGrpSpPr/>
          <p:nvPr/>
        </p:nvGrpSpPr>
        <p:grpSpPr>
          <a:xfrm>
            <a:off x="2202939" y="2768457"/>
            <a:ext cx="171744" cy="198550"/>
            <a:chOff x="2937252" y="2834026"/>
            <a:chExt cx="228992" cy="264733"/>
          </a:xfrm>
        </p:grpSpPr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34179" y="2908539"/>
              <a:ext cx="34531" cy="71484"/>
            </a:xfrm>
            <a:custGeom>
              <a:avLst/>
              <a:gdLst>
                <a:gd name="T0" fmla="*/ 12 w 24"/>
                <a:gd name="T1" fmla="*/ 40 h 50"/>
                <a:gd name="T2" fmla="*/ 11 w 24"/>
                <a:gd name="T3" fmla="*/ 40 h 50"/>
                <a:gd name="T4" fmla="*/ 6 w 24"/>
                <a:gd name="T5" fmla="*/ 34 h 50"/>
                <a:gd name="T6" fmla="*/ 3 w 24"/>
                <a:gd name="T7" fmla="*/ 31 h 50"/>
                <a:gd name="T8" fmla="*/ 1 w 24"/>
                <a:gd name="T9" fmla="*/ 34 h 50"/>
                <a:gd name="T10" fmla="*/ 9 w 24"/>
                <a:gd name="T11" fmla="*/ 44 h 50"/>
                <a:gd name="T12" fmla="*/ 9 w 24"/>
                <a:gd name="T13" fmla="*/ 47 h 50"/>
                <a:gd name="T14" fmla="*/ 12 w 24"/>
                <a:gd name="T15" fmla="*/ 50 h 50"/>
                <a:gd name="T16" fmla="*/ 14 w 24"/>
                <a:gd name="T17" fmla="*/ 47 h 50"/>
                <a:gd name="T18" fmla="*/ 14 w 24"/>
                <a:gd name="T19" fmla="*/ 45 h 50"/>
                <a:gd name="T20" fmla="*/ 23 w 24"/>
                <a:gd name="T21" fmla="*/ 32 h 50"/>
                <a:gd name="T22" fmla="*/ 12 w 24"/>
                <a:gd name="T23" fmla="*/ 22 h 50"/>
                <a:gd name="T24" fmla="*/ 6 w 24"/>
                <a:gd name="T25" fmla="*/ 16 h 50"/>
                <a:gd name="T26" fmla="*/ 12 w 24"/>
                <a:gd name="T27" fmla="*/ 10 h 50"/>
                <a:gd name="T28" fmla="*/ 18 w 24"/>
                <a:gd name="T29" fmla="*/ 16 h 50"/>
                <a:gd name="T30" fmla="*/ 21 w 24"/>
                <a:gd name="T31" fmla="*/ 19 h 50"/>
                <a:gd name="T32" fmla="*/ 23 w 24"/>
                <a:gd name="T33" fmla="*/ 16 h 50"/>
                <a:gd name="T34" fmla="*/ 14 w 24"/>
                <a:gd name="T35" fmla="*/ 5 h 50"/>
                <a:gd name="T36" fmla="*/ 14 w 24"/>
                <a:gd name="T37" fmla="*/ 2 h 50"/>
                <a:gd name="T38" fmla="*/ 12 w 24"/>
                <a:gd name="T39" fmla="*/ 0 h 50"/>
                <a:gd name="T40" fmla="*/ 9 w 24"/>
                <a:gd name="T41" fmla="*/ 2 h 50"/>
                <a:gd name="T42" fmla="*/ 9 w 24"/>
                <a:gd name="T43" fmla="*/ 5 h 50"/>
                <a:gd name="T44" fmla="*/ 1 w 24"/>
                <a:gd name="T45" fmla="*/ 18 h 50"/>
                <a:gd name="T46" fmla="*/ 12 w 24"/>
                <a:gd name="T47" fmla="*/ 27 h 50"/>
                <a:gd name="T48" fmla="*/ 18 w 24"/>
                <a:gd name="T49" fmla="*/ 33 h 50"/>
                <a:gd name="T50" fmla="*/ 12 w 24"/>
                <a:gd name="T51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" h="50">
                  <a:moveTo>
                    <a:pt x="12" y="40"/>
                  </a:moveTo>
                  <a:cubicBezTo>
                    <a:pt x="12" y="39"/>
                    <a:pt x="12" y="39"/>
                    <a:pt x="11" y="40"/>
                  </a:cubicBezTo>
                  <a:cubicBezTo>
                    <a:pt x="8" y="39"/>
                    <a:pt x="6" y="37"/>
                    <a:pt x="6" y="34"/>
                  </a:cubicBezTo>
                  <a:cubicBezTo>
                    <a:pt x="6" y="32"/>
                    <a:pt x="5" y="31"/>
                    <a:pt x="3" y="31"/>
                  </a:cubicBezTo>
                  <a:cubicBezTo>
                    <a:pt x="2" y="31"/>
                    <a:pt x="1" y="32"/>
                    <a:pt x="1" y="34"/>
                  </a:cubicBezTo>
                  <a:cubicBezTo>
                    <a:pt x="1" y="39"/>
                    <a:pt x="4" y="43"/>
                    <a:pt x="9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9"/>
                    <a:pt x="10" y="50"/>
                    <a:pt x="12" y="50"/>
                  </a:cubicBezTo>
                  <a:cubicBezTo>
                    <a:pt x="13" y="50"/>
                    <a:pt x="14" y="49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20" y="43"/>
                    <a:pt x="24" y="38"/>
                    <a:pt x="23" y="32"/>
                  </a:cubicBezTo>
                  <a:cubicBezTo>
                    <a:pt x="23" y="27"/>
                    <a:pt x="18" y="22"/>
                    <a:pt x="12" y="22"/>
                  </a:cubicBezTo>
                  <a:cubicBezTo>
                    <a:pt x="9" y="22"/>
                    <a:pt x="6" y="19"/>
                    <a:pt x="6" y="16"/>
                  </a:cubicBezTo>
                  <a:cubicBezTo>
                    <a:pt x="6" y="13"/>
                    <a:pt x="9" y="10"/>
                    <a:pt x="12" y="10"/>
                  </a:cubicBezTo>
                  <a:cubicBezTo>
                    <a:pt x="15" y="10"/>
                    <a:pt x="18" y="13"/>
                    <a:pt x="18" y="16"/>
                  </a:cubicBezTo>
                  <a:cubicBezTo>
                    <a:pt x="18" y="18"/>
                    <a:pt x="19" y="19"/>
                    <a:pt x="21" y="19"/>
                  </a:cubicBezTo>
                  <a:cubicBezTo>
                    <a:pt x="22" y="19"/>
                    <a:pt x="23" y="18"/>
                    <a:pt x="23" y="16"/>
                  </a:cubicBezTo>
                  <a:cubicBezTo>
                    <a:pt x="23" y="11"/>
                    <a:pt x="20" y="6"/>
                    <a:pt x="14" y="5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4" y="7"/>
                    <a:pt x="0" y="12"/>
                    <a:pt x="1" y="18"/>
                  </a:cubicBezTo>
                  <a:cubicBezTo>
                    <a:pt x="2" y="23"/>
                    <a:pt x="6" y="27"/>
                    <a:pt x="12" y="27"/>
                  </a:cubicBezTo>
                  <a:cubicBezTo>
                    <a:pt x="15" y="27"/>
                    <a:pt x="18" y="30"/>
                    <a:pt x="18" y="33"/>
                  </a:cubicBezTo>
                  <a:cubicBezTo>
                    <a:pt x="18" y="37"/>
                    <a:pt x="16" y="39"/>
                    <a:pt x="12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2995408" y="2889759"/>
              <a:ext cx="112073" cy="111467"/>
            </a:xfrm>
            <a:custGeom>
              <a:avLst/>
              <a:gdLst>
                <a:gd name="T0" fmla="*/ 39 w 78"/>
                <a:gd name="T1" fmla="*/ 78 h 78"/>
                <a:gd name="T2" fmla="*/ 78 w 78"/>
                <a:gd name="T3" fmla="*/ 39 h 78"/>
                <a:gd name="T4" fmla="*/ 39 w 78"/>
                <a:gd name="T5" fmla="*/ 0 h 78"/>
                <a:gd name="T6" fmla="*/ 0 w 78"/>
                <a:gd name="T7" fmla="*/ 39 h 78"/>
                <a:gd name="T8" fmla="*/ 39 w 78"/>
                <a:gd name="T9" fmla="*/ 78 h 78"/>
                <a:gd name="T10" fmla="*/ 39 w 78"/>
                <a:gd name="T11" fmla="*/ 6 h 78"/>
                <a:gd name="T12" fmla="*/ 72 w 78"/>
                <a:gd name="T13" fmla="*/ 39 h 78"/>
                <a:gd name="T14" fmla="*/ 39 w 78"/>
                <a:gd name="T15" fmla="*/ 72 h 78"/>
                <a:gd name="T16" fmla="*/ 6 w 78"/>
                <a:gd name="T17" fmla="*/ 39 h 78"/>
                <a:gd name="T18" fmla="*/ 39 w 78"/>
                <a:gd name="T19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8">
                  <a:moveTo>
                    <a:pt x="39" y="78"/>
                  </a:move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lose/>
                  <a:moveTo>
                    <a:pt x="39" y="6"/>
                  </a:moveTo>
                  <a:cubicBezTo>
                    <a:pt x="57" y="6"/>
                    <a:pt x="72" y="21"/>
                    <a:pt x="72" y="39"/>
                  </a:cubicBezTo>
                  <a:cubicBezTo>
                    <a:pt x="72" y="57"/>
                    <a:pt x="57" y="72"/>
                    <a:pt x="39" y="72"/>
                  </a:cubicBezTo>
                  <a:cubicBezTo>
                    <a:pt x="21" y="72"/>
                    <a:pt x="6" y="57"/>
                    <a:pt x="6" y="39"/>
                  </a:cubicBezTo>
                  <a:cubicBezTo>
                    <a:pt x="6" y="21"/>
                    <a:pt x="21" y="6"/>
                    <a:pt x="3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2937252" y="3012736"/>
              <a:ext cx="228992" cy="86023"/>
            </a:xfrm>
            <a:custGeom>
              <a:avLst/>
              <a:gdLst>
                <a:gd name="T0" fmla="*/ 160 w 160"/>
                <a:gd name="T1" fmla="*/ 18 h 60"/>
                <a:gd name="T2" fmla="*/ 140 w 160"/>
                <a:gd name="T3" fmla="*/ 12 h 60"/>
                <a:gd name="T4" fmla="*/ 116 w 160"/>
                <a:gd name="T5" fmla="*/ 23 h 60"/>
                <a:gd name="T6" fmla="*/ 100 w 160"/>
                <a:gd name="T7" fmla="*/ 13 h 60"/>
                <a:gd name="T8" fmla="*/ 79 w 160"/>
                <a:gd name="T9" fmla="*/ 13 h 60"/>
                <a:gd name="T10" fmla="*/ 69 w 160"/>
                <a:gd name="T11" fmla="*/ 10 h 60"/>
                <a:gd name="T12" fmla="*/ 67 w 160"/>
                <a:gd name="T13" fmla="*/ 9 h 60"/>
                <a:gd name="T14" fmla="*/ 31 w 160"/>
                <a:gd name="T15" fmla="*/ 9 h 60"/>
                <a:gd name="T16" fmla="*/ 31 w 160"/>
                <a:gd name="T17" fmla="*/ 4 h 60"/>
                <a:gd name="T18" fmla="*/ 28 w 160"/>
                <a:gd name="T19" fmla="*/ 1 h 60"/>
                <a:gd name="T20" fmla="*/ 5 w 160"/>
                <a:gd name="T21" fmla="*/ 0 h 60"/>
                <a:gd name="T22" fmla="*/ 2 w 160"/>
                <a:gd name="T23" fmla="*/ 3 h 60"/>
                <a:gd name="T24" fmla="*/ 0 w 160"/>
                <a:gd name="T25" fmla="*/ 55 h 60"/>
                <a:gd name="T26" fmla="*/ 3 w 160"/>
                <a:gd name="T27" fmla="*/ 58 h 60"/>
                <a:gd name="T28" fmla="*/ 27 w 160"/>
                <a:gd name="T29" fmla="*/ 59 h 60"/>
                <a:gd name="T30" fmla="*/ 27 w 160"/>
                <a:gd name="T31" fmla="*/ 59 h 60"/>
                <a:gd name="T32" fmla="*/ 30 w 160"/>
                <a:gd name="T33" fmla="*/ 56 h 60"/>
                <a:gd name="T34" fmla="*/ 30 w 160"/>
                <a:gd name="T35" fmla="*/ 53 h 60"/>
                <a:gd name="T36" fmla="*/ 36 w 160"/>
                <a:gd name="T37" fmla="*/ 50 h 60"/>
                <a:gd name="T38" fmla="*/ 44 w 160"/>
                <a:gd name="T39" fmla="*/ 49 h 60"/>
                <a:gd name="T40" fmla="*/ 80 w 160"/>
                <a:gd name="T41" fmla="*/ 60 h 60"/>
                <a:gd name="T42" fmla="*/ 81 w 160"/>
                <a:gd name="T43" fmla="*/ 60 h 60"/>
                <a:gd name="T44" fmla="*/ 89 w 160"/>
                <a:gd name="T45" fmla="*/ 60 h 60"/>
                <a:gd name="T46" fmla="*/ 105 w 160"/>
                <a:gd name="T47" fmla="*/ 57 h 60"/>
                <a:gd name="T48" fmla="*/ 106 w 160"/>
                <a:gd name="T49" fmla="*/ 57 h 60"/>
                <a:gd name="T50" fmla="*/ 159 w 160"/>
                <a:gd name="T51" fmla="*/ 22 h 60"/>
                <a:gd name="T52" fmla="*/ 160 w 160"/>
                <a:gd name="T53" fmla="*/ 18 h 60"/>
                <a:gd name="T54" fmla="*/ 24 w 160"/>
                <a:gd name="T55" fmla="*/ 53 h 60"/>
                <a:gd name="T56" fmla="*/ 6 w 160"/>
                <a:gd name="T57" fmla="*/ 52 h 60"/>
                <a:gd name="T58" fmla="*/ 7 w 160"/>
                <a:gd name="T59" fmla="*/ 6 h 60"/>
                <a:gd name="T60" fmla="*/ 25 w 160"/>
                <a:gd name="T61" fmla="*/ 7 h 60"/>
                <a:gd name="T62" fmla="*/ 24 w 160"/>
                <a:gd name="T63" fmla="*/ 53 h 60"/>
                <a:gd name="T64" fmla="*/ 102 w 160"/>
                <a:gd name="T65" fmla="*/ 51 h 60"/>
                <a:gd name="T66" fmla="*/ 82 w 160"/>
                <a:gd name="T67" fmla="*/ 54 h 60"/>
                <a:gd name="T68" fmla="*/ 45 w 160"/>
                <a:gd name="T69" fmla="*/ 44 h 60"/>
                <a:gd name="T70" fmla="*/ 33 w 160"/>
                <a:gd name="T71" fmla="*/ 45 h 60"/>
                <a:gd name="T72" fmla="*/ 30 w 160"/>
                <a:gd name="T73" fmla="*/ 47 h 60"/>
                <a:gd name="T74" fmla="*/ 31 w 160"/>
                <a:gd name="T75" fmla="*/ 16 h 60"/>
                <a:gd name="T76" fmla="*/ 64 w 160"/>
                <a:gd name="T77" fmla="*/ 14 h 60"/>
                <a:gd name="T78" fmla="*/ 66 w 160"/>
                <a:gd name="T79" fmla="*/ 15 h 60"/>
                <a:gd name="T80" fmla="*/ 79 w 160"/>
                <a:gd name="T81" fmla="*/ 19 h 60"/>
                <a:gd name="T82" fmla="*/ 100 w 160"/>
                <a:gd name="T83" fmla="*/ 19 h 60"/>
                <a:gd name="T84" fmla="*/ 112 w 160"/>
                <a:gd name="T85" fmla="*/ 30 h 60"/>
                <a:gd name="T86" fmla="*/ 80 w 160"/>
                <a:gd name="T87" fmla="*/ 29 h 60"/>
                <a:gd name="T88" fmla="*/ 77 w 160"/>
                <a:gd name="T89" fmla="*/ 32 h 60"/>
                <a:gd name="T90" fmla="*/ 80 w 160"/>
                <a:gd name="T91" fmla="*/ 35 h 60"/>
                <a:gd name="T92" fmla="*/ 116 w 160"/>
                <a:gd name="T93" fmla="*/ 36 h 60"/>
                <a:gd name="T94" fmla="*/ 116 w 160"/>
                <a:gd name="T95" fmla="*/ 36 h 60"/>
                <a:gd name="T96" fmla="*/ 119 w 160"/>
                <a:gd name="T97" fmla="*/ 33 h 60"/>
                <a:gd name="T98" fmla="*/ 118 w 160"/>
                <a:gd name="T99" fmla="*/ 29 h 60"/>
                <a:gd name="T100" fmla="*/ 142 w 160"/>
                <a:gd name="T101" fmla="*/ 18 h 60"/>
                <a:gd name="T102" fmla="*/ 142 w 160"/>
                <a:gd name="T103" fmla="*/ 18 h 60"/>
                <a:gd name="T104" fmla="*/ 153 w 160"/>
                <a:gd name="T105" fmla="*/ 19 h 60"/>
                <a:gd name="T106" fmla="*/ 102 w 160"/>
                <a:gd name="T107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" h="60">
                  <a:moveTo>
                    <a:pt x="160" y="18"/>
                  </a:moveTo>
                  <a:cubicBezTo>
                    <a:pt x="156" y="11"/>
                    <a:pt x="147" y="9"/>
                    <a:pt x="140" y="12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3" y="17"/>
                    <a:pt x="107" y="13"/>
                    <a:pt x="100" y="13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5" y="13"/>
                    <a:pt x="72" y="12"/>
                    <a:pt x="69" y="1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56" y="3"/>
                    <a:pt x="42" y="3"/>
                    <a:pt x="31" y="9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2"/>
                    <a:pt x="2" y="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59"/>
                    <a:pt x="30" y="57"/>
                    <a:pt x="30" y="56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8" y="49"/>
                    <a:pt x="41" y="49"/>
                    <a:pt x="44" y="4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60"/>
                    <a:pt x="80" y="60"/>
                    <a:pt x="81" y="60"/>
                  </a:cubicBezTo>
                  <a:cubicBezTo>
                    <a:pt x="83" y="60"/>
                    <a:pt x="86" y="60"/>
                    <a:pt x="89" y="60"/>
                  </a:cubicBezTo>
                  <a:cubicBezTo>
                    <a:pt x="94" y="60"/>
                    <a:pt x="100" y="59"/>
                    <a:pt x="105" y="57"/>
                  </a:cubicBezTo>
                  <a:cubicBezTo>
                    <a:pt x="105" y="57"/>
                    <a:pt x="105" y="57"/>
                    <a:pt x="106" y="57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1"/>
                    <a:pt x="160" y="20"/>
                    <a:pt x="160" y="18"/>
                  </a:cubicBezTo>
                  <a:close/>
                  <a:moveTo>
                    <a:pt x="24" y="53"/>
                  </a:moveTo>
                  <a:cubicBezTo>
                    <a:pt x="6" y="52"/>
                    <a:pt x="6" y="52"/>
                    <a:pt x="6" y="5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5" y="7"/>
                    <a:pt x="25" y="7"/>
                    <a:pt x="25" y="7"/>
                  </a:cubicBezTo>
                  <a:lnTo>
                    <a:pt x="24" y="53"/>
                  </a:lnTo>
                  <a:close/>
                  <a:moveTo>
                    <a:pt x="102" y="51"/>
                  </a:moveTo>
                  <a:cubicBezTo>
                    <a:pt x="96" y="54"/>
                    <a:pt x="89" y="55"/>
                    <a:pt x="82" y="5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1" y="42"/>
                    <a:pt x="37" y="43"/>
                    <a:pt x="33" y="45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41" y="9"/>
                    <a:pt x="53" y="9"/>
                    <a:pt x="64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70" y="17"/>
                    <a:pt x="74" y="18"/>
                    <a:pt x="7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6" y="19"/>
                    <a:pt x="111" y="24"/>
                    <a:pt x="112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9" y="29"/>
                    <a:pt x="77" y="30"/>
                    <a:pt x="77" y="32"/>
                  </a:cubicBezTo>
                  <a:cubicBezTo>
                    <a:pt x="77" y="33"/>
                    <a:pt x="79" y="35"/>
                    <a:pt x="80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7" y="36"/>
                    <a:pt x="119" y="34"/>
                    <a:pt x="119" y="33"/>
                  </a:cubicBezTo>
                  <a:cubicBezTo>
                    <a:pt x="119" y="31"/>
                    <a:pt x="119" y="30"/>
                    <a:pt x="118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6" y="16"/>
                    <a:pt x="150" y="16"/>
                    <a:pt x="153" y="19"/>
                  </a:cubicBezTo>
                  <a:lnTo>
                    <a:pt x="102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3047507" y="2834026"/>
              <a:ext cx="6664" cy="44223"/>
            </a:xfrm>
            <a:custGeom>
              <a:avLst/>
              <a:gdLst>
                <a:gd name="T0" fmla="*/ 3 w 5"/>
                <a:gd name="T1" fmla="*/ 31 h 31"/>
                <a:gd name="T2" fmla="*/ 5 w 5"/>
                <a:gd name="T3" fmla="*/ 28 h 31"/>
                <a:gd name="T4" fmla="*/ 5 w 5"/>
                <a:gd name="T5" fmla="*/ 3 h 31"/>
                <a:gd name="T6" fmla="*/ 3 w 5"/>
                <a:gd name="T7" fmla="*/ 0 h 31"/>
                <a:gd name="T8" fmla="*/ 0 w 5"/>
                <a:gd name="T9" fmla="*/ 3 h 31"/>
                <a:gd name="T10" fmla="*/ 0 w 5"/>
                <a:gd name="T11" fmla="*/ 28 h 31"/>
                <a:gd name="T12" fmla="*/ 3 w 5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1">
                  <a:moveTo>
                    <a:pt x="3" y="31"/>
                  </a:moveTo>
                  <a:cubicBezTo>
                    <a:pt x="4" y="31"/>
                    <a:pt x="5" y="29"/>
                    <a:pt x="5" y="28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72951" y="2858258"/>
              <a:ext cx="8481" cy="25444"/>
            </a:xfrm>
            <a:custGeom>
              <a:avLst/>
              <a:gdLst>
                <a:gd name="T0" fmla="*/ 3 w 6"/>
                <a:gd name="T1" fmla="*/ 18 h 18"/>
                <a:gd name="T2" fmla="*/ 6 w 6"/>
                <a:gd name="T3" fmla="*/ 15 h 18"/>
                <a:gd name="T4" fmla="*/ 6 w 6"/>
                <a:gd name="T5" fmla="*/ 3 h 18"/>
                <a:gd name="T6" fmla="*/ 3 w 6"/>
                <a:gd name="T7" fmla="*/ 0 h 18"/>
                <a:gd name="T8" fmla="*/ 0 w 6"/>
                <a:gd name="T9" fmla="*/ 3 h 18"/>
                <a:gd name="T10" fmla="*/ 0 w 6"/>
                <a:gd name="T11" fmla="*/ 15 h 18"/>
                <a:gd name="T12" fmla="*/ 3 w 6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3" y="18"/>
                  </a:moveTo>
                  <a:cubicBezTo>
                    <a:pt x="5" y="18"/>
                    <a:pt x="6" y="16"/>
                    <a:pt x="6" y="1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2" y="18"/>
                    <a:pt x="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021458" y="2858258"/>
              <a:ext cx="8481" cy="25444"/>
            </a:xfrm>
            <a:custGeom>
              <a:avLst/>
              <a:gdLst>
                <a:gd name="T0" fmla="*/ 3 w 6"/>
                <a:gd name="T1" fmla="*/ 18 h 18"/>
                <a:gd name="T2" fmla="*/ 6 w 6"/>
                <a:gd name="T3" fmla="*/ 15 h 18"/>
                <a:gd name="T4" fmla="*/ 6 w 6"/>
                <a:gd name="T5" fmla="*/ 3 h 18"/>
                <a:gd name="T6" fmla="*/ 3 w 6"/>
                <a:gd name="T7" fmla="*/ 0 h 18"/>
                <a:gd name="T8" fmla="*/ 0 w 6"/>
                <a:gd name="T9" fmla="*/ 3 h 18"/>
                <a:gd name="T10" fmla="*/ 0 w 6"/>
                <a:gd name="T11" fmla="*/ 15 h 18"/>
                <a:gd name="T12" fmla="*/ 3 w 6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3" y="18"/>
                  </a:moveTo>
                  <a:cubicBezTo>
                    <a:pt x="4" y="18"/>
                    <a:pt x="6" y="16"/>
                    <a:pt x="6" y="1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4528752" y="3408635"/>
            <a:ext cx="188101" cy="165383"/>
          </a:xfrm>
          <a:custGeom>
            <a:avLst/>
            <a:gdLst>
              <a:gd name="T0" fmla="*/ 150 w 175"/>
              <a:gd name="T1" fmla="*/ 72 h 154"/>
              <a:gd name="T2" fmla="*/ 121 w 175"/>
              <a:gd name="T3" fmla="*/ 47 h 154"/>
              <a:gd name="T4" fmla="*/ 108 w 175"/>
              <a:gd name="T5" fmla="*/ 45 h 154"/>
              <a:gd name="T6" fmla="*/ 24 w 175"/>
              <a:gd name="T7" fmla="*/ 10 h 154"/>
              <a:gd name="T8" fmla="*/ 18 w 175"/>
              <a:gd name="T9" fmla="*/ 24 h 154"/>
              <a:gd name="T10" fmla="*/ 21 w 175"/>
              <a:gd name="T11" fmla="*/ 27 h 154"/>
              <a:gd name="T12" fmla="*/ 37 w 175"/>
              <a:gd name="T13" fmla="*/ 23 h 154"/>
              <a:gd name="T14" fmla="*/ 60 w 175"/>
              <a:gd name="T15" fmla="*/ 6 h 154"/>
              <a:gd name="T16" fmla="*/ 92 w 175"/>
              <a:gd name="T17" fmla="*/ 45 h 154"/>
              <a:gd name="T18" fmla="*/ 3 w 175"/>
              <a:gd name="T19" fmla="*/ 45 h 154"/>
              <a:gd name="T20" fmla="*/ 0 w 175"/>
              <a:gd name="T21" fmla="*/ 127 h 154"/>
              <a:gd name="T22" fmla="*/ 11 w 175"/>
              <a:gd name="T23" fmla="*/ 137 h 154"/>
              <a:gd name="T24" fmla="*/ 46 w 175"/>
              <a:gd name="T25" fmla="*/ 136 h 154"/>
              <a:gd name="T26" fmla="*/ 144 w 175"/>
              <a:gd name="T27" fmla="*/ 154 h 154"/>
              <a:gd name="T28" fmla="*/ 167 w 175"/>
              <a:gd name="T29" fmla="*/ 136 h 154"/>
              <a:gd name="T30" fmla="*/ 170 w 175"/>
              <a:gd name="T31" fmla="*/ 95 h 154"/>
              <a:gd name="T32" fmla="*/ 78 w 175"/>
              <a:gd name="T33" fmla="*/ 37 h 154"/>
              <a:gd name="T34" fmla="*/ 78 w 175"/>
              <a:gd name="T35" fmla="*/ 62 h 154"/>
              <a:gd name="T36" fmla="*/ 82 w 175"/>
              <a:gd name="T37" fmla="*/ 65 h 154"/>
              <a:gd name="T38" fmla="*/ 72 w 175"/>
              <a:gd name="T39" fmla="*/ 74 h 154"/>
              <a:gd name="T40" fmla="*/ 78 w 175"/>
              <a:gd name="T41" fmla="*/ 30 h 154"/>
              <a:gd name="T42" fmla="*/ 72 w 175"/>
              <a:gd name="T43" fmla="*/ 25 h 154"/>
              <a:gd name="T44" fmla="*/ 62 w 175"/>
              <a:gd name="T45" fmla="*/ 24 h 154"/>
              <a:gd name="T46" fmla="*/ 62 w 175"/>
              <a:gd name="T47" fmla="*/ 43 h 154"/>
              <a:gd name="T48" fmla="*/ 62 w 175"/>
              <a:gd name="T49" fmla="*/ 47 h 154"/>
              <a:gd name="T50" fmla="*/ 74 w 175"/>
              <a:gd name="T51" fmla="*/ 52 h 154"/>
              <a:gd name="T52" fmla="*/ 62 w 175"/>
              <a:gd name="T53" fmla="*/ 52 h 154"/>
              <a:gd name="T54" fmla="*/ 62 w 175"/>
              <a:gd name="T55" fmla="*/ 75 h 154"/>
              <a:gd name="T56" fmla="*/ 57 w 175"/>
              <a:gd name="T57" fmla="*/ 37 h 154"/>
              <a:gd name="T58" fmla="*/ 46 w 175"/>
              <a:gd name="T59" fmla="*/ 59 h 154"/>
              <a:gd name="T60" fmla="*/ 57 w 175"/>
              <a:gd name="T61" fmla="*/ 56 h 154"/>
              <a:gd name="T62" fmla="*/ 57 w 175"/>
              <a:gd name="T63" fmla="*/ 75 h 154"/>
              <a:gd name="T64" fmla="*/ 47 w 175"/>
              <a:gd name="T65" fmla="*/ 74 h 154"/>
              <a:gd name="T66" fmla="*/ 47 w 175"/>
              <a:gd name="T67" fmla="*/ 74 h 154"/>
              <a:gd name="T68" fmla="*/ 57 w 175"/>
              <a:gd name="T69" fmla="*/ 43 h 154"/>
              <a:gd name="T70" fmla="*/ 47 w 175"/>
              <a:gd name="T71" fmla="*/ 25 h 154"/>
              <a:gd name="T72" fmla="*/ 47 w 175"/>
              <a:gd name="T73" fmla="*/ 25 h 154"/>
              <a:gd name="T74" fmla="*/ 40 w 175"/>
              <a:gd name="T75" fmla="*/ 47 h 154"/>
              <a:gd name="T76" fmla="*/ 40 w 175"/>
              <a:gd name="T77" fmla="*/ 52 h 154"/>
              <a:gd name="T78" fmla="*/ 32 w 175"/>
              <a:gd name="T79" fmla="*/ 52 h 154"/>
              <a:gd name="T80" fmla="*/ 60 w 175"/>
              <a:gd name="T81" fmla="*/ 82 h 154"/>
              <a:gd name="T82" fmla="*/ 91 w 175"/>
              <a:gd name="T83" fmla="*/ 78 h 154"/>
              <a:gd name="T84" fmla="*/ 17 w 175"/>
              <a:gd name="T85" fmla="*/ 50 h 154"/>
              <a:gd name="T86" fmla="*/ 17 w 175"/>
              <a:gd name="T87" fmla="*/ 137 h 154"/>
              <a:gd name="T88" fmla="*/ 29 w 175"/>
              <a:gd name="T89" fmla="*/ 149 h 154"/>
              <a:gd name="T90" fmla="*/ 29 w 175"/>
              <a:gd name="T91" fmla="*/ 119 h 154"/>
              <a:gd name="T92" fmla="*/ 6 w 175"/>
              <a:gd name="T93" fmla="*/ 127 h 154"/>
              <a:gd name="T94" fmla="*/ 24 w 175"/>
              <a:gd name="T95" fmla="*/ 81 h 154"/>
              <a:gd name="T96" fmla="*/ 115 w 175"/>
              <a:gd name="T97" fmla="*/ 50 h 154"/>
              <a:gd name="T98" fmla="*/ 137 w 175"/>
              <a:gd name="T99" fmla="*/ 70 h 154"/>
              <a:gd name="T100" fmla="*/ 121 w 175"/>
              <a:gd name="T101" fmla="*/ 89 h 154"/>
              <a:gd name="T102" fmla="*/ 132 w 175"/>
              <a:gd name="T103" fmla="*/ 137 h 154"/>
              <a:gd name="T104" fmla="*/ 144 w 175"/>
              <a:gd name="T105" fmla="*/ 149 h 154"/>
              <a:gd name="T106" fmla="*/ 160 w 175"/>
              <a:gd name="T107" fmla="*/ 130 h 154"/>
              <a:gd name="T108" fmla="*/ 121 w 175"/>
              <a:gd name="T109" fmla="*/ 130 h 154"/>
              <a:gd name="T110" fmla="*/ 168 w 175"/>
              <a:gd name="T111" fmla="*/ 10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5" h="154">
                <a:moveTo>
                  <a:pt x="170" y="95"/>
                </a:moveTo>
                <a:cubicBezTo>
                  <a:pt x="159" y="90"/>
                  <a:pt x="159" y="90"/>
                  <a:pt x="159" y="9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47" y="67"/>
                  <a:pt x="142" y="64"/>
                  <a:pt x="137" y="64"/>
                </a:cubicBezTo>
                <a:cubicBezTo>
                  <a:pt x="121" y="64"/>
                  <a:pt x="121" y="64"/>
                  <a:pt x="121" y="64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21" y="47"/>
                  <a:pt x="121" y="46"/>
                  <a:pt x="120" y="45"/>
                </a:cubicBezTo>
                <a:cubicBezTo>
                  <a:pt x="120" y="45"/>
                  <a:pt x="119" y="45"/>
                  <a:pt x="118" y="45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6" y="22"/>
                  <a:pt x="87" y="0"/>
                  <a:pt x="60" y="0"/>
                </a:cubicBezTo>
                <a:cubicBezTo>
                  <a:pt x="44" y="0"/>
                  <a:pt x="32" y="8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8"/>
                  <a:pt x="23" y="7"/>
                  <a:pt x="21" y="7"/>
                </a:cubicBezTo>
                <a:cubicBezTo>
                  <a:pt x="20" y="7"/>
                  <a:pt x="18" y="8"/>
                  <a:pt x="18" y="10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5"/>
                  <a:pt x="18" y="26"/>
                  <a:pt x="18" y="26"/>
                </a:cubicBezTo>
                <a:cubicBezTo>
                  <a:pt x="19" y="27"/>
                  <a:pt x="20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34" y="26"/>
                  <a:pt x="34" y="26"/>
                  <a:pt x="34" y="26"/>
                </a:cubicBezTo>
                <a:cubicBezTo>
                  <a:pt x="35" y="26"/>
                  <a:pt x="37" y="25"/>
                  <a:pt x="37" y="23"/>
                </a:cubicBezTo>
                <a:cubicBezTo>
                  <a:pt x="36" y="22"/>
                  <a:pt x="35" y="21"/>
                  <a:pt x="34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4" y="13"/>
                  <a:pt x="45" y="6"/>
                  <a:pt x="60" y="6"/>
                </a:cubicBezTo>
                <a:cubicBezTo>
                  <a:pt x="71" y="6"/>
                  <a:pt x="83" y="11"/>
                  <a:pt x="91" y="20"/>
                </a:cubicBezTo>
                <a:cubicBezTo>
                  <a:pt x="97" y="27"/>
                  <a:pt x="101" y="36"/>
                  <a:pt x="102" y="45"/>
                </a:cubicBezTo>
                <a:cubicBezTo>
                  <a:pt x="92" y="45"/>
                  <a:pt x="92" y="45"/>
                  <a:pt x="92" y="45"/>
                </a:cubicBezTo>
                <a:cubicBezTo>
                  <a:pt x="90" y="29"/>
                  <a:pt x="76" y="16"/>
                  <a:pt x="60" y="16"/>
                </a:cubicBezTo>
                <a:cubicBezTo>
                  <a:pt x="43" y="16"/>
                  <a:pt x="29" y="29"/>
                  <a:pt x="27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2" y="45"/>
                  <a:pt x="2" y="45"/>
                  <a:pt x="1" y="45"/>
                </a:cubicBezTo>
                <a:cubicBezTo>
                  <a:pt x="1" y="46"/>
                  <a:pt x="0" y="47"/>
                  <a:pt x="0" y="4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2"/>
                  <a:pt x="4" y="136"/>
                  <a:pt x="9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7"/>
                </a:cubicBezTo>
                <a:cubicBezTo>
                  <a:pt x="11" y="147"/>
                  <a:pt x="19" y="154"/>
                  <a:pt x="29" y="154"/>
                </a:cubicBezTo>
                <a:cubicBezTo>
                  <a:pt x="38" y="154"/>
                  <a:pt x="46" y="147"/>
                  <a:pt x="46" y="137"/>
                </a:cubicBezTo>
                <a:cubicBezTo>
                  <a:pt x="46" y="136"/>
                  <a:pt x="46" y="136"/>
                  <a:pt x="46" y="136"/>
                </a:cubicBezTo>
                <a:cubicBezTo>
                  <a:pt x="126" y="136"/>
                  <a:pt x="126" y="136"/>
                  <a:pt x="126" y="136"/>
                </a:cubicBezTo>
                <a:cubicBezTo>
                  <a:pt x="126" y="136"/>
                  <a:pt x="126" y="136"/>
                  <a:pt x="126" y="137"/>
                </a:cubicBezTo>
                <a:cubicBezTo>
                  <a:pt x="126" y="147"/>
                  <a:pt x="134" y="154"/>
                  <a:pt x="144" y="154"/>
                </a:cubicBezTo>
                <a:cubicBezTo>
                  <a:pt x="153" y="154"/>
                  <a:pt x="161" y="147"/>
                  <a:pt x="161" y="137"/>
                </a:cubicBezTo>
                <a:cubicBezTo>
                  <a:pt x="161" y="136"/>
                  <a:pt x="161" y="136"/>
                  <a:pt x="161" y="136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171" y="136"/>
                  <a:pt x="175" y="132"/>
                  <a:pt x="175" y="127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99"/>
                  <a:pt x="173" y="96"/>
                  <a:pt x="170" y="95"/>
                </a:cubicBezTo>
                <a:close/>
                <a:moveTo>
                  <a:pt x="87" y="47"/>
                </a:moveTo>
                <a:cubicBezTo>
                  <a:pt x="79" y="47"/>
                  <a:pt x="79" y="47"/>
                  <a:pt x="79" y="47"/>
                </a:cubicBezTo>
                <a:cubicBezTo>
                  <a:pt x="79" y="43"/>
                  <a:pt x="79" y="40"/>
                  <a:pt x="78" y="37"/>
                </a:cubicBezTo>
                <a:cubicBezTo>
                  <a:pt x="79" y="36"/>
                  <a:pt x="81" y="35"/>
                  <a:pt x="82" y="34"/>
                </a:cubicBezTo>
                <a:cubicBezTo>
                  <a:pt x="85" y="38"/>
                  <a:pt x="86" y="42"/>
                  <a:pt x="87" y="47"/>
                </a:cubicBezTo>
                <a:close/>
                <a:moveTo>
                  <a:pt x="78" y="62"/>
                </a:moveTo>
                <a:cubicBezTo>
                  <a:pt x="79" y="59"/>
                  <a:pt x="79" y="56"/>
                  <a:pt x="79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6" y="57"/>
                  <a:pt x="85" y="61"/>
                  <a:pt x="82" y="65"/>
                </a:cubicBezTo>
                <a:cubicBezTo>
                  <a:pt x="81" y="64"/>
                  <a:pt x="79" y="63"/>
                  <a:pt x="78" y="62"/>
                </a:cubicBezTo>
                <a:close/>
                <a:moveTo>
                  <a:pt x="78" y="69"/>
                </a:moveTo>
                <a:cubicBezTo>
                  <a:pt x="76" y="71"/>
                  <a:pt x="74" y="73"/>
                  <a:pt x="72" y="74"/>
                </a:cubicBezTo>
                <a:cubicBezTo>
                  <a:pt x="73" y="72"/>
                  <a:pt x="75" y="70"/>
                  <a:pt x="76" y="67"/>
                </a:cubicBezTo>
                <a:cubicBezTo>
                  <a:pt x="77" y="68"/>
                  <a:pt x="78" y="69"/>
                  <a:pt x="78" y="69"/>
                </a:cubicBezTo>
                <a:close/>
                <a:moveTo>
                  <a:pt x="78" y="30"/>
                </a:moveTo>
                <a:cubicBezTo>
                  <a:pt x="78" y="30"/>
                  <a:pt x="77" y="31"/>
                  <a:pt x="76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5" y="29"/>
                  <a:pt x="73" y="27"/>
                  <a:pt x="72" y="25"/>
                </a:cubicBezTo>
                <a:cubicBezTo>
                  <a:pt x="74" y="26"/>
                  <a:pt x="76" y="28"/>
                  <a:pt x="78" y="30"/>
                </a:cubicBezTo>
                <a:close/>
                <a:moveTo>
                  <a:pt x="62" y="37"/>
                </a:moveTo>
                <a:cubicBezTo>
                  <a:pt x="62" y="24"/>
                  <a:pt x="62" y="24"/>
                  <a:pt x="62" y="24"/>
                </a:cubicBezTo>
                <a:cubicBezTo>
                  <a:pt x="66" y="26"/>
                  <a:pt x="69" y="30"/>
                  <a:pt x="71" y="35"/>
                </a:cubicBezTo>
                <a:cubicBezTo>
                  <a:pt x="68" y="36"/>
                  <a:pt x="65" y="37"/>
                  <a:pt x="62" y="37"/>
                </a:cubicBezTo>
                <a:close/>
                <a:moveTo>
                  <a:pt x="62" y="43"/>
                </a:moveTo>
                <a:cubicBezTo>
                  <a:pt x="66" y="42"/>
                  <a:pt x="69" y="41"/>
                  <a:pt x="73" y="40"/>
                </a:cubicBezTo>
                <a:cubicBezTo>
                  <a:pt x="73" y="42"/>
                  <a:pt x="74" y="44"/>
                  <a:pt x="74" y="47"/>
                </a:cubicBezTo>
                <a:cubicBezTo>
                  <a:pt x="62" y="47"/>
                  <a:pt x="62" y="47"/>
                  <a:pt x="62" y="47"/>
                </a:cubicBezTo>
                <a:lnTo>
                  <a:pt x="62" y="43"/>
                </a:lnTo>
                <a:close/>
                <a:moveTo>
                  <a:pt x="62" y="52"/>
                </a:moveTo>
                <a:cubicBezTo>
                  <a:pt x="74" y="52"/>
                  <a:pt x="74" y="52"/>
                  <a:pt x="74" y="52"/>
                </a:cubicBezTo>
                <a:cubicBezTo>
                  <a:pt x="74" y="55"/>
                  <a:pt x="73" y="57"/>
                  <a:pt x="73" y="59"/>
                </a:cubicBezTo>
                <a:cubicBezTo>
                  <a:pt x="70" y="58"/>
                  <a:pt x="66" y="57"/>
                  <a:pt x="62" y="56"/>
                </a:cubicBezTo>
                <a:lnTo>
                  <a:pt x="62" y="52"/>
                </a:lnTo>
                <a:close/>
                <a:moveTo>
                  <a:pt x="62" y="62"/>
                </a:moveTo>
                <a:cubicBezTo>
                  <a:pt x="65" y="62"/>
                  <a:pt x="68" y="63"/>
                  <a:pt x="71" y="64"/>
                </a:cubicBezTo>
                <a:cubicBezTo>
                  <a:pt x="69" y="69"/>
                  <a:pt x="66" y="73"/>
                  <a:pt x="62" y="75"/>
                </a:cubicBezTo>
                <a:lnTo>
                  <a:pt x="62" y="62"/>
                </a:lnTo>
                <a:close/>
                <a:moveTo>
                  <a:pt x="57" y="24"/>
                </a:moveTo>
                <a:cubicBezTo>
                  <a:pt x="57" y="37"/>
                  <a:pt x="57" y="37"/>
                  <a:pt x="57" y="37"/>
                </a:cubicBezTo>
                <a:cubicBezTo>
                  <a:pt x="54" y="37"/>
                  <a:pt x="51" y="36"/>
                  <a:pt x="48" y="35"/>
                </a:cubicBezTo>
                <a:cubicBezTo>
                  <a:pt x="50" y="30"/>
                  <a:pt x="53" y="26"/>
                  <a:pt x="57" y="24"/>
                </a:cubicBezTo>
                <a:close/>
                <a:moveTo>
                  <a:pt x="46" y="59"/>
                </a:moveTo>
                <a:cubicBezTo>
                  <a:pt x="46" y="57"/>
                  <a:pt x="45" y="55"/>
                  <a:pt x="45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6"/>
                  <a:pt x="57" y="56"/>
                  <a:pt x="57" y="56"/>
                </a:cubicBezTo>
                <a:cubicBezTo>
                  <a:pt x="53" y="57"/>
                  <a:pt x="50" y="58"/>
                  <a:pt x="46" y="59"/>
                </a:cubicBezTo>
                <a:close/>
                <a:moveTo>
                  <a:pt x="57" y="62"/>
                </a:moveTo>
                <a:cubicBezTo>
                  <a:pt x="57" y="75"/>
                  <a:pt x="57" y="75"/>
                  <a:pt x="57" y="75"/>
                </a:cubicBezTo>
                <a:cubicBezTo>
                  <a:pt x="53" y="73"/>
                  <a:pt x="50" y="69"/>
                  <a:pt x="48" y="64"/>
                </a:cubicBezTo>
                <a:cubicBezTo>
                  <a:pt x="51" y="63"/>
                  <a:pt x="54" y="62"/>
                  <a:pt x="57" y="62"/>
                </a:cubicBezTo>
                <a:close/>
                <a:moveTo>
                  <a:pt x="47" y="74"/>
                </a:moveTo>
                <a:cubicBezTo>
                  <a:pt x="45" y="73"/>
                  <a:pt x="43" y="71"/>
                  <a:pt x="41" y="69"/>
                </a:cubicBezTo>
                <a:cubicBezTo>
                  <a:pt x="41" y="69"/>
                  <a:pt x="42" y="68"/>
                  <a:pt x="43" y="67"/>
                </a:cubicBezTo>
                <a:cubicBezTo>
                  <a:pt x="44" y="70"/>
                  <a:pt x="46" y="72"/>
                  <a:pt x="47" y="74"/>
                </a:cubicBezTo>
                <a:close/>
                <a:moveTo>
                  <a:pt x="45" y="47"/>
                </a:moveTo>
                <a:cubicBezTo>
                  <a:pt x="45" y="44"/>
                  <a:pt x="46" y="42"/>
                  <a:pt x="46" y="40"/>
                </a:cubicBezTo>
                <a:cubicBezTo>
                  <a:pt x="50" y="41"/>
                  <a:pt x="53" y="42"/>
                  <a:pt x="57" y="43"/>
                </a:cubicBezTo>
                <a:cubicBezTo>
                  <a:pt x="57" y="47"/>
                  <a:pt x="57" y="47"/>
                  <a:pt x="57" y="47"/>
                </a:cubicBezTo>
                <a:lnTo>
                  <a:pt x="45" y="47"/>
                </a:lnTo>
                <a:close/>
                <a:moveTo>
                  <a:pt x="47" y="25"/>
                </a:moveTo>
                <a:cubicBezTo>
                  <a:pt x="46" y="27"/>
                  <a:pt x="44" y="29"/>
                  <a:pt x="43" y="32"/>
                </a:cubicBezTo>
                <a:cubicBezTo>
                  <a:pt x="42" y="31"/>
                  <a:pt x="41" y="30"/>
                  <a:pt x="41" y="30"/>
                </a:cubicBezTo>
                <a:cubicBezTo>
                  <a:pt x="43" y="28"/>
                  <a:pt x="45" y="26"/>
                  <a:pt x="47" y="25"/>
                </a:cubicBezTo>
                <a:close/>
                <a:moveTo>
                  <a:pt x="37" y="34"/>
                </a:moveTo>
                <a:cubicBezTo>
                  <a:pt x="38" y="35"/>
                  <a:pt x="40" y="36"/>
                  <a:pt x="41" y="37"/>
                </a:cubicBezTo>
                <a:cubicBezTo>
                  <a:pt x="40" y="40"/>
                  <a:pt x="40" y="43"/>
                  <a:pt x="40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3" y="42"/>
                  <a:pt x="34" y="38"/>
                  <a:pt x="37" y="34"/>
                </a:cubicBezTo>
                <a:close/>
                <a:moveTo>
                  <a:pt x="40" y="52"/>
                </a:moveTo>
                <a:cubicBezTo>
                  <a:pt x="40" y="56"/>
                  <a:pt x="40" y="59"/>
                  <a:pt x="41" y="62"/>
                </a:cubicBezTo>
                <a:cubicBezTo>
                  <a:pt x="40" y="63"/>
                  <a:pt x="38" y="64"/>
                  <a:pt x="37" y="65"/>
                </a:cubicBezTo>
                <a:cubicBezTo>
                  <a:pt x="34" y="61"/>
                  <a:pt x="33" y="57"/>
                  <a:pt x="32" y="52"/>
                </a:cubicBezTo>
                <a:lnTo>
                  <a:pt x="40" y="52"/>
                </a:lnTo>
                <a:close/>
                <a:moveTo>
                  <a:pt x="27" y="50"/>
                </a:moveTo>
                <a:cubicBezTo>
                  <a:pt x="27" y="68"/>
                  <a:pt x="42" y="82"/>
                  <a:pt x="60" y="82"/>
                </a:cubicBezTo>
                <a:cubicBezTo>
                  <a:pt x="77" y="82"/>
                  <a:pt x="92" y="68"/>
                  <a:pt x="93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60"/>
                  <a:pt x="98" y="70"/>
                  <a:pt x="91" y="78"/>
                </a:cubicBezTo>
                <a:cubicBezTo>
                  <a:pt x="83" y="87"/>
                  <a:pt x="71" y="92"/>
                  <a:pt x="60" y="92"/>
                </a:cubicBezTo>
                <a:cubicBezTo>
                  <a:pt x="47" y="92"/>
                  <a:pt x="36" y="87"/>
                  <a:pt x="28" y="78"/>
                </a:cubicBezTo>
                <a:cubicBezTo>
                  <a:pt x="21" y="70"/>
                  <a:pt x="17" y="60"/>
                  <a:pt x="17" y="50"/>
                </a:cubicBezTo>
                <a:lnTo>
                  <a:pt x="27" y="50"/>
                </a:lnTo>
                <a:close/>
                <a:moveTo>
                  <a:pt x="29" y="149"/>
                </a:moveTo>
                <a:cubicBezTo>
                  <a:pt x="22" y="149"/>
                  <a:pt x="17" y="143"/>
                  <a:pt x="17" y="137"/>
                </a:cubicBezTo>
                <a:cubicBezTo>
                  <a:pt x="17" y="130"/>
                  <a:pt x="22" y="125"/>
                  <a:pt x="29" y="125"/>
                </a:cubicBezTo>
                <a:cubicBezTo>
                  <a:pt x="35" y="125"/>
                  <a:pt x="41" y="130"/>
                  <a:pt x="41" y="137"/>
                </a:cubicBezTo>
                <a:cubicBezTo>
                  <a:pt x="41" y="143"/>
                  <a:pt x="35" y="149"/>
                  <a:pt x="29" y="149"/>
                </a:cubicBezTo>
                <a:close/>
                <a:moveTo>
                  <a:pt x="115" y="130"/>
                </a:moveTo>
                <a:cubicBezTo>
                  <a:pt x="45" y="130"/>
                  <a:pt x="45" y="130"/>
                  <a:pt x="45" y="130"/>
                </a:cubicBezTo>
                <a:cubicBezTo>
                  <a:pt x="42" y="124"/>
                  <a:pt x="36" y="119"/>
                  <a:pt x="29" y="119"/>
                </a:cubicBezTo>
                <a:cubicBezTo>
                  <a:pt x="22" y="119"/>
                  <a:pt x="15" y="124"/>
                  <a:pt x="13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7" y="130"/>
                  <a:pt x="6" y="129"/>
                  <a:pt x="6" y="127"/>
                </a:cubicBezTo>
                <a:cubicBezTo>
                  <a:pt x="6" y="50"/>
                  <a:pt x="6" y="50"/>
                  <a:pt x="6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61"/>
                  <a:pt x="16" y="73"/>
                  <a:pt x="24" y="81"/>
                </a:cubicBezTo>
                <a:cubicBezTo>
                  <a:pt x="33" y="92"/>
                  <a:pt x="46" y="97"/>
                  <a:pt x="60" y="97"/>
                </a:cubicBezTo>
                <a:cubicBezTo>
                  <a:pt x="88" y="97"/>
                  <a:pt x="107" y="73"/>
                  <a:pt x="108" y="50"/>
                </a:cubicBezTo>
                <a:cubicBezTo>
                  <a:pt x="115" y="50"/>
                  <a:pt x="115" y="50"/>
                  <a:pt x="115" y="50"/>
                </a:cubicBezTo>
                <a:lnTo>
                  <a:pt x="115" y="130"/>
                </a:lnTo>
                <a:close/>
                <a:moveTo>
                  <a:pt x="121" y="70"/>
                </a:moveTo>
                <a:cubicBezTo>
                  <a:pt x="137" y="70"/>
                  <a:pt x="137" y="70"/>
                  <a:pt x="137" y="70"/>
                </a:cubicBezTo>
                <a:cubicBezTo>
                  <a:pt x="140" y="70"/>
                  <a:pt x="143" y="72"/>
                  <a:pt x="145" y="74"/>
                </a:cubicBezTo>
                <a:cubicBezTo>
                  <a:pt x="152" y="89"/>
                  <a:pt x="152" y="89"/>
                  <a:pt x="152" y="89"/>
                </a:cubicBezTo>
                <a:cubicBezTo>
                  <a:pt x="121" y="89"/>
                  <a:pt x="121" y="89"/>
                  <a:pt x="121" y="89"/>
                </a:cubicBezTo>
                <a:lnTo>
                  <a:pt x="121" y="70"/>
                </a:lnTo>
                <a:close/>
                <a:moveTo>
                  <a:pt x="144" y="149"/>
                </a:moveTo>
                <a:cubicBezTo>
                  <a:pt x="137" y="149"/>
                  <a:pt x="132" y="143"/>
                  <a:pt x="132" y="137"/>
                </a:cubicBezTo>
                <a:cubicBezTo>
                  <a:pt x="132" y="130"/>
                  <a:pt x="137" y="125"/>
                  <a:pt x="144" y="125"/>
                </a:cubicBezTo>
                <a:cubicBezTo>
                  <a:pt x="150" y="125"/>
                  <a:pt x="156" y="130"/>
                  <a:pt x="156" y="137"/>
                </a:cubicBezTo>
                <a:cubicBezTo>
                  <a:pt x="156" y="143"/>
                  <a:pt x="150" y="149"/>
                  <a:pt x="144" y="149"/>
                </a:cubicBezTo>
                <a:close/>
                <a:moveTo>
                  <a:pt x="169" y="127"/>
                </a:moveTo>
                <a:cubicBezTo>
                  <a:pt x="169" y="129"/>
                  <a:pt x="168" y="130"/>
                  <a:pt x="167" y="130"/>
                </a:cubicBezTo>
                <a:cubicBezTo>
                  <a:pt x="160" y="130"/>
                  <a:pt x="160" y="130"/>
                  <a:pt x="160" y="130"/>
                </a:cubicBezTo>
                <a:cubicBezTo>
                  <a:pt x="157" y="124"/>
                  <a:pt x="151" y="119"/>
                  <a:pt x="144" y="119"/>
                </a:cubicBezTo>
                <a:cubicBezTo>
                  <a:pt x="137" y="119"/>
                  <a:pt x="131" y="124"/>
                  <a:pt x="12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1" y="95"/>
                  <a:pt x="121" y="95"/>
                  <a:pt x="121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69" y="100"/>
                  <a:pt x="169" y="101"/>
                  <a:pt x="169" y="102"/>
                </a:cubicBezTo>
                <a:lnTo>
                  <a:pt x="169" y="1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Rectangle 101"/>
          <p:cNvSpPr/>
          <p:nvPr/>
        </p:nvSpPr>
        <p:spPr>
          <a:xfrm>
            <a:off x="5106343" y="2062556"/>
            <a:ext cx="1535057" cy="311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5106341" y="190999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b="1" dirty="0">
                <a:solidFill>
                  <a:schemeClr val="accent5"/>
                </a:solidFill>
              </a:rPr>
              <a:t>Your Text Here 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5106343" y="3769616"/>
            <a:ext cx="1535057" cy="311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106341" y="361705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</a:rPr>
              <a:t>Your Text Here 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5106343" y="2631575"/>
            <a:ext cx="1535057" cy="311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5106341" y="247901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b="1" dirty="0">
                <a:solidFill>
                  <a:schemeClr val="accent6"/>
                </a:solidFill>
              </a:rPr>
              <a:t>Your Text Here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5106343" y="3200595"/>
            <a:ext cx="1535057" cy="311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5106341" y="304803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Your Text Here 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182050" y="2062556"/>
            <a:ext cx="1535057" cy="311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576343" y="190999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900" b="1" dirty="0">
                <a:solidFill>
                  <a:schemeClr val="accent4"/>
                </a:solidFill>
              </a:rPr>
              <a:t>Your Text Here 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182050" y="3769616"/>
            <a:ext cx="1535057" cy="311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576343" y="361705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900" b="1" dirty="0">
                <a:solidFill>
                  <a:schemeClr val="accent1"/>
                </a:solidFill>
              </a:rPr>
              <a:t>Your Text Here 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182050" y="2631575"/>
            <a:ext cx="1535057" cy="311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576343" y="247901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900" b="1" dirty="0">
                <a:solidFill>
                  <a:schemeClr val="accent3"/>
                </a:solidFill>
              </a:rPr>
              <a:t>Your Text Here 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182050" y="3200595"/>
            <a:ext cx="1535057" cy="311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576343" y="304803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900" b="1" dirty="0">
                <a:solidFill>
                  <a:schemeClr val="accent2"/>
                </a:solidFill>
              </a:rPr>
              <a:t>Your Text Here </a:t>
            </a:r>
          </a:p>
        </p:txBody>
      </p:sp>
      <p:sp>
        <p:nvSpPr>
          <p:cNvPr id="129" name="Freeform 6"/>
          <p:cNvSpPr>
            <a:spLocks/>
          </p:cNvSpPr>
          <p:nvPr/>
        </p:nvSpPr>
        <p:spPr bwMode="auto">
          <a:xfrm>
            <a:off x="2486453" y="3178736"/>
            <a:ext cx="188101" cy="444808"/>
          </a:xfrm>
          <a:custGeom>
            <a:avLst/>
            <a:gdLst>
              <a:gd name="T0" fmla="*/ 47 w 175"/>
              <a:gd name="T1" fmla="*/ 0 h 414"/>
              <a:gd name="T2" fmla="*/ 0 w 175"/>
              <a:gd name="T3" fmla="*/ 0 h 414"/>
              <a:gd name="T4" fmla="*/ 111 w 175"/>
              <a:gd name="T5" fmla="*/ 414 h 414"/>
              <a:gd name="T6" fmla="*/ 152 w 175"/>
              <a:gd name="T7" fmla="*/ 390 h 414"/>
              <a:gd name="T8" fmla="*/ 166 w 175"/>
              <a:gd name="T9" fmla="*/ 342 h 414"/>
              <a:gd name="T10" fmla="*/ 84 w 175"/>
              <a:gd name="T11" fmla="*/ 35 h 414"/>
              <a:gd name="T12" fmla="*/ 47 w 175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4">
                <a:moveTo>
                  <a:pt x="47" y="0"/>
                </a:moveTo>
                <a:cubicBezTo>
                  <a:pt x="0" y="0"/>
                  <a:pt x="0" y="0"/>
                  <a:pt x="0" y="0"/>
                </a:cubicBezTo>
                <a:cubicBezTo>
                  <a:pt x="2" y="150"/>
                  <a:pt x="42" y="291"/>
                  <a:pt x="111" y="414"/>
                </a:cubicBezTo>
                <a:cubicBezTo>
                  <a:pt x="152" y="390"/>
                  <a:pt x="152" y="390"/>
                  <a:pt x="152" y="390"/>
                </a:cubicBezTo>
                <a:cubicBezTo>
                  <a:pt x="168" y="380"/>
                  <a:pt x="175" y="359"/>
                  <a:pt x="166" y="342"/>
                </a:cubicBezTo>
                <a:cubicBezTo>
                  <a:pt x="120" y="248"/>
                  <a:pt x="91" y="145"/>
                  <a:pt x="84" y="35"/>
                </a:cubicBezTo>
                <a:cubicBezTo>
                  <a:pt x="83" y="15"/>
                  <a:pt x="67" y="0"/>
                  <a:pt x="47" y="0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0" name="Freeform 8"/>
          <p:cNvSpPr>
            <a:spLocks/>
          </p:cNvSpPr>
          <p:nvPr/>
        </p:nvSpPr>
        <p:spPr bwMode="auto">
          <a:xfrm>
            <a:off x="4183902" y="3178736"/>
            <a:ext cx="188101" cy="443899"/>
          </a:xfrm>
          <a:custGeom>
            <a:avLst/>
            <a:gdLst>
              <a:gd name="T0" fmla="*/ 23 w 175"/>
              <a:gd name="T1" fmla="*/ 390 h 413"/>
              <a:gd name="T2" fmla="*/ 64 w 175"/>
              <a:gd name="T3" fmla="*/ 413 h 413"/>
              <a:gd name="T4" fmla="*/ 175 w 175"/>
              <a:gd name="T5" fmla="*/ 0 h 413"/>
              <a:gd name="T6" fmla="*/ 128 w 175"/>
              <a:gd name="T7" fmla="*/ 0 h 413"/>
              <a:gd name="T8" fmla="*/ 91 w 175"/>
              <a:gd name="T9" fmla="*/ 35 h 413"/>
              <a:gd name="T10" fmla="*/ 8 w 175"/>
              <a:gd name="T11" fmla="*/ 342 h 413"/>
              <a:gd name="T12" fmla="*/ 23 w 175"/>
              <a:gd name="T13" fmla="*/ 39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23" y="390"/>
                </a:moveTo>
                <a:cubicBezTo>
                  <a:pt x="64" y="413"/>
                  <a:pt x="64" y="413"/>
                  <a:pt x="64" y="413"/>
                </a:cubicBezTo>
                <a:cubicBezTo>
                  <a:pt x="137" y="283"/>
                  <a:pt x="173" y="141"/>
                  <a:pt x="175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08" y="0"/>
                  <a:pt x="92" y="16"/>
                  <a:pt x="91" y="35"/>
                </a:cubicBezTo>
                <a:cubicBezTo>
                  <a:pt x="84" y="139"/>
                  <a:pt x="58" y="243"/>
                  <a:pt x="8" y="342"/>
                </a:cubicBezTo>
                <a:cubicBezTo>
                  <a:pt x="0" y="359"/>
                  <a:pt x="6" y="380"/>
                  <a:pt x="23" y="390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1" name="Freeform 10"/>
          <p:cNvSpPr>
            <a:spLocks/>
          </p:cNvSpPr>
          <p:nvPr/>
        </p:nvSpPr>
        <p:spPr bwMode="auto">
          <a:xfrm>
            <a:off x="4183902" y="2705759"/>
            <a:ext cx="188101" cy="443899"/>
          </a:xfrm>
          <a:custGeom>
            <a:avLst/>
            <a:gdLst>
              <a:gd name="T0" fmla="*/ 127 w 175"/>
              <a:gd name="T1" fmla="*/ 413 h 413"/>
              <a:gd name="T2" fmla="*/ 175 w 175"/>
              <a:gd name="T3" fmla="*/ 413 h 413"/>
              <a:gd name="T4" fmla="*/ 64 w 175"/>
              <a:gd name="T5" fmla="*/ 0 h 413"/>
              <a:gd name="T6" fmla="*/ 23 w 175"/>
              <a:gd name="T7" fmla="*/ 24 h 413"/>
              <a:gd name="T8" fmla="*/ 8 w 175"/>
              <a:gd name="T9" fmla="*/ 72 h 413"/>
              <a:gd name="T10" fmla="*/ 91 w 175"/>
              <a:gd name="T11" fmla="*/ 379 h 413"/>
              <a:gd name="T12" fmla="*/ 127 w 175"/>
              <a:gd name="T13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127" y="413"/>
                </a:moveTo>
                <a:cubicBezTo>
                  <a:pt x="175" y="413"/>
                  <a:pt x="175" y="413"/>
                  <a:pt x="175" y="413"/>
                </a:cubicBezTo>
                <a:cubicBezTo>
                  <a:pt x="172" y="263"/>
                  <a:pt x="132" y="122"/>
                  <a:pt x="64" y="0"/>
                </a:cubicBezTo>
                <a:cubicBezTo>
                  <a:pt x="23" y="24"/>
                  <a:pt x="23" y="24"/>
                  <a:pt x="23" y="24"/>
                </a:cubicBezTo>
                <a:cubicBezTo>
                  <a:pt x="6" y="33"/>
                  <a:pt x="0" y="54"/>
                  <a:pt x="8" y="72"/>
                </a:cubicBezTo>
                <a:cubicBezTo>
                  <a:pt x="55" y="165"/>
                  <a:pt x="84" y="269"/>
                  <a:pt x="91" y="379"/>
                </a:cubicBezTo>
                <a:cubicBezTo>
                  <a:pt x="92" y="398"/>
                  <a:pt x="108" y="413"/>
                  <a:pt x="127" y="413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2" name="Freeform 12"/>
          <p:cNvSpPr>
            <a:spLocks/>
          </p:cNvSpPr>
          <p:nvPr/>
        </p:nvSpPr>
        <p:spPr bwMode="auto">
          <a:xfrm>
            <a:off x="3877670" y="2355455"/>
            <a:ext cx="359845" cy="361208"/>
          </a:xfrm>
          <a:custGeom>
            <a:avLst/>
            <a:gdLst>
              <a:gd name="T0" fmla="*/ 294 w 335"/>
              <a:gd name="T1" fmla="*/ 326 h 336"/>
              <a:gd name="T2" fmla="*/ 335 w 335"/>
              <a:gd name="T3" fmla="*/ 302 h 336"/>
              <a:gd name="T4" fmla="*/ 33 w 335"/>
              <a:gd name="T5" fmla="*/ 0 h 336"/>
              <a:gd name="T6" fmla="*/ 9 w 335"/>
              <a:gd name="T7" fmla="*/ 41 h 336"/>
              <a:gd name="T8" fmla="*/ 21 w 335"/>
              <a:gd name="T9" fmla="*/ 90 h 336"/>
              <a:gd name="T10" fmla="*/ 245 w 335"/>
              <a:gd name="T11" fmla="*/ 314 h 336"/>
              <a:gd name="T12" fmla="*/ 294 w 335"/>
              <a:gd name="T13" fmla="*/ 32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5" h="336">
                <a:moveTo>
                  <a:pt x="294" y="326"/>
                </a:moveTo>
                <a:cubicBezTo>
                  <a:pt x="335" y="302"/>
                  <a:pt x="335" y="302"/>
                  <a:pt x="335" y="302"/>
                </a:cubicBezTo>
                <a:cubicBezTo>
                  <a:pt x="258" y="174"/>
                  <a:pt x="154" y="72"/>
                  <a:pt x="33" y="0"/>
                </a:cubicBezTo>
                <a:cubicBezTo>
                  <a:pt x="9" y="41"/>
                  <a:pt x="9" y="41"/>
                  <a:pt x="9" y="41"/>
                </a:cubicBezTo>
                <a:cubicBezTo>
                  <a:pt x="0" y="58"/>
                  <a:pt x="5" y="79"/>
                  <a:pt x="21" y="90"/>
                </a:cubicBezTo>
                <a:cubicBezTo>
                  <a:pt x="108" y="147"/>
                  <a:pt x="185" y="223"/>
                  <a:pt x="245" y="314"/>
                </a:cubicBezTo>
                <a:cubicBezTo>
                  <a:pt x="256" y="331"/>
                  <a:pt x="277" y="336"/>
                  <a:pt x="294" y="326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3" name="Freeform 14"/>
          <p:cNvSpPr>
            <a:spLocks/>
          </p:cNvSpPr>
          <p:nvPr/>
        </p:nvSpPr>
        <p:spPr bwMode="auto">
          <a:xfrm>
            <a:off x="3443766" y="2221422"/>
            <a:ext cx="443445" cy="188101"/>
          </a:xfrm>
          <a:custGeom>
            <a:avLst/>
            <a:gdLst>
              <a:gd name="T0" fmla="*/ 390 w 413"/>
              <a:gd name="T1" fmla="*/ 152 h 175"/>
              <a:gd name="T2" fmla="*/ 413 w 413"/>
              <a:gd name="T3" fmla="*/ 111 h 175"/>
              <a:gd name="T4" fmla="*/ 0 w 413"/>
              <a:gd name="T5" fmla="*/ 0 h 175"/>
              <a:gd name="T6" fmla="*/ 0 w 413"/>
              <a:gd name="T7" fmla="*/ 48 h 175"/>
              <a:gd name="T8" fmla="*/ 35 w 413"/>
              <a:gd name="T9" fmla="*/ 84 h 175"/>
              <a:gd name="T10" fmla="*/ 341 w 413"/>
              <a:gd name="T11" fmla="*/ 167 h 175"/>
              <a:gd name="T12" fmla="*/ 390 w 413"/>
              <a:gd name="T13" fmla="*/ 15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" h="175">
                <a:moveTo>
                  <a:pt x="390" y="152"/>
                </a:moveTo>
                <a:cubicBezTo>
                  <a:pt x="413" y="111"/>
                  <a:pt x="413" y="111"/>
                  <a:pt x="413" y="111"/>
                </a:cubicBezTo>
                <a:cubicBezTo>
                  <a:pt x="282" y="38"/>
                  <a:pt x="140" y="2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7"/>
                  <a:pt x="15" y="83"/>
                  <a:pt x="35" y="84"/>
                </a:cubicBezTo>
                <a:cubicBezTo>
                  <a:pt x="139" y="91"/>
                  <a:pt x="243" y="118"/>
                  <a:pt x="341" y="167"/>
                </a:cubicBezTo>
                <a:cubicBezTo>
                  <a:pt x="359" y="175"/>
                  <a:pt x="380" y="169"/>
                  <a:pt x="390" y="152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4" name="Freeform 16"/>
          <p:cNvSpPr>
            <a:spLocks/>
          </p:cNvSpPr>
          <p:nvPr/>
        </p:nvSpPr>
        <p:spPr bwMode="auto">
          <a:xfrm>
            <a:off x="2970789" y="2221422"/>
            <a:ext cx="443900" cy="188101"/>
          </a:xfrm>
          <a:custGeom>
            <a:avLst/>
            <a:gdLst>
              <a:gd name="T0" fmla="*/ 413 w 413"/>
              <a:gd name="T1" fmla="*/ 48 h 175"/>
              <a:gd name="T2" fmla="*/ 413 w 413"/>
              <a:gd name="T3" fmla="*/ 0 h 175"/>
              <a:gd name="T4" fmla="*/ 0 w 413"/>
              <a:gd name="T5" fmla="*/ 111 h 175"/>
              <a:gd name="T6" fmla="*/ 23 w 413"/>
              <a:gd name="T7" fmla="*/ 152 h 175"/>
              <a:gd name="T8" fmla="*/ 72 w 413"/>
              <a:gd name="T9" fmla="*/ 167 h 175"/>
              <a:gd name="T10" fmla="*/ 378 w 413"/>
              <a:gd name="T11" fmla="*/ 85 h 175"/>
              <a:gd name="T12" fmla="*/ 413 w 413"/>
              <a:gd name="T13" fmla="*/ 4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" h="175">
                <a:moveTo>
                  <a:pt x="413" y="48"/>
                </a:moveTo>
                <a:cubicBezTo>
                  <a:pt x="413" y="0"/>
                  <a:pt x="413" y="0"/>
                  <a:pt x="413" y="0"/>
                </a:cubicBezTo>
                <a:cubicBezTo>
                  <a:pt x="263" y="3"/>
                  <a:pt x="122" y="43"/>
                  <a:pt x="0" y="111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33" y="169"/>
                  <a:pt x="54" y="175"/>
                  <a:pt x="72" y="167"/>
                </a:cubicBezTo>
                <a:cubicBezTo>
                  <a:pt x="165" y="120"/>
                  <a:pt x="269" y="91"/>
                  <a:pt x="378" y="85"/>
                </a:cubicBezTo>
                <a:cubicBezTo>
                  <a:pt x="398" y="83"/>
                  <a:pt x="413" y="67"/>
                  <a:pt x="413" y="48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5" name="Freeform 18"/>
          <p:cNvSpPr>
            <a:spLocks/>
          </p:cNvSpPr>
          <p:nvPr/>
        </p:nvSpPr>
        <p:spPr bwMode="auto">
          <a:xfrm>
            <a:off x="2619577" y="2355455"/>
            <a:ext cx="361208" cy="361208"/>
          </a:xfrm>
          <a:custGeom>
            <a:avLst/>
            <a:gdLst>
              <a:gd name="T0" fmla="*/ 327 w 336"/>
              <a:gd name="T1" fmla="*/ 41 h 336"/>
              <a:gd name="T2" fmla="*/ 303 w 336"/>
              <a:gd name="T3" fmla="*/ 0 h 336"/>
              <a:gd name="T4" fmla="*/ 0 w 336"/>
              <a:gd name="T5" fmla="*/ 302 h 336"/>
              <a:gd name="T6" fmla="*/ 41 w 336"/>
              <a:gd name="T7" fmla="*/ 326 h 336"/>
              <a:gd name="T8" fmla="*/ 91 w 336"/>
              <a:gd name="T9" fmla="*/ 314 h 336"/>
              <a:gd name="T10" fmla="*/ 315 w 336"/>
              <a:gd name="T11" fmla="*/ 90 h 336"/>
              <a:gd name="T12" fmla="*/ 327 w 336"/>
              <a:gd name="T13" fmla="*/ 4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6" h="336">
                <a:moveTo>
                  <a:pt x="327" y="41"/>
                </a:moveTo>
                <a:cubicBezTo>
                  <a:pt x="303" y="0"/>
                  <a:pt x="303" y="0"/>
                  <a:pt x="303" y="0"/>
                </a:cubicBezTo>
                <a:cubicBezTo>
                  <a:pt x="174" y="77"/>
                  <a:pt x="72" y="182"/>
                  <a:pt x="0" y="302"/>
                </a:cubicBezTo>
                <a:cubicBezTo>
                  <a:pt x="41" y="326"/>
                  <a:pt x="41" y="326"/>
                  <a:pt x="41" y="326"/>
                </a:cubicBezTo>
                <a:cubicBezTo>
                  <a:pt x="58" y="336"/>
                  <a:pt x="80" y="331"/>
                  <a:pt x="91" y="314"/>
                </a:cubicBezTo>
                <a:cubicBezTo>
                  <a:pt x="148" y="227"/>
                  <a:pt x="223" y="150"/>
                  <a:pt x="315" y="90"/>
                </a:cubicBezTo>
                <a:cubicBezTo>
                  <a:pt x="331" y="79"/>
                  <a:pt x="336" y="58"/>
                  <a:pt x="327" y="41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6" name="Freeform 20"/>
          <p:cNvSpPr>
            <a:spLocks/>
          </p:cNvSpPr>
          <p:nvPr/>
        </p:nvSpPr>
        <p:spPr bwMode="auto">
          <a:xfrm>
            <a:off x="2486453" y="2705759"/>
            <a:ext cx="188101" cy="443899"/>
          </a:xfrm>
          <a:custGeom>
            <a:avLst/>
            <a:gdLst>
              <a:gd name="T0" fmla="*/ 152 w 175"/>
              <a:gd name="T1" fmla="*/ 24 h 413"/>
              <a:gd name="T2" fmla="*/ 111 w 175"/>
              <a:gd name="T3" fmla="*/ 0 h 413"/>
              <a:gd name="T4" fmla="*/ 0 w 175"/>
              <a:gd name="T5" fmla="*/ 413 h 413"/>
              <a:gd name="T6" fmla="*/ 47 w 175"/>
              <a:gd name="T7" fmla="*/ 413 h 413"/>
              <a:gd name="T8" fmla="*/ 84 w 175"/>
              <a:gd name="T9" fmla="*/ 379 h 413"/>
              <a:gd name="T10" fmla="*/ 166 w 175"/>
              <a:gd name="T11" fmla="*/ 72 h 413"/>
              <a:gd name="T12" fmla="*/ 152 w 175"/>
              <a:gd name="T13" fmla="*/ 24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152" y="24"/>
                </a:moveTo>
                <a:cubicBezTo>
                  <a:pt x="111" y="0"/>
                  <a:pt x="111" y="0"/>
                  <a:pt x="111" y="0"/>
                </a:cubicBezTo>
                <a:cubicBezTo>
                  <a:pt x="38" y="131"/>
                  <a:pt x="2" y="273"/>
                  <a:pt x="0" y="413"/>
                </a:cubicBezTo>
                <a:cubicBezTo>
                  <a:pt x="47" y="413"/>
                  <a:pt x="47" y="413"/>
                  <a:pt x="47" y="413"/>
                </a:cubicBezTo>
                <a:cubicBezTo>
                  <a:pt x="67" y="413"/>
                  <a:pt x="83" y="398"/>
                  <a:pt x="84" y="379"/>
                </a:cubicBezTo>
                <a:cubicBezTo>
                  <a:pt x="90" y="274"/>
                  <a:pt x="117" y="170"/>
                  <a:pt x="166" y="72"/>
                </a:cubicBezTo>
                <a:cubicBezTo>
                  <a:pt x="175" y="54"/>
                  <a:pt x="169" y="33"/>
                  <a:pt x="152" y="24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849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95276" y="1760710"/>
            <a:ext cx="6267450" cy="2188369"/>
          </a:xfrm>
          <a:custGeom>
            <a:avLst/>
            <a:gdLst>
              <a:gd name="T0" fmla="*/ 3086 w 3608"/>
              <a:gd name="T1" fmla="*/ 1034 h 1257"/>
              <a:gd name="T2" fmla="*/ 2846 w 3608"/>
              <a:gd name="T3" fmla="*/ 1098 h 1257"/>
              <a:gd name="T4" fmla="*/ 2782 w 3608"/>
              <a:gd name="T5" fmla="*/ 858 h 1257"/>
              <a:gd name="T6" fmla="*/ 2968 w 3608"/>
              <a:gd name="T7" fmla="*/ 357 h 1257"/>
              <a:gd name="T8" fmla="*/ 2823 w 3608"/>
              <a:gd name="T9" fmla="*/ 168 h 1257"/>
              <a:gd name="T10" fmla="*/ 1987 w 3608"/>
              <a:gd name="T11" fmla="*/ 993 h 1257"/>
              <a:gd name="T12" fmla="*/ 1748 w 3608"/>
              <a:gd name="T13" fmla="*/ 1056 h 1257"/>
              <a:gd name="T14" fmla="*/ 1684 w 3608"/>
              <a:gd name="T15" fmla="*/ 816 h 1257"/>
              <a:gd name="T16" fmla="*/ 1869 w 3608"/>
              <a:gd name="T17" fmla="*/ 315 h 1257"/>
              <a:gd name="T18" fmla="*/ 1725 w 3608"/>
              <a:gd name="T19" fmla="*/ 127 h 1257"/>
              <a:gd name="T20" fmla="*/ 889 w 3608"/>
              <a:gd name="T21" fmla="*/ 951 h 1257"/>
              <a:gd name="T22" fmla="*/ 649 w 3608"/>
              <a:gd name="T23" fmla="*/ 1015 h 1257"/>
              <a:gd name="T24" fmla="*/ 585 w 3608"/>
              <a:gd name="T25" fmla="*/ 775 h 1257"/>
              <a:gd name="T26" fmla="*/ 771 w 3608"/>
              <a:gd name="T27" fmla="*/ 274 h 1257"/>
              <a:gd name="T28" fmla="*/ 203 w 3608"/>
              <a:gd name="T29" fmla="*/ 199 h 1257"/>
              <a:gd name="T30" fmla="*/ 60 w 3608"/>
              <a:gd name="T31" fmla="*/ 585 h 1257"/>
              <a:gd name="T32" fmla="*/ 62 w 3608"/>
              <a:gd name="T33" fmla="*/ 586 h 1257"/>
              <a:gd name="T34" fmla="*/ 320 w 3608"/>
              <a:gd name="T35" fmla="*/ 266 h 1257"/>
              <a:gd name="T36" fmla="*/ 641 w 3608"/>
              <a:gd name="T37" fmla="*/ 309 h 1257"/>
              <a:gd name="T38" fmla="*/ 469 w 3608"/>
              <a:gd name="T39" fmla="*/ 707 h 1257"/>
              <a:gd name="T40" fmla="*/ 582 w 3608"/>
              <a:gd name="T41" fmla="*/ 1132 h 1257"/>
              <a:gd name="T42" fmla="*/ 737 w 3608"/>
              <a:gd name="T43" fmla="*/ 1173 h 1257"/>
              <a:gd name="T44" fmla="*/ 1418 w 3608"/>
              <a:gd name="T45" fmla="*/ 307 h 1257"/>
              <a:gd name="T46" fmla="*/ 1657 w 3608"/>
              <a:gd name="T47" fmla="*/ 243 h 1257"/>
              <a:gd name="T48" fmla="*/ 1721 w 3608"/>
              <a:gd name="T49" fmla="*/ 483 h 1257"/>
              <a:gd name="T50" fmla="*/ 1536 w 3608"/>
              <a:gd name="T51" fmla="*/ 984 h 1257"/>
              <a:gd name="T52" fmla="*/ 1681 w 3608"/>
              <a:gd name="T53" fmla="*/ 1173 h 1257"/>
              <a:gd name="T54" fmla="*/ 2104 w 3608"/>
              <a:gd name="T55" fmla="*/ 1060 h 1257"/>
              <a:gd name="T56" fmla="*/ 2755 w 3608"/>
              <a:gd name="T57" fmla="*/ 285 h 1257"/>
              <a:gd name="T58" fmla="*/ 2838 w 3608"/>
              <a:gd name="T59" fmla="*/ 392 h 1257"/>
              <a:gd name="T60" fmla="*/ 2666 w 3608"/>
              <a:gd name="T61" fmla="*/ 790 h 1257"/>
              <a:gd name="T62" fmla="*/ 2779 w 3608"/>
              <a:gd name="T63" fmla="*/ 1215 h 1257"/>
              <a:gd name="T64" fmla="*/ 2934 w 3608"/>
              <a:gd name="T65" fmla="*/ 1257 h 1257"/>
              <a:gd name="T66" fmla="*/ 3203 w 3608"/>
              <a:gd name="T67" fmla="*/ 1102 h 1257"/>
              <a:gd name="T68" fmla="*/ 3491 w 3608"/>
              <a:gd name="T69" fmla="*/ 335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08" h="1257">
                <a:moveTo>
                  <a:pt x="3491" y="335"/>
                </a:moveTo>
                <a:cubicBezTo>
                  <a:pt x="3086" y="1034"/>
                  <a:pt x="3086" y="1034"/>
                  <a:pt x="3086" y="1034"/>
                </a:cubicBezTo>
                <a:cubicBezTo>
                  <a:pt x="3037" y="1118"/>
                  <a:pt x="2930" y="1146"/>
                  <a:pt x="2847" y="1098"/>
                </a:cubicBezTo>
                <a:cubicBezTo>
                  <a:pt x="2846" y="1098"/>
                  <a:pt x="2846" y="1098"/>
                  <a:pt x="2846" y="1098"/>
                </a:cubicBezTo>
                <a:cubicBezTo>
                  <a:pt x="2806" y="1074"/>
                  <a:pt x="2777" y="1037"/>
                  <a:pt x="2764" y="991"/>
                </a:cubicBezTo>
                <a:cubicBezTo>
                  <a:pt x="2752" y="946"/>
                  <a:pt x="2759" y="899"/>
                  <a:pt x="2782" y="858"/>
                </a:cubicBezTo>
                <a:cubicBezTo>
                  <a:pt x="2936" y="592"/>
                  <a:pt x="2936" y="592"/>
                  <a:pt x="2936" y="592"/>
                </a:cubicBezTo>
                <a:cubicBezTo>
                  <a:pt x="2978" y="521"/>
                  <a:pt x="2989" y="437"/>
                  <a:pt x="2968" y="357"/>
                </a:cubicBezTo>
                <a:cubicBezTo>
                  <a:pt x="2946" y="277"/>
                  <a:pt x="2895" y="210"/>
                  <a:pt x="2823" y="168"/>
                </a:cubicBezTo>
                <a:cubicBezTo>
                  <a:pt x="2823" y="168"/>
                  <a:pt x="2823" y="168"/>
                  <a:pt x="2823" y="168"/>
                </a:cubicBezTo>
                <a:cubicBezTo>
                  <a:pt x="2675" y="83"/>
                  <a:pt x="2485" y="133"/>
                  <a:pt x="2400" y="281"/>
                </a:cubicBezTo>
                <a:cubicBezTo>
                  <a:pt x="1987" y="993"/>
                  <a:pt x="1987" y="993"/>
                  <a:pt x="1987" y="993"/>
                </a:cubicBezTo>
                <a:cubicBezTo>
                  <a:pt x="1939" y="1076"/>
                  <a:pt x="1832" y="1105"/>
                  <a:pt x="1748" y="1057"/>
                </a:cubicBezTo>
                <a:cubicBezTo>
                  <a:pt x="1748" y="1056"/>
                  <a:pt x="1748" y="1056"/>
                  <a:pt x="1748" y="1056"/>
                </a:cubicBezTo>
                <a:cubicBezTo>
                  <a:pt x="1707" y="1033"/>
                  <a:pt x="1678" y="995"/>
                  <a:pt x="1666" y="950"/>
                </a:cubicBezTo>
                <a:cubicBezTo>
                  <a:pt x="1654" y="904"/>
                  <a:pt x="1660" y="857"/>
                  <a:pt x="1684" y="816"/>
                </a:cubicBezTo>
                <a:cubicBezTo>
                  <a:pt x="1838" y="551"/>
                  <a:pt x="1838" y="551"/>
                  <a:pt x="1838" y="551"/>
                </a:cubicBezTo>
                <a:cubicBezTo>
                  <a:pt x="1880" y="479"/>
                  <a:pt x="1891" y="396"/>
                  <a:pt x="1869" y="315"/>
                </a:cubicBezTo>
                <a:cubicBezTo>
                  <a:pt x="1848" y="235"/>
                  <a:pt x="1797" y="168"/>
                  <a:pt x="1725" y="127"/>
                </a:cubicBezTo>
                <a:cubicBezTo>
                  <a:pt x="1725" y="127"/>
                  <a:pt x="1725" y="127"/>
                  <a:pt x="1725" y="127"/>
                </a:cubicBezTo>
                <a:cubicBezTo>
                  <a:pt x="1577" y="41"/>
                  <a:pt x="1387" y="92"/>
                  <a:pt x="1301" y="240"/>
                </a:cubicBezTo>
                <a:cubicBezTo>
                  <a:pt x="889" y="951"/>
                  <a:pt x="889" y="951"/>
                  <a:pt x="889" y="951"/>
                </a:cubicBezTo>
                <a:cubicBezTo>
                  <a:pt x="841" y="1035"/>
                  <a:pt x="733" y="1063"/>
                  <a:pt x="650" y="1015"/>
                </a:cubicBezTo>
                <a:cubicBezTo>
                  <a:pt x="649" y="1015"/>
                  <a:pt x="649" y="1015"/>
                  <a:pt x="649" y="1015"/>
                </a:cubicBezTo>
                <a:cubicBezTo>
                  <a:pt x="609" y="991"/>
                  <a:pt x="580" y="953"/>
                  <a:pt x="568" y="908"/>
                </a:cubicBezTo>
                <a:cubicBezTo>
                  <a:pt x="556" y="863"/>
                  <a:pt x="562" y="816"/>
                  <a:pt x="585" y="775"/>
                </a:cubicBezTo>
                <a:cubicBezTo>
                  <a:pt x="740" y="510"/>
                  <a:pt x="740" y="510"/>
                  <a:pt x="740" y="510"/>
                </a:cubicBezTo>
                <a:cubicBezTo>
                  <a:pt x="781" y="438"/>
                  <a:pt x="792" y="354"/>
                  <a:pt x="771" y="274"/>
                </a:cubicBezTo>
                <a:cubicBezTo>
                  <a:pt x="750" y="194"/>
                  <a:pt x="698" y="127"/>
                  <a:pt x="626" y="85"/>
                </a:cubicBezTo>
                <a:cubicBezTo>
                  <a:pt x="478" y="0"/>
                  <a:pt x="288" y="51"/>
                  <a:pt x="203" y="199"/>
                </a:cubicBezTo>
                <a:cubicBezTo>
                  <a:pt x="0" y="550"/>
                  <a:pt x="0" y="550"/>
                  <a:pt x="0" y="550"/>
                </a:cubicBezTo>
                <a:cubicBezTo>
                  <a:pt x="60" y="585"/>
                  <a:pt x="60" y="585"/>
                  <a:pt x="60" y="585"/>
                </a:cubicBezTo>
                <a:cubicBezTo>
                  <a:pt x="62" y="586"/>
                  <a:pt x="62" y="586"/>
                  <a:pt x="62" y="586"/>
                </a:cubicBezTo>
                <a:cubicBezTo>
                  <a:pt x="62" y="586"/>
                  <a:pt x="62" y="586"/>
                  <a:pt x="62" y="586"/>
                </a:cubicBezTo>
                <a:cubicBezTo>
                  <a:pt x="117" y="618"/>
                  <a:pt x="117" y="618"/>
                  <a:pt x="117" y="618"/>
                </a:cubicBezTo>
                <a:cubicBezTo>
                  <a:pt x="320" y="266"/>
                  <a:pt x="320" y="266"/>
                  <a:pt x="320" y="266"/>
                </a:cubicBezTo>
                <a:cubicBezTo>
                  <a:pt x="368" y="182"/>
                  <a:pt x="475" y="154"/>
                  <a:pt x="559" y="202"/>
                </a:cubicBezTo>
                <a:cubicBezTo>
                  <a:pt x="600" y="225"/>
                  <a:pt x="629" y="263"/>
                  <a:pt x="641" y="309"/>
                </a:cubicBezTo>
                <a:cubicBezTo>
                  <a:pt x="653" y="354"/>
                  <a:pt x="646" y="401"/>
                  <a:pt x="623" y="442"/>
                </a:cubicBezTo>
                <a:cubicBezTo>
                  <a:pt x="469" y="707"/>
                  <a:pt x="469" y="707"/>
                  <a:pt x="469" y="707"/>
                </a:cubicBezTo>
                <a:cubicBezTo>
                  <a:pt x="427" y="779"/>
                  <a:pt x="416" y="863"/>
                  <a:pt x="437" y="943"/>
                </a:cubicBezTo>
                <a:cubicBezTo>
                  <a:pt x="459" y="1023"/>
                  <a:pt x="510" y="1090"/>
                  <a:pt x="582" y="1132"/>
                </a:cubicBezTo>
                <a:cubicBezTo>
                  <a:pt x="582" y="1132"/>
                  <a:pt x="582" y="1132"/>
                  <a:pt x="582" y="1132"/>
                </a:cubicBezTo>
                <a:cubicBezTo>
                  <a:pt x="631" y="1160"/>
                  <a:pt x="684" y="1173"/>
                  <a:pt x="737" y="1173"/>
                </a:cubicBezTo>
                <a:cubicBezTo>
                  <a:pt x="844" y="1173"/>
                  <a:pt x="948" y="1118"/>
                  <a:pt x="1006" y="1019"/>
                </a:cubicBezTo>
                <a:cubicBezTo>
                  <a:pt x="1418" y="307"/>
                  <a:pt x="1418" y="307"/>
                  <a:pt x="1418" y="307"/>
                </a:cubicBezTo>
                <a:cubicBezTo>
                  <a:pt x="1466" y="224"/>
                  <a:pt x="1574" y="195"/>
                  <a:pt x="1657" y="243"/>
                </a:cubicBezTo>
                <a:cubicBezTo>
                  <a:pt x="1657" y="243"/>
                  <a:pt x="1657" y="243"/>
                  <a:pt x="1657" y="243"/>
                </a:cubicBezTo>
                <a:cubicBezTo>
                  <a:pt x="1698" y="267"/>
                  <a:pt x="1727" y="305"/>
                  <a:pt x="1739" y="350"/>
                </a:cubicBezTo>
                <a:cubicBezTo>
                  <a:pt x="1751" y="395"/>
                  <a:pt x="1745" y="443"/>
                  <a:pt x="1721" y="483"/>
                </a:cubicBezTo>
                <a:cubicBezTo>
                  <a:pt x="1567" y="749"/>
                  <a:pt x="1567" y="749"/>
                  <a:pt x="1567" y="749"/>
                </a:cubicBezTo>
                <a:cubicBezTo>
                  <a:pt x="1526" y="821"/>
                  <a:pt x="1514" y="904"/>
                  <a:pt x="1536" y="984"/>
                </a:cubicBezTo>
                <a:cubicBezTo>
                  <a:pt x="1557" y="1065"/>
                  <a:pt x="1609" y="1132"/>
                  <a:pt x="1680" y="1173"/>
                </a:cubicBezTo>
                <a:cubicBezTo>
                  <a:pt x="1681" y="1173"/>
                  <a:pt x="1681" y="1173"/>
                  <a:pt x="1681" y="1173"/>
                </a:cubicBezTo>
                <a:cubicBezTo>
                  <a:pt x="1729" y="1201"/>
                  <a:pt x="1783" y="1215"/>
                  <a:pt x="1835" y="1215"/>
                </a:cubicBezTo>
                <a:cubicBezTo>
                  <a:pt x="1942" y="1215"/>
                  <a:pt x="2047" y="1159"/>
                  <a:pt x="2104" y="1060"/>
                </a:cubicBezTo>
                <a:cubicBezTo>
                  <a:pt x="2516" y="349"/>
                  <a:pt x="2516" y="349"/>
                  <a:pt x="2516" y="349"/>
                </a:cubicBezTo>
                <a:cubicBezTo>
                  <a:pt x="2565" y="265"/>
                  <a:pt x="2672" y="237"/>
                  <a:pt x="2755" y="285"/>
                </a:cubicBezTo>
                <a:cubicBezTo>
                  <a:pt x="2756" y="285"/>
                  <a:pt x="2756" y="285"/>
                  <a:pt x="2756" y="285"/>
                </a:cubicBezTo>
                <a:cubicBezTo>
                  <a:pt x="2796" y="308"/>
                  <a:pt x="2825" y="346"/>
                  <a:pt x="2838" y="392"/>
                </a:cubicBezTo>
                <a:cubicBezTo>
                  <a:pt x="2850" y="437"/>
                  <a:pt x="2843" y="484"/>
                  <a:pt x="2820" y="525"/>
                </a:cubicBezTo>
                <a:cubicBezTo>
                  <a:pt x="2666" y="790"/>
                  <a:pt x="2666" y="790"/>
                  <a:pt x="2666" y="790"/>
                </a:cubicBezTo>
                <a:cubicBezTo>
                  <a:pt x="2624" y="862"/>
                  <a:pt x="2613" y="946"/>
                  <a:pt x="2634" y="1026"/>
                </a:cubicBezTo>
                <a:cubicBezTo>
                  <a:pt x="2656" y="1106"/>
                  <a:pt x="2707" y="1173"/>
                  <a:pt x="2779" y="1215"/>
                </a:cubicBezTo>
                <a:cubicBezTo>
                  <a:pt x="2779" y="1215"/>
                  <a:pt x="2779" y="1215"/>
                  <a:pt x="2779" y="1215"/>
                </a:cubicBezTo>
                <a:cubicBezTo>
                  <a:pt x="2827" y="1242"/>
                  <a:pt x="2880" y="1257"/>
                  <a:pt x="2934" y="1257"/>
                </a:cubicBezTo>
                <a:cubicBezTo>
                  <a:pt x="2961" y="1257"/>
                  <a:pt x="2988" y="1253"/>
                  <a:pt x="3014" y="1246"/>
                </a:cubicBezTo>
                <a:cubicBezTo>
                  <a:pt x="3094" y="1225"/>
                  <a:pt x="3161" y="1173"/>
                  <a:pt x="3203" y="1102"/>
                </a:cubicBezTo>
                <a:cubicBezTo>
                  <a:pt x="3608" y="403"/>
                  <a:pt x="3608" y="403"/>
                  <a:pt x="3608" y="403"/>
                </a:cubicBezTo>
                <a:lnTo>
                  <a:pt x="3491" y="335"/>
                </a:lnTo>
                <a:close/>
              </a:path>
            </a:pathLst>
          </a:cu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341835" y="3021583"/>
            <a:ext cx="479822" cy="4798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870347" y="2158379"/>
            <a:ext cx="477441" cy="47982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251598" y="3087066"/>
            <a:ext cx="479822" cy="4810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778920" y="2223863"/>
            <a:ext cx="479822" cy="4810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5158979" y="3158503"/>
            <a:ext cx="479822" cy="48101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4686301" y="2296491"/>
            <a:ext cx="479822" cy="4810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" name="Group 24"/>
          <p:cNvGrpSpPr/>
          <p:nvPr/>
        </p:nvGrpSpPr>
        <p:grpSpPr>
          <a:xfrm>
            <a:off x="1481733" y="3162076"/>
            <a:ext cx="200025" cy="198835"/>
            <a:chOff x="1973263" y="3454401"/>
            <a:chExt cx="266700" cy="265113"/>
          </a:xfrm>
        </p:grpSpPr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973263" y="3454401"/>
              <a:ext cx="266700" cy="265113"/>
            </a:xfrm>
            <a:custGeom>
              <a:avLst/>
              <a:gdLst>
                <a:gd name="T0" fmla="*/ 58 w 115"/>
                <a:gd name="T1" fmla="*/ 0 h 114"/>
                <a:gd name="T2" fmla="*/ 115 w 115"/>
                <a:gd name="T3" fmla="*/ 57 h 114"/>
                <a:gd name="T4" fmla="*/ 58 w 115"/>
                <a:gd name="T5" fmla="*/ 114 h 114"/>
                <a:gd name="T6" fmla="*/ 0 w 115"/>
                <a:gd name="T7" fmla="*/ 57 h 114"/>
                <a:gd name="T8" fmla="*/ 58 w 115"/>
                <a:gd name="T9" fmla="*/ 0 h 114"/>
                <a:gd name="T10" fmla="*/ 107 w 115"/>
                <a:gd name="T11" fmla="*/ 57 h 114"/>
                <a:gd name="T12" fmla="*/ 58 w 115"/>
                <a:gd name="T13" fmla="*/ 7 h 114"/>
                <a:gd name="T14" fmla="*/ 57 w 115"/>
                <a:gd name="T15" fmla="*/ 7 h 114"/>
                <a:gd name="T16" fmla="*/ 8 w 115"/>
                <a:gd name="T17" fmla="*/ 57 h 114"/>
                <a:gd name="T18" fmla="*/ 58 w 115"/>
                <a:gd name="T19" fmla="*/ 107 h 114"/>
                <a:gd name="T20" fmla="*/ 58 w 115"/>
                <a:gd name="T21" fmla="*/ 107 h 114"/>
                <a:gd name="T22" fmla="*/ 107 w 115"/>
                <a:gd name="T2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14">
                  <a:moveTo>
                    <a:pt x="58" y="0"/>
                  </a:moveTo>
                  <a:cubicBezTo>
                    <a:pt x="89" y="0"/>
                    <a:pt x="115" y="25"/>
                    <a:pt x="115" y="57"/>
                  </a:cubicBezTo>
                  <a:cubicBezTo>
                    <a:pt x="115" y="89"/>
                    <a:pt x="89" y="114"/>
                    <a:pt x="58" y="114"/>
                  </a:cubicBezTo>
                  <a:cubicBezTo>
                    <a:pt x="26" y="114"/>
                    <a:pt x="0" y="89"/>
                    <a:pt x="0" y="57"/>
                  </a:cubicBezTo>
                  <a:cubicBezTo>
                    <a:pt x="0" y="25"/>
                    <a:pt x="26" y="0"/>
                    <a:pt x="58" y="0"/>
                  </a:cubicBezTo>
                  <a:close/>
                  <a:moveTo>
                    <a:pt x="107" y="57"/>
                  </a:moveTo>
                  <a:cubicBezTo>
                    <a:pt x="107" y="30"/>
                    <a:pt x="85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30" y="7"/>
                    <a:pt x="8" y="30"/>
                    <a:pt x="8" y="57"/>
                  </a:cubicBezTo>
                  <a:cubicBezTo>
                    <a:pt x="8" y="84"/>
                    <a:pt x="30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85" y="107"/>
                    <a:pt x="107" y="84"/>
                    <a:pt x="107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063751" y="3482976"/>
              <a:ext cx="85725" cy="209550"/>
            </a:xfrm>
            <a:custGeom>
              <a:avLst/>
              <a:gdLst>
                <a:gd name="T0" fmla="*/ 37 w 37"/>
                <a:gd name="T1" fmla="*/ 26 h 90"/>
                <a:gd name="T2" fmla="*/ 33 w 37"/>
                <a:gd name="T3" fmla="*/ 29 h 90"/>
                <a:gd name="T4" fmla="*/ 29 w 37"/>
                <a:gd name="T5" fmla="*/ 26 h 90"/>
                <a:gd name="T6" fmla="*/ 18 w 37"/>
                <a:gd name="T7" fmla="*/ 15 h 90"/>
                <a:gd name="T8" fmla="*/ 7 w 37"/>
                <a:gd name="T9" fmla="*/ 26 h 90"/>
                <a:gd name="T10" fmla="*/ 21 w 37"/>
                <a:gd name="T11" fmla="*/ 42 h 90"/>
                <a:gd name="T12" fmla="*/ 37 w 37"/>
                <a:gd name="T13" fmla="*/ 63 h 90"/>
                <a:gd name="T14" fmla="*/ 22 w 37"/>
                <a:gd name="T15" fmla="*/ 82 h 90"/>
                <a:gd name="T16" fmla="*/ 22 w 37"/>
                <a:gd name="T17" fmla="*/ 86 h 90"/>
                <a:gd name="T18" fmla="*/ 19 w 37"/>
                <a:gd name="T19" fmla="*/ 90 h 90"/>
                <a:gd name="T20" fmla="*/ 15 w 37"/>
                <a:gd name="T21" fmla="*/ 86 h 90"/>
                <a:gd name="T22" fmla="*/ 15 w 37"/>
                <a:gd name="T23" fmla="*/ 82 h 90"/>
                <a:gd name="T24" fmla="*/ 0 w 37"/>
                <a:gd name="T25" fmla="*/ 63 h 90"/>
                <a:gd name="T26" fmla="*/ 4 w 37"/>
                <a:gd name="T27" fmla="*/ 60 h 90"/>
                <a:gd name="T28" fmla="*/ 8 w 37"/>
                <a:gd name="T29" fmla="*/ 63 h 90"/>
                <a:gd name="T30" fmla="*/ 19 w 37"/>
                <a:gd name="T31" fmla="*/ 75 h 90"/>
                <a:gd name="T32" fmla="*/ 30 w 37"/>
                <a:gd name="T33" fmla="*/ 63 h 90"/>
                <a:gd name="T34" fmla="*/ 16 w 37"/>
                <a:gd name="T35" fmla="*/ 48 h 90"/>
                <a:gd name="T36" fmla="*/ 0 w 37"/>
                <a:gd name="T37" fmla="*/ 26 h 90"/>
                <a:gd name="T38" fmla="*/ 15 w 37"/>
                <a:gd name="T39" fmla="*/ 8 h 90"/>
                <a:gd name="T40" fmla="*/ 15 w 37"/>
                <a:gd name="T41" fmla="*/ 3 h 90"/>
                <a:gd name="T42" fmla="*/ 18 w 37"/>
                <a:gd name="T43" fmla="*/ 0 h 90"/>
                <a:gd name="T44" fmla="*/ 22 w 37"/>
                <a:gd name="T45" fmla="*/ 3 h 90"/>
                <a:gd name="T46" fmla="*/ 22 w 37"/>
                <a:gd name="T47" fmla="*/ 8 h 90"/>
                <a:gd name="T48" fmla="*/ 37 w 37"/>
                <a:gd name="T49" fmla="*/ 2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90">
                  <a:moveTo>
                    <a:pt x="37" y="26"/>
                  </a:moveTo>
                  <a:cubicBezTo>
                    <a:pt x="37" y="28"/>
                    <a:pt x="35" y="29"/>
                    <a:pt x="33" y="29"/>
                  </a:cubicBezTo>
                  <a:cubicBezTo>
                    <a:pt x="31" y="29"/>
                    <a:pt x="29" y="28"/>
                    <a:pt x="29" y="26"/>
                  </a:cubicBezTo>
                  <a:cubicBezTo>
                    <a:pt x="29" y="19"/>
                    <a:pt x="24" y="15"/>
                    <a:pt x="18" y="15"/>
                  </a:cubicBezTo>
                  <a:cubicBezTo>
                    <a:pt x="12" y="15"/>
                    <a:pt x="7" y="19"/>
                    <a:pt x="7" y="26"/>
                  </a:cubicBezTo>
                  <a:cubicBezTo>
                    <a:pt x="7" y="32"/>
                    <a:pt x="14" y="37"/>
                    <a:pt x="21" y="42"/>
                  </a:cubicBezTo>
                  <a:cubicBezTo>
                    <a:pt x="28" y="47"/>
                    <a:pt x="37" y="54"/>
                    <a:pt x="37" y="63"/>
                  </a:cubicBezTo>
                  <a:cubicBezTo>
                    <a:pt x="37" y="72"/>
                    <a:pt x="31" y="80"/>
                    <a:pt x="22" y="82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88"/>
                    <a:pt x="20" y="90"/>
                    <a:pt x="19" y="90"/>
                  </a:cubicBezTo>
                  <a:cubicBezTo>
                    <a:pt x="17" y="90"/>
                    <a:pt x="15" y="88"/>
                    <a:pt x="15" y="86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7" y="80"/>
                    <a:pt x="0" y="72"/>
                    <a:pt x="0" y="63"/>
                  </a:cubicBezTo>
                  <a:cubicBezTo>
                    <a:pt x="0" y="62"/>
                    <a:pt x="2" y="60"/>
                    <a:pt x="4" y="60"/>
                  </a:cubicBezTo>
                  <a:cubicBezTo>
                    <a:pt x="6" y="60"/>
                    <a:pt x="8" y="62"/>
                    <a:pt x="8" y="63"/>
                  </a:cubicBezTo>
                  <a:cubicBezTo>
                    <a:pt x="8" y="70"/>
                    <a:pt x="13" y="75"/>
                    <a:pt x="19" y="75"/>
                  </a:cubicBezTo>
                  <a:cubicBezTo>
                    <a:pt x="25" y="75"/>
                    <a:pt x="30" y="70"/>
                    <a:pt x="30" y="63"/>
                  </a:cubicBezTo>
                  <a:cubicBezTo>
                    <a:pt x="30" y="58"/>
                    <a:pt x="23" y="53"/>
                    <a:pt x="16" y="48"/>
                  </a:cubicBezTo>
                  <a:cubicBezTo>
                    <a:pt x="9" y="42"/>
                    <a:pt x="0" y="36"/>
                    <a:pt x="0" y="26"/>
                  </a:cubicBezTo>
                  <a:cubicBezTo>
                    <a:pt x="0" y="17"/>
                    <a:pt x="6" y="9"/>
                    <a:pt x="15" y="8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7" y="0"/>
                    <a:pt x="18" y="0"/>
                  </a:cubicBezTo>
                  <a:cubicBezTo>
                    <a:pt x="20" y="0"/>
                    <a:pt x="22" y="1"/>
                    <a:pt x="22" y="3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30" y="9"/>
                    <a:pt x="37" y="17"/>
                    <a:pt x="3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01854" y="3298997"/>
            <a:ext cx="194072" cy="200025"/>
            <a:chOff x="7069138" y="3638551"/>
            <a:chExt cx="258763" cy="266700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069138" y="3638551"/>
              <a:ext cx="258763" cy="266700"/>
            </a:xfrm>
            <a:custGeom>
              <a:avLst/>
              <a:gdLst>
                <a:gd name="T0" fmla="*/ 60 w 112"/>
                <a:gd name="T1" fmla="*/ 7 h 115"/>
                <a:gd name="T2" fmla="*/ 60 w 112"/>
                <a:gd name="T3" fmla="*/ 17 h 115"/>
                <a:gd name="T4" fmla="*/ 53 w 112"/>
                <a:gd name="T5" fmla="*/ 17 h 115"/>
                <a:gd name="T6" fmla="*/ 53 w 112"/>
                <a:gd name="T7" fmla="*/ 7 h 115"/>
                <a:gd name="T8" fmla="*/ 60 w 112"/>
                <a:gd name="T9" fmla="*/ 7 h 115"/>
                <a:gd name="T10" fmla="*/ 11 w 112"/>
                <a:gd name="T11" fmla="*/ 17 h 115"/>
                <a:gd name="T12" fmla="*/ 14 w 112"/>
                <a:gd name="T13" fmla="*/ 18 h 115"/>
                <a:gd name="T14" fmla="*/ 14 w 112"/>
                <a:gd name="T15" fmla="*/ 24 h 115"/>
                <a:gd name="T16" fmla="*/ 11 w 112"/>
                <a:gd name="T17" fmla="*/ 25 h 115"/>
                <a:gd name="T18" fmla="*/ 8 w 112"/>
                <a:gd name="T19" fmla="*/ 24 h 115"/>
                <a:gd name="T20" fmla="*/ 8 w 112"/>
                <a:gd name="T21" fmla="*/ 18 h 115"/>
                <a:gd name="T22" fmla="*/ 11 w 112"/>
                <a:gd name="T23" fmla="*/ 17 h 115"/>
                <a:gd name="T24" fmla="*/ 101 w 112"/>
                <a:gd name="T25" fmla="*/ 17 h 115"/>
                <a:gd name="T26" fmla="*/ 105 w 112"/>
                <a:gd name="T27" fmla="*/ 21 h 115"/>
                <a:gd name="T28" fmla="*/ 101 w 112"/>
                <a:gd name="T29" fmla="*/ 25 h 115"/>
                <a:gd name="T30" fmla="*/ 97 w 112"/>
                <a:gd name="T31" fmla="*/ 21 h 115"/>
                <a:gd name="T32" fmla="*/ 101 w 112"/>
                <a:gd name="T33" fmla="*/ 17 h 115"/>
                <a:gd name="T34" fmla="*/ 56 w 112"/>
                <a:gd name="T35" fmla="*/ 25 h 115"/>
                <a:gd name="T36" fmla="*/ 97 w 112"/>
                <a:gd name="T37" fmla="*/ 66 h 115"/>
                <a:gd name="T38" fmla="*/ 56 w 112"/>
                <a:gd name="T39" fmla="*/ 108 h 115"/>
                <a:gd name="T40" fmla="*/ 15 w 112"/>
                <a:gd name="T41" fmla="*/ 66 h 115"/>
                <a:gd name="T42" fmla="*/ 56 w 112"/>
                <a:gd name="T43" fmla="*/ 25 h 115"/>
                <a:gd name="T44" fmla="*/ 42 w 112"/>
                <a:gd name="T45" fmla="*/ 0 h 115"/>
                <a:gd name="T46" fmla="*/ 38 w 112"/>
                <a:gd name="T47" fmla="*/ 3 h 115"/>
                <a:gd name="T48" fmla="*/ 42 w 112"/>
                <a:gd name="T49" fmla="*/ 7 h 115"/>
                <a:gd name="T50" fmla="*/ 46 w 112"/>
                <a:gd name="T51" fmla="*/ 7 h 115"/>
                <a:gd name="T52" fmla="*/ 46 w 112"/>
                <a:gd name="T53" fmla="*/ 19 h 115"/>
                <a:gd name="T54" fmla="*/ 25 w 112"/>
                <a:gd name="T55" fmla="*/ 29 h 115"/>
                <a:gd name="T56" fmla="*/ 22 w 112"/>
                <a:gd name="T57" fmla="*/ 26 h 115"/>
                <a:gd name="T58" fmla="*/ 20 w 112"/>
                <a:gd name="T59" fmla="*/ 13 h 115"/>
                <a:gd name="T60" fmla="*/ 12 w 112"/>
                <a:gd name="T61" fmla="*/ 10 h 115"/>
                <a:gd name="T62" fmla="*/ 4 w 112"/>
                <a:gd name="T63" fmla="*/ 13 h 115"/>
                <a:gd name="T64" fmla="*/ 4 w 112"/>
                <a:gd name="T65" fmla="*/ 29 h 115"/>
                <a:gd name="T66" fmla="*/ 12 w 112"/>
                <a:gd name="T67" fmla="*/ 32 h 115"/>
                <a:gd name="T68" fmla="*/ 17 w 112"/>
                <a:gd name="T69" fmla="*/ 31 h 115"/>
                <a:gd name="T70" fmla="*/ 20 w 112"/>
                <a:gd name="T71" fmla="*/ 34 h 115"/>
                <a:gd name="T72" fmla="*/ 8 w 112"/>
                <a:gd name="T73" fmla="*/ 66 h 115"/>
                <a:gd name="T74" fmla="*/ 57 w 112"/>
                <a:gd name="T75" fmla="*/ 115 h 115"/>
                <a:gd name="T76" fmla="*/ 105 w 112"/>
                <a:gd name="T77" fmla="*/ 66 h 115"/>
                <a:gd name="T78" fmla="*/ 93 w 112"/>
                <a:gd name="T79" fmla="*/ 34 h 115"/>
                <a:gd name="T80" fmla="*/ 96 w 112"/>
                <a:gd name="T81" fmla="*/ 31 h 115"/>
                <a:gd name="T82" fmla="*/ 101 w 112"/>
                <a:gd name="T83" fmla="*/ 32 h 115"/>
                <a:gd name="T84" fmla="*/ 112 w 112"/>
                <a:gd name="T85" fmla="*/ 21 h 115"/>
                <a:gd name="T86" fmla="*/ 101 w 112"/>
                <a:gd name="T87" fmla="*/ 10 h 115"/>
                <a:gd name="T88" fmla="*/ 90 w 112"/>
                <a:gd name="T89" fmla="*/ 21 h 115"/>
                <a:gd name="T90" fmla="*/ 91 w 112"/>
                <a:gd name="T91" fmla="*/ 26 h 115"/>
                <a:gd name="T92" fmla="*/ 88 w 112"/>
                <a:gd name="T93" fmla="*/ 29 h 115"/>
                <a:gd name="T94" fmla="*/ 68 w 112"/>
                <a:gd name="T95" fmla="*/ 19 h 115"/>
                <a:gd name="T96" fmla="*/ 68 w 112"/>
                <a:gd name="T97" fmla="*/ 7 h 115"/>
                <a:gd name="T98" fmla="*/ 72 w 112"/>
                <a:gd name="T99" fmla="*/ 7 h 115"/>
                <a:gd name="T100" fmla="*/ 75 w 112"/>
                <a:gd name="T101" fmla="*/ 3 h 115"/>
                <a:gd name="T102" fmla="*/ 72 w 112"/>
                <a:gd name="T103" fmla="*/ 0 h 115"/>
                <a:gd name="T104" fmla="*/ 42 w 112"/>
                <a:gd name="T10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2" h="115">
                  <a:moveTo>
                    <a:pt x="60" y="7"/>
                  </a:moveTo>
                  <a:cubicBezTo>
                    <a:pt x="60" y="17"/>
                    <a:pt x="60" y="17"/>
                    <a:pt x="60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60" y="7"/>
                    <a:pt x="60" y="7"/>
                    <a:pt x="60" y="7"/>
                  </a:cubicBezTo>
                  <a:close/>
                  <a:moveTo>
                    <a:pt x="11" y="17"/>
                  </a:moveTo>
                  <a:cubicBezTo>
                    <a:pt x="12" y="17"/>
                    <a:pt x="13" y="18"/>
                    <a:pt x="14" y="18"/>
                  </a:cubicBezTo>
                  <a:cubicBezTo>
                    <a:pt x="15" y="20"/>
                    <a:pt x="15" y="22"/>
                    <a:pt x="14" y="24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10" y="25"/>
                    <a:pt x="9" y="25"/>
                    <a:pt x="8" y="24"/>
                  </a:cubicBezTo>
                  <a:cubicBezTo>
                    <a:pt x="7" y="22"/>
                    <a:pt x="7" y="20"/>
                    <a:pt x="8" y="18"/>
                  </a:cubicBezTo>
                  <a:cubicBezTo>
                    <a:pt x="9" y="18"/>
                    <a:pt x="10" y="17"/>
                    <a:pt x="11" y="17"/>
                  </a:cubicBezTo>
                  <a:close/>
                  <a:moveTo>
                    <a:pt x="101" y="17"/>
                  </a:moveTo>
                  <a:cubicBezTo>
                    <a:pt x="103" y="17"/>
                    <a:pt x="105" y="19"/>
                    <a:pt x="105" y="21"/>
                  </a:cubicBezTo>
                  <a:cubicBezTo>
                    <a:pt x="105" y="23"/>
                    <a:pt x="103" y="25"/>
                    <a:pt x="101" y="25"/>
                  </a:cubicBezTo>
                  <a:cubicBezTo>
                    <a:pt x="99" y="25"/>
                    <a:pt x="97" y="23"/>
                    <a:pt x="97" y="21"/>
                  </a:cubicBezTo>
                  <a:cubicBezTo>
                    <a:pt x="97" y="19"/>
                    <a:pt x="99" y="17"/>
                    <a:pt x="101" y="17"/>
                  </a:cubicBezTo>
                  <a:close/>
                  <a:moveTo>
                    <a:pt x="56" y="25"/>
                  </a:moveTo>
                  <a:cubicBezTo>
                    <a:pt x="79" y="25"/>
                    <a:pt x="97" y="43"/>
                    <a:pt x="97" y="66"/>
                  </a:cubicBezTo>
                  <a:cubicBezTo>
                    <a:pt x="97" y="89"/>
                    <a:pt x="79" y="108"/>
                    <a:pt x="56" y="108"/>
                  </a:cubicBezTo>
                  <a:cubicBezTo>
                    <a:pt x="34" y="108"/>
                    <a:pt x="15" y="89"/>
                    <a:pt x="15" y="66"/>
                  </a:cubicBezTo>
                  <a:cubicBezTo>
                    <a:pt x="15" y="43"/>
                    <a:pt x="34" y="25"/>
                    <a:pt x="56" y="25"/>
                  </a:cubicBezTo>
                  <a:close/>
                  <a:moveTo>
                    <a:pt x="42" y="0"/>
                  </a:moveTo>
                  <a:cubicBezTo>
                    <a:pt x="39" y="0"/>
                    <a:pt x="38" y="1"/>
                    <a:pt x="38" y="3"/>
                  </a:cubicBezTo>
                  <a:cubicBezTo>
                    <a:pt x="38" y="6"/>
                    <a:pt x="40" y="7"/>
                    <a:pt x="42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38" y="20"/>
                    <a:pt x="31" y="24"/>
                    <a:pt x="25" y="29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4" y="22"/>
                    <a:pt x="24" y="17"/>
                    <a:pt x="20" y="13"/>
                  </a:cubicBezTo>
                  <a:cubicBezTo>
                    <a:pt x="18" y="11"/>
                    <a:pt x="15" y="10"/>
                    <a:pt x="12" y="10"/>
                  </a:cubicBezTo>
                  <a:cubicBezTo>
                    <a:pt x="9" y="10"/>
                    <a:pt x="6" y="11"/>
                    <a:pt x="4" y="13"/>
                  </a:cubicBezTo>
                  <a:cubicBezTo>
                    <a:pt x="0" y="17"/>
                    <a:pt x="0" y="24"/>
                    <a:pt x="4" y="29"/>
                  </a:cubicBezTo>
                  <a:cubicBezTo>
                    <a:pt x="6" y="31"/>
                    <a:pt x="9" y="32"/>
                    <a:pt x="12" y="32"/>
                  </a:cubicBezTo>
                  <a:cubicBezTo>
                    <a:pt x="14" y="32"/>
                    <a:pt x="15" y="32"/>
                    <a:pt x="17" y="31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3" y="43"/>
                    <a:pt x="8" y="54"/>
                    <a:pt x="8" y="66"/>
                  </a:cubicBezTo>
                  <a:cubicBezTo>
                    <a:pt x="8" y="93"/>
                    <a:pt x="30" y="115"/>
                    <a:pt x="57" y="115"/>
                  </a:cubicBezTo>
                  <a:cubicBezTo>
                    <a:pt x="83" y="115"/>
                    <a:pt x="105" y="93"/>
                    <a:pt x="105" y="66"/>
                  </a:cubicBezTo>
                  <a:cubicBezTo>
                    <a:pt x="105" y="54"/>
                    <a:pt x="101" y="43"/>
                    <a:pt x="93" y="34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7" y="32"/>
                    <a:pt x="99" y="32"/>
                    <a:pt x="101" y="32"/>
                  </a:cubicBezTo>
                  <a:cubicBezTo>
                    <a:pt x="107" y="32"/>
                    <a:pt x="112" y="27"/>
                    <a:pt x="112" y="21"/>
                  </a:cubicBezTo>
                  <a:cubicBezTo>
                    <a:pt x="112" y="15"/>
                    <a:pt x="107" y="10"/>
                    <a:pt x="101" y="10"/>
                  </a:cubicBezTo>
                  <a:cubicBezTo>
                    <a:pt x="95" y="10"/>
                    <a:pt x="90" y="15"/>
                    <a:pt x="90" y="21"/>
                  </a:cubicBezTo>
                  <a:cubicBezTo>
                    <a:pt x="90" y="23"/>
                    <a:pt x="90" y="24"/>
                    <a:pt x="91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2" y="24"/>
                    <a:pt x="75" y="20"/>
                    <a:pt x="68" y="19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4" y="7"/>
                    <a:pt x="75" y="6"/>
                    <a:pt x="75" y="3"/>
                  </a:cubicBezTo>
                  <a:cubicBezTo>
                    <a:pt x="75" y="1"/>
                    <a:pt x="73" y="0"/>
                    <a:pt x="72" y="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7119938" y="3713163"/>
              <a:ext cx="157163" cy="157163"/>
            </a:xfrm>
            <a:custGeom>
              <a:avLst/>
              <a:gdLst>
                <a:gd name="T0" fmla="*/ 30 w 68"/>
                <a:gd name="T1" fmla="*/ 8 h 68"/>
                <a:gd name="T2" fmla="*/ 30 w 68"/>
                <a:gd name="T3" fmla="*/ 34 h 68"/>
                <a:gd name="T4" fmla="*/ 34 w 68"/>
                <a:gd name="T5" fmla="*/ 38 h 68"/>
                <a:gd name="T6" fmla="*/ 60 w 68"/>
                <a:gd name="T7" fmla="*/ 38 h 68"/>
                <a:gd name="T8" fmla="*/ 34 w 68"/>
                <a:gd name="T9" fmla="*/ 60 h 68"/>
                <a:gd name="T10" fmla="*/ 8 w 68"/>
                <a:gd name="T11" fmla="*/ 34 h 68"/>
                <a:gd name="T12" fmla="*/ 30 w 68"/>
                <a:gd name="T13" fmla="*/ 8 h 68"/>
                <a:gd name="T14" fmla="*/ 34 w 68"/>
                <a:gd name="T15" fmla="*/ 0 h 68"/>
                <a:gd name="T16" fmla="*/ 0 w 68"/>
                <a:gd name="T17" fmla="*/ 34 h 68"/>
                <a:gd name="T18" fmla="*/ 34 w 68"/>
                <a:gd name="T19" fmla="*/ 68 h 68"/>
                <a:gd name="T20" fmla="*/ 68 w 68"/>
                <a:gd name="T21" fmla="*/ 34 h 68"/>
                <a:gd name="T22" fmla="*/ 64 w 68"/>
                <a:gd name="T23" fmla="*/ 30 h 68"/>
                <a:gd name="T24" fmla="*/ 38 w 68"/>
                <a:gd name="T25" fmla="*/ 30 h 68"/>
                <a:gd name="T26" fmla="*/ 38 w 68"/>
                <a:gd name="T27" fmla="*/ 4 h 68"/>
                <a:gd name="T28" fmla="*/ 34 w 68"/>
                <a:gd name="T2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68">
                  <a:moveTo>
                    <a:pt x="30" y="8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0" y="36"/>
                    <a:pt x="32" y="38"/>
                    <a:pt x="34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51"/>
                    <a:pt x="47" y="60"/>
                    <a:pt x="34" y="60"/>
                  </a:cubicBezTo>
                  <a:cubicBezTo>
                    <a:pt x="20" y="60"/>
                    <a:pt x="8" y="48"/>
                    <a:pt x="8" y="34"/>
                  </a:cubicBezTo>
                  <a:cubicBezTo>
                    <a:pt x="8" y="21"/>
                    <a:pt x="17" y="10"/>
                    <a:pt x="30" y="8"/>
                  </a:cubicBezTo>
                  <a:close/>
                  <a:moveTo>
                    <a:pt x="34" y="0"/>
                  </a:moveTo>
                  <a:cubicBezTo>
                    <a:pt x="16" y="0"/>
                    <a:pt x="0" y="15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53" y="68"/>
                    <a:pt x="68" y="52"/>
                    <a:pt x="68" y="34"/>
                  </a:cubicBezTo>
                  <a:cubicBezTo>
                    <a:pt x="68" y="32"/>
                    <a:pt x="66" y="30"/>
                    <a:pt x="64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825009" y="2438176"/>
            <a:ext cx="202406" cy="197644"/>
          </a:xfrm>
          <a:custGeom>
            <a:avLst/>
            <a:gdLst>
              <a:gd name="T0" fmla="*/ 95 w 117"/>
              <a:gd name="T1" fmla="*/ 16 h 114"/>
              <a:gd name="T2" fmla="*/ 99 w 117"/>
              <a:gd name="T3" fmla="*/ 21 h 114"/>
              <a:gd name="T4" fmla="*/ 95 w 117"/>
              <a:gd name="T5" fmla="*/ 26 h 114"/>
              <a:gd name="T6" fmla="*/ 89 w 117"/>
              <a:gd name="T7" fmla="*/ 20 h 114"/>
              <a:gd name="T8" fmla="*/ 95 w 117"/>
              <a:gd name="T9" fmla="*/ 14 h 114"/>
              <a:gd name="T10" fmla="*/ 60 w 117"/>
              <a:gd name="T11" fmla="*/ 56 h 114"/>
              <a:gd name="T12" fmla="*/ 57 w 117"/>
              <a:gd name="T13" fmla="*/ 62 h 114"/>
              <a:gd name="T14" fmla="*/ 57 w 117"/>
              <a:gd name="T15" fmla="*/ 55 h 114"/>
              <a:gd name="T16" fmla="*/ 67 w 117"/>
              <a:gd name="T17" fmla="*/ 42 h 114"/>
              <a:gd name="T18" fmla="*/ 57 w 117"/>
              <a:gd name="T19" fmla="*/ 47 h 114"/>
              <a:gd name="T20" fmla="*/ 57 w 117"/>
              <a:gd name="T21" fmla="*/ 69 h 114"/>
              <a:gd name="T22" fmla="*/ 67 w 117"/>
              <a:gd name="T23" fmla="*/ 53 h 114"/>
              <a:gd name="T24" fmla="*/ 75 w 117"/>
              <a:gd name="T25" fmla="*/ 58 h 114"/>
              <a:gd name="T26" fmla="*/ 37 w 117"/>
              <a:gd name="T27" fmla="*/ 58 h 114"/>
              <a:gd name="T28" fmla="*/ 57 w 117"/>
              <a:gd name="T29" fmla="*/ 25 h 114"/>
              <a:gd name="T30" fmla="*/ 72 w 117"/>
              <a:gd name="T31" fmla="*/ 38 h 114"/>
              <a:gd name="T32" fmla="*/ 30 w 117"/>
              <a:gd name="T33" fmla="*/ 58 h 114"/>
              <a:gd name="T34" fmla="*/ 83 w 117"/>
              <a:gd name="T35" fmla="*/ 58 h 114"/>
              <a:gd name="T36" fmla="*/ 83 w 117"/>
              <a:gd name="T37" fmla="*/ 37 h 114"/>
              <a:gd name="T38" fmla="*/ 57 w 117"/>
              <a:gd name="T39" fmla="*/ 92 h 114"/>
              <a:gd name="T40" fmla="*/ 57 w 117"/>
              <a:gd name="T41" fmla="*/ 25 h 114"/>
              <a:gd name="T42" fmla="*/ 82 w 117"/>
              <a:gd name="T43" fmla="*/ 17 h 114"/>
              <a:gd name="T44" fmla="*/ 81 w 117"/>
              <a:gd name="T45" fmla="*/ 25 h 114"/>
              <a:gd name="T46" fmla="*/ 16 w 117"/>
              <a:gd name="T47" fmla="*/ 58 h 114"/>
              <a:gd name="T48" fmla="*/ 98 w 117"/>
              <a:gd name="T49" fmla="*/ 58 h 114"/>
              <a:gd name="T50" fmla="*/ 97 w 117"/>
              <a:gd name="T51" fmla="*/ 33 h 114"/>
              <a:gd name="T52" fmla="*/ 106 w 117"/>
              <a:gd name="T53" fmla="*/ 58 h 114"/>
              <a:gd name="T54" fmla="*/ 8 w 117"/>
              <a:gd name="T55" fmla="*/ 58 h 114"/>
              <a:gd name="T56" fmla="*/ 100 w 117"/>
              <a:gd name="T57" fmla="*/ 0 h 114"/>
              <a:gd name="T58" fmla="*/ 87 w 117"/>
              <a:gd name="T59" fmla="*/ 11 h 114"/>
              <a:gd name="T60" fmla="*/ 0 w 117"/>
              <a:gd name="T61" fmla="*/ 58 h 114"/>
              <a:gd name="T62" fmla="*/ 113 w 117"/>
              <a:gd name="T63" fmla="*/ 58 h 114"/>
              <a:gd name="T64" fmla="*/ 114 w 117"/>
              <a:gd name="T65" fmla="*/ 18 h 114"/>
              <a:gd name="T66" fmla="*/ 111 w 117"/>
              <a:gd name="T67" fmla="*/ 11 h 114"/>
              <a:gd name="T68" fmla="*/ 104 w 117"/>
              <a:gd name="T69" fmla="*/ 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114">
                <a:moveTo>
                  <a:pt x="95" y="14"/>
                </a:moveTo>
                <a:cubicBezTo>
                  <a:pt x="95" y="16"/>
                  <a:pt x="95" y="16"/>
                  <a:pt x="95" y="16"/>
                </a:cubicBezTo>
                <a:cubicBezTo>
                  <a:pt x="95" y="18"/>
                  <a:pt x="95" y="19"/>
                  <a:pt x="96" y="20"/>
                </a:cubicBezTo>
                <a:cubicBezTo>
                  <a:pt x="97" y="20"/>
                  <a:pt x="98" y="21"/>
                  <a:pt x="99" y="21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95" y="26"/>
                  <a:pt x="95" y="26"/>
                  <a:pt x="95" y="26"/>
                </a:cubicBezTo>
                <a:cubicBezTo>
                  <a:pt x="88" y="27"/>
                  <a:pt x="88" y="27"/>
                  <a:pt x="88" y="27"/>
                </a:cubicBezTo>
                <a:cubicBezTo>
                  <a:pt x="89" y="20"/>
                  <a:pt x="89" y="20"/>
                  <a:pt x="89" y="20"/>
                </a:cubicBezTo>
                <a:cubicBezTo>
                  <a:pt x="95" y="14"/>
                  <a:pt x="95" y="14"/>
                  <a:pt x="95" y="14"/>
                </a:cubicBezTo>
                <a:cubicBezTo>
                  <a:pt x="95" y="14"/>
                  <a:pt x="95" y="14"/>
                  <a:pt x="95" y="14"/>
                </a:cubicBezTo>
                <a:close/>
                <a:moveTo>
                  <a:pt x="57" y="55"/>
                </a:moveTo>
                <a:cubicBezTo>
                  <a:pt x="58" y="55"/>
                  <a:pt x="59" y="55"/>
                  <a:pt x="60" y="56"/>
                </a:cubicBezTo>
                <a:cubicBezTo>
                  <a:pt x="60" y="56"/>
                  <a:pt x="60" y="57"/>
                  <a:pt x="60" y="58"/>
                </a:cubicBezTo>
                <a:cubicBezTo>
                  <a:pt x="60" y="60"/>
                  <a:pt x="59" y="62"/>
                  <a:pt x="57" y="62"/>
                </a:cubicBezTo>
                <a:cubicBezTo>
                  <a:pt x="55" y="62"/>
                  <a:pt x="53" y="60"/>
                  <a:pt x="53" y="58"/>
                </a:cubicBezTo>
                <a:cubicBezTo>
                  <a:pt x="53" y="56"/>
                  <a:pt x="55" y="55"/>
                  <a:pt x="57" y="55"/>
                </a:cubicBezTo>
                <a:close/>
                <a:moveTo>
                  <a:pt x="56" y="39"/>
                </a:moveTo>
                <a:cubicBezTo>
                  <a:pt x="60" y="39"/>
                  <a:pt x="64" y="40"/>
                  <a:pt x="67" y="42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7"/>
                  <a:pt x="58" y="47"/>
                  <a:pt x="57" y="47"/>
                </a:cubicBezTo>
                <a:cubicBezTo>
                  <a:pt x="50" y="47"/>
                  <a:pt x="46" y="52"/>
                  <a:pt x="46" y="58"/>
                </a:cubicBezTo>
                <a:cubicBezTo>
                  <a:pt x="46" y="64"/>
                  <a:pt x="50" y="69"/>
                  <a:pt x="57" y="69"/>
                </a:cubicBezTo>
                <a:cubicBezTo>
                  <a:pt x="63" y="69"/>
                  <a:pt x="68" y="64"/>
                  <a:pt x="68" y="58"/>
                </a:cubicBezTo>
                <a:cubicBezTo>
                  <a:pt x="68" y="56"/>
                  <a:pt x="67" y="55"/>
                  <a:pt x="67" y="53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50"/>
                  <a:pt x="75" y="54"/>
                  <a:pt x="75" y="58"/>
                </a:cubicBezTo>
                <a:cubicBezTo>
                  <a:pt x="75" y="68"/>
                  <a:pt x="67" y="77"/>
                  <a:pt x="56" y="77"/>
                </a:cubicBezTo>
                <a:cubicBezTo>
                  <a:pt x="46" y="77"/>
                  <a:pt x="37" y="68"/>
                  <a:pt x="37" y="58"/>
                </a:cubicBezTo>
                <a:cubicBezTo>
                  <a:pt x="37" y="48"/>
                  <a:pt x="46" y="39"/>
                  <a:pt x="56" y="39"/>
                </a:cubicBezTo>
                <a:close/>
                <a:moveTo>
                  <a:pt x="57" y="25"/>
                </a:moveTo>
                <a:cubicBezTo>
                  <a:pt x="64" y="25"/>
                  <a:pt x="72" y="28"/>
                  <a:pt x="78" y="32"/>
                </a:cubicBezTo>
                <a:cubicBezTo>
                  <a:pt x="72" y="38"/>
                  <a:pt x="72" y="38"/>
                  <a:pt x="72" y="38"/>
                </a:cubicBezTo>
                <a:cubicBezTo>
                  <a:pt x="68" y="34"/>
                  <a:pt x="62" y="32"/>
                  <a:pt x="57" y="32"/>
                </a:cubicBezTo>
                <a:cubicBezTo>
                  <a:pt x="42" y="32"/>
                  <a:pt x="30" y="44"/>
                  <a:pt x="30" y="58"/>
                </a:cubicBezTo>
                <a:cubicBezTo>
                  <a:pt x="30" y="73"/>
                  <a:pt x="42" y="85"/>
                  <a:pt x="57" y="85"/>
                </a:cubicBezTo>
                <a:cubicBezTo>
                  <a:pt x="71" y="85"/>
                  <a:pt x="83" y="73"/>
                  <a:pt x="83" y="58"/>
                </a:cubicBezTo>
                <a:cubicBezTo>
                  <a:pt x="83" y="52"/>
                  <a:pt x="81" y="47"/>
                  <a:pt x="78" y="43"/>
                </a:cubicBezTo>
                <a:cubicBezTo>
                  <a:pt x="83" y="37"/>
                  <a:pt x="83" y="37"/>
                  <a:pt x="83" y="37"/>
                </a:cubicBezTo>
                <a:cubicBezTo>
                  <a:pt x="88" y="43"/>
                  <a:pt x="90" y="50"/>
                  <a:pt x="90" y="58"/>
                </a:cubicBezTo>
                <a:cubicBezTo>
                  <a:pt x="90" y="77"/>
                  <a:pt x="76" y="92"/>
                  <a:pt x="57" y="92"/>
                </a:cubicBezTo>
                <a:cubicBezTo>
                  <a:pt x="38" y="92"/>
                  <a:pt x="23" y="77"/>
                  <a:pt x="23" y="58"/>
                </a:cubicBezTo>
                <a:cubicBezTo>
                  <a:pt x="23" y="40"/>
                  <a:pt x="38" y="25"/>
                  <a:pt x="57" y="25"/>
                </a:cubicBezTo>
                <a:close/>
                <a:moveTo>
                  <a:pt x="57" y="10"/>
                </a:moveTo>
                <a:cubicBezTo>
                  <a:pt x="66" y="10"/>
                  <a:pt x="75" y="12"/>
                  <a:pt x="82" y="17"/>
                </a:cubicBezTo>
                <a:cubicBezTo>
                  <a:pt x="82" y="17"/>
                  <a:pt x="82" y="18"/>
                  <a:pt x="82" y="18"/>
                </a:cubicBezTo>
                <a:cubicBezTo>
                  <a:pt x="81" y="25"/>
                  <a:pt x="81" y="25"/>
                  <a:pt x="81" y="25"/>
                </a:cubicBezTo>
                <a:cubicBezTo>
                  <a:pt x="74" y="20"/>
                  <a:pt x="66" y="18"/>
                  <a:pt x="57" y="18"/>
                </a:cubicBezTo>
                <a:cubicBezTo>
                  <a:pt x="34" y="18"/>
                  <a:pt x="16" y="36"/>
                  <a:pt x="16" y="58"/>
                </a:cubicBezTo>
                <a:cubicBezTo>
                  <a:pt x="16" y="81"/>
                  <a:pt x="34" y="99"/>
                  <a:pt x="57" y="99"/>
                </a:cubicBezTo>
                <a:cubicBezTo>
                  <a:pt x="80" y="99"/>
                  <a:pt x="98" y="81"/>
                  <a:pt x="98" y="58"/>
                </a:cubicBezTo>
                <a:cubicBezTo>
                  <a:pt x="98" y="49"/>
                  <a:pt x="95" y="41"/>
                  <a:pt x="90" y="35"/>
                </a:cubicBezTo>
                <a:cubicBezTo>
                  <a:pt x="97" y="33"/>
                  <a:pt x="97" y="33"/>
                  <a:pt x="97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103" y="41"/>
                  <a:pt x="106" y="49"/>
                  <a:pt x="106" y="58"/>
                </a:cubicBezTo>
                <a:cubicBezTo>
                  <a:pt x="106" y="85"/>
                  <a:pt x="84" y="107"/>
                  <a:pt x="57" y="107"/>
                </a:cubicBezTo>
                <a:cubicBezTo>
                  <a:pt x="30" y="107"/>
                  <a:pt x="8" y="85"/>
                  <a:pt x="8" y="58"/>
                </a:cubicBezTo>
                <a:cubicBezTo>
                  <a:pt x="8" y="31"/>
                  <a:pt x="30" y="10"/>
                  <a:pt x="57" y="10"/>
                </a:cubicBezTo>
                <a:close/>
                <a:moveTo>
                  <a:pt x="100" y="0"/>
                </a:moveTo>
                <a:cubicBezTo>
                  <a:pt x="99" y="0"/>
                  <a:pt x="98" y="0"/>
                  <a:pt x="98" y="1"/>
                </a:cubicBezTo>
                <a:cubicBezTo>
                  <a:pt x="87" y="11"/>
                  <a:pt x="87" y="11"/>
                  <a:pt x="87" y="11"/>
                </a:cubicBezTo>
                <a:cubicBezTo>
                  <a:pt x="78" y="5"/>
                  <a:pt x="68" y="2"/>
                  <a:pt x="57" y="2"/>
                </a:cubicBezTo>
                <a:cubicBezTo>
                  <a:pt x="26" y="2"/>
                  <a:pt x="0" y="27"/>
                  <a:pt x="0" y="58"/>
                </a:cubicBezTo>
                <a:cubicBezTo>
                  <a:pt x="0" y="89"/>
                  <a:pt x="25" y="114"/>
                  <a:pt x="57" y="114"/>
                </a:cubicBezTo>
                <a:cubicBezTo>
                  <a:pt x="88" y="114"/>
                  <a:pt x="113" y="89"/>
                  <a:pt x="113" y="58"/>
                </a:cubicBezTo>
                <a:cubicBezTo>
                  <a:pt x="113" y="47"/>
                  <a:pt x="110" y="37"/>
                  <a:pt x="104" y="28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7" y="15"/>
                  <a:pt x="115" y="11"/>
                  <a:pt x="112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03" y="12"/>
                  <a:pt x="103" y="12"/>
                  <a:pt x="103" y="12"/>
                </a:cubicBezTo>
                <a:cubicBezTo>
                  <a:pt x="104" y="4"/>
                  <a:pt x="104" y="4"/>
                  <a:pt x="104" y="4"/>
                </a:cubicBezTo>
                <a:cubicBezTo>
                  <a:pt x="104" y="2"/>
                  <a:pt x="102" y="0"/>
                  <a:pt x="1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6" name="Group 25"/>
          <p:cNvGrpSpPr/>
          <p:nvPr/>
        </p:nvGrpSpPr>
        <p:grpSpPr>
          <a:xfrm>
            <a:off x="1009055" y="2298873"/>
            <a:ext cx="200025" cy="198835"/>
            <a:chOff x="1335088" y="2292351"/>
            <a:chExt cx="266700" cy="265113"/>
          </a:xfrm>
        </p:grpSpPr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1335088" y="2292351"/>
              <a:ext cx="266700" cy="265113"/>
            </a:xfrm>
            <a:custGeom>
              <a:avLst/>
              <a:gdLst>
                <a:gd name="T0" fmla="*/ 106 w 115"/>
                <a:gd name="T1" fmla="*/ 9 h 114"/>
                <a:gd name="T2" fmla="*/ 100 w 115"/>
                <a:gd name="T3" fmla="*/ 40 h 114"/>
                <a:gd name="T4" fmla="*/ 103 w 115"/>
                <a:gd name="T5" fmla="*/ 8 h 114"/>
                <a:gd name="T6" fmla="*/ 34 w 115"/>
                <a:gd name="T7" fmla="*/ 41 h 114"/>
                <a:gd name="T8" fmla="*/ 23 w 115"/>
                <a:gd name="T9" fmla="*/ 54 h 114"/>
                <a:gd name="T10" fmla="*/ 16 w 115"/>
                <a:gd name="T11" fmla="*/ 52 h 114"/>
                <a:gd name="T12" fmla="*/ 68 w 115"/>
                <a:gd name="T13" fmla="*/ 19 h 114"/>
                <a:gd name="T14" fmla="*/ 49 w 115"/>
                <a:gd name="T15" fmla="*/ 85 h 114"/>
                <a:gd name="T16" fmla="*/ 68 w 115"/>
                <a:gd name="T17" fmla="*/ 19 h 114"/>
                <a:gd name="T18" fmla="*/ 43 w 115"/>
                <a:gd name="T19" fmla="*/ 90 h 114"/>
                <a:gd name="T20" fmla="*/ 19 w 115"/>
                <a:gd name="T21" fmla="*/ 77 h 114"/>
                <a:gd name="T22" fmla="*/ 26 w 115"/>
                <a:gd name="T23" fmla="*/ 73 h 114"/>
                <a:gd name="T24" fmla="*/ 26 w 115"/>
                <a:gd name="T25" fmla="*/ 94 h 114"/>
                <a:gd name="T26" fmla="*/ 15 w 115"/>
                <a:gd name="T27" fmla="*/ 101 h 114"/>
                <a:gd name="T28" fmla="*/ 21 w 115"/>
                <a:gd name="T29" fmla="*/ 90 h 114"/>
                <a:gd name="T30" fmla="*/ 74 w 115"/>
                <a:gd name="T31" fmla="*/ 82 h 114"/>
                <a:gd name="T32" fmla="*/ 61 w 115"/>
                <a:gd name="T33" fmla="*/ 88 h 114"/>
                <a:gd name="T34" fmla="*/ 104 w 115"/>
                <a:gd name="T35" fmla="*/ 0 h 114"/>
                <a:gd name="T36" fmla="*/ 76 w 115"/>
                <a:gd name="T37" fmla="*/ 7 h 114"/>
                <a:gd name="T38" fmla="*/ 40 w 115"/>
                <a:gd name="T39" fmla="*/ 33 h 114"/>
                <a:gd name="T40" fmla="*/ 1 w 115"/>
                <a:gd name="T41" fmla="*/ 60 h 114"/>
                <a:gd name="T42" fmla="*/ 4 w 115"/>
                <a:gd name="T43" fmla="*/ 65 h 114"/>
                <a:gd name="T44" fmla="*/ 22 w 115"/>
                <a:gd name="T45" fmla="*/ 61 h 114"/>
                <a:gd name="T46" fmla="*/ 23 w 115"/>
                <a:gd name="T47" fmla="*/ 65 h 114"/>
                <a:gd name="T48" fmla="*/ 11 w 115"/>
                <a:gd name="T49" fmla="*/ 78 h 114"/>
                <a:gd name="T50" fmla="*/ 10 w 115"/>
                <a:gd name="T51" fmla="*/ 92 h 114"/>
                <a:gd name="T52" fmla="*/ 8 w 115"/>
                <a:gd name="T53" fmla="*/ 107 h 114"/>
                <a:gd name="T54" fmla="*/ 15 w 115"/>
                <a:gd name="T55" fmla="*/ 108 h 114"/>
                <a:gd name="T56" fmla="*/ 31 w 115"/>
                <a:gd name="T57" fmla="*/ 99 h 114"/>
                <a:gd name="T58" fmla="*/ 39 w 115"/>
                <a:gd name="T59" fmla="*/ 105 h 114"/>
                <a:gd name="T60" fmla="*/ 49 w 115"/>
                <a:gd name="T61" fmla="*/ 91 h 114"/>
                <a:gd name="T62" fmla="*/ 53 w 115"/>
                <a:gd name="T63" fmla="*/ 90 h 114"/>
                <a:gd name="T64" fmla="*/ 50 w 115"/>
                <a:gd name="T65" fmla="*/ 113 h 114"/>
                <a:gd name="T66" fmla="*/ 55 w 115"/>
                <a:gd name="T67" fmla="*/ 114 h 114"/>
                <a:gd name="T68" fmla="*/ 82 w 115"/>
                <a:gd name="T69" fmla="*/ 74 h 114"/>
                <a:gd name="T70" fmla="*/ 108 w 115"/>
                <a:gd name="T71" fmla="*/ 39 h 114"/>
                <a:gd name="T72" fmla="*/ 112 w 115"/>
                <a:gd name="T73" fmla="*/ 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4">
                  <a:moveTo>
                    <a:pt x="103" y="8"/>
                  </a:moveTo>
                  <a:cubicBezTo>
                    <a:pt x="104" y="8"/>
                    <a:pt x="105" y="8"/>
                    <a:pt x="106" y="9"/>
                  </a:cubicBezTo>
                  <a:cubicBezTo>
                    <a:pt x="107" y="10"/>
                    <a:pt x="108" y="11"/>
                    <a:pt x="108" y="12"/>
                  </a:cubicBezTo>
                  <a:cubicBezTo>
                    <a:pt x="107" y="22"/>
                    <a:pt x="104" y="31"/>
                    <a:pt x="100" y="40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84" y="11"/>
                    <a:pt x="93" y="9"/>
                    <a:pt x="103" y="8"/>
                  </a:cubicBezTo>
                  <a:close/>
                  <a:moveTo>
                    <a:pt x="34" y="41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2" y="45"/>
                    <a:pt x="29" y="50"/>
                    <a:pt x="28" y="54"/>
                  </a:cubicBezTo>
                  <a:cubicBezTo>
                    <a:pt x="26" y="54"/>
                    <a:pt x="24" y="54"/>
                    <a:pt x="23" y="54"/>
                  </a:cubicBezTo>
                  <a:cubicBezTo>
                    <a:pt x="20" y="54"/>
                    <a:pt x="16" y="54"/>
                    <a:pt x="13" y="55"/>
                  </a:cubicBezTo>
                  <a:cubicBezTo>
                    <a:pt x="14" y="54"/>
                    <a:pt x="15" y="53"/>
                    <a:pt x="16" y="52"/>
                  </a:cubicBezTo>
                  <a:cubicBezTo>
                    <a:pt x="21" y="47"/>
                    <a:pt x="27" y="43"/>
                    <a:pt x="34" y="41"/>
                  </a:cubicBezTo>
                  <a:close/>
                  <a:moveTo>
                    <a:pt x="68" y="19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86" y="65"/>
                    <a:pt x="69" y="79"/>
                    <a:pt x="49" y="8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7" y="47"/>
                    <a:pt x="50" y="29"/>
                    <a:pt x="68" y="19"/>
                  </a:cubicBezTo>
                  <a:close/>
                  <a:moveTo>
                    <a:pt x="26" y="73"/>
                  </a:moveTo>
                  <a:cubicBezTo>
                    <a:pt x="43" y="90"/>
                    <a:pt x="43" y="90"/>
                    <a:pt x="43" y="90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lose/>
                  <a:moveTo>
                    <a:pt x="21" y="90"/>
                  </a:moveTo>
                  <a:cubicBezTo>
                    <a:pt x="26" y="94"/>
                    <a:pt x="26" y="94"/>
                    <a:pt x="26" y="94"/>
                  </a:cubicBezTo>
                  <a:cubicBezTo>
                    <a:pt x="25" y="95"/>
                    <a:pt x="23" y="97"/>
                    <a:pt x="21" y="98"/>
                  </a:cubicBezTo>
                  <a:cubicBezTo>
                    <a:pt x="18" y="100"/>
                    <a:pt x="16" y="101"/>
                    <a:pt x="15" y="101"/>
                  </a:cubicBezTo>
                  <a:cubicBezTo>
                    <a:pt x="15" y="100"/>
                    <a:pt x="16" y="98"/>
                    <a:pt x="18" y="95"/>
                  </a:cubicBezTo>
                  <a:cubicBezTo>
                    <a:pt x="19" y="93"/>
                    <a:pt x="20" y="91"/>
                    <a:pt x="21" y="90"/>
                  </a:cubicBezTo>
                  <a:close/>
                  <a:moveTo>
                    <a:pt x="74" y="82"/>
                  </a:moveTo>
                  <a:cubicBezTo>
                    <a:pt x="74" y="82"/>
                    <a:pt x="74" y="82"/>
                    <a:pt x="74" y="82"/>
                  </a:cubicBezTo>
                  <a:cubicBezTo>
                    <a:pt x="72" y="90"/>
                    <a:pt x="67" y="97"/>
                    <a:pt x="61" y="102"/>
                  </a:cubicBezTo>
                  <a:cubicBezTo>
                    <a:pt x="62" y="98"/>
                    <a:pt x="62" y="93"/>
                    <a:pt x="61" y="88"/>
                  </a:cubicBezTo>
                  <a:cubicBezTo>
                    <a:pt x="66" y="87"/>
                    <a:pt x="70" y="84"/>
                    <a:pt x="74" y="82"/>
                  </a:cubicBezTo>
                  <a:close/>
                  <a:moveTo>
                    <a:pt x="104" y="0"/>
                  </a:moveTo>
                  <a:cubicBezTo>
                    <a:pt x="104" y="0"/>
                    <a:pt x="103" y="0"/>
                    <a:pt x="103" y="0"/>
                  </a:cubicBezTo>
                  <a:cubicBezTo>
                    <a:pt x="94" y="1"/>
                    <a:pt x="85" y="3"/>
                    <a:pt x="76" y="7"/>
                  </a:cubicBezTo>
                  <a:cubicBezTo>
                    <a:pt x="68" y="10"/>
                    <a:pt x="60" y="15"/>
                    <a:pt x="52" y="21"/>
                  </a:cubicBezTo>
                  <a:cubicBezTo>
                    <a:pt x="48" y="24"/>
                    <a:pt x="44" y="28"/>
                    <a:pt x="40" y="33"/>
                  </a:cubicBezTo>
                  <a:cubicBezTo>
                    <a:pt x="29" y="33"/>
                    <a:pt x="18" y="38"/>
                    <a:pt x="11" y="47"/>
                  </a:cubicBezTo>
                  <a:cubicBezTo>
                    <a:pt x="7" y="50"/>
                    <a:pt x="3" y="55"/>
                    <a:pt x="1" y="60"/>
                  </a:cubicBezTo>
                  <a:cubicBezTo>
                    <a:pt x="0" y="61"/>
                    <a:pt x="1" y="63"/>
                    <a:pt x="1" y="64"/>
                  </a:cubicBezTo>
                  <a:cubicBezTo>
                    <a:pt x="2" y="65"/>
                    <a:pt x="3" y="65"/>
                    <a:pt x="4" y="65"/>
                  </a:cubicBezTo>
                  <a:cubicBezTo>
                    <a:pt x="5" y="65"/>
                    <a:pt x="5" y="65"/>
                    <a:pt x="6" y="65"/>
                  </a:cubicBezTo>
                  <a:cubicBezTo>
                    <a:pt x="11" y="62"/>
                    <a:pt x="17" y="61"/>
                    <a:pt x="22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24" y="63"/>
                    <a:pt x="24" y="64"/>
                    <a:pt x="23" y="65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9" y="74"/>
                    <a:pt x="9" y="77"/>
                    <a:pt x="11" y="78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4" y="86"/>
                    <a:pt x="12" y="89"/>
                    <a:pt x="10" y="92"/>
                  </a:cubicBezTo>
                  <a:cubicBezTo>
                    <a:pt x="9" y="95"/>
                    <a:pt x="7" y="97"/>
                    <a:pt x="7" y="99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9" y="108"/>
                    <a:pt x="10" y="109"/>
                    <a:pt x="12" y="109"/>
                  </a:cubicBezTo>
                  <a:cubicBezTo>
                    <a:pt x="13" y="109"/>
                    <a:pt x="14" y="108"/>
                    <a:pt x="15" y="108"/>
                  </a:cubicBezTo>
                  <a:cubicBezTo>
                    <a:pt x="18" y="107"/>
                    <a:pt x="20" y="106"/>
                    <a:pt x="22" y="104"/>
                  </a:cubicBezTo>
                  <a:cubicBezTo>
                    <a:pt x="26" y="103"/>
                    <a:pt x="28" y="101"/>
                    <a:pt x="31" y="99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7" y="105"/>
                    <a:pt x="38" y="105"/>
                    <a:pt x="39" y="105"/>
                  </a:cubicBezTo>
                  <a:cubicBezTo>
                    <a:pt x="40" y="105"/>
                    <a:pt x="41" y="105"/>
                    <a:pt x="42" y="104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51" y="91"/>
                    <a:pt x="52" y="91"/>
                    <a:pt x="53" y="90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96"/>
                    <a:pt x="52" y="103"/>
                    <a:pt x="50" y="109"/>
                  </a:cubicBezTo>
                  <a:cubicBezTo>
                    <a:pt x="49" y="110"/>
                    <a:pt x="49" y="112"/>
                    <a:pt x="50" y="113"/>
                  </a:cubicBezTo>
                  <a:cubicBezTo>
                    <a:pt x="51" y="114"/>
                    <a:pt x="52" y="114"/>
                    <a:pt x="53" y="114"/>
                  </a:cubicBezTo>
                  <a:cubicBezTo>
                    <a:pt x="54" y="114"/>
                    <a:pt x="54" y="114"/>
                    <a:pt x="55" y="114"/>
                  </a:cubicBezTo>
                  <a:cubicBezTo>
                    <a:pt x="59" y="111"/>
                    <a:pt x="64" y="108"/>
                    <a:pt x="68" y="104"/>
                  </a:cubicBezTo>
                  <a:cubicBezTo>
                    <a:pt x="76" y="96"/>
                    <a:pt x="81" y="85"/>
                    <a:pt x="82" y="74"/>
                  </a:cubicBezTo>
                  <a:cubicBezTo>
                    <a:pt x="86" y="70"/>
                    <a:pt x="90" y="67"/>
                    <a:pt x="94" y="62"/>
                  </a:cubicBezTo>
                  <a:cubicBezTo>
                    <a:pt x="100" y="54"/>
                    <a:pt x="104" y="47"/>
                    <a:pt x="108" y="39"/>
                  </a:cubicBezTo>
                  <a:cubicBezTo>
                    <a:pt x="112" y="30"/>
                    <a:pt x="114" y="21"/>
                    <a:pt x="114" y="11"/>
                  </a:cubicBezTo>
                  <a:cubicBezTo>
                    <a:pt x="115" y="9"/>
                    <a:pt x="114" y="6"/>
                    <a:pt x="112" y="4"/>
                  </a:cubicBezTo>
                  <a:cubicBezTo>
                    <a:pt x="110" y="1"/>
                    <a:pt x="107" y="0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450976" y="2373313"/>
              <a:ext cx="74613" cy="68263"/>
            </a:xfrm>
            <a:custGeom>
              <a:avLst/>
              <a:gdLst>
                <a:gd name="T0" fmla="*/ 16 w 32"/>
                <a:gd name="T1" fmla="*/ 7 h 29"/>
                <a:gd name="T2" fmla="*/ 22 w 32"/>
                <a:gd name="T3" fmla="*/ 9 h 29"/>
                <a:gd name="T4" fmla="*/ 22 w 32"/>
                <a:gd name="T5" fmla="*/ 20 h 29"/>
                <a:gd name="T6" fmla="*/ 16 w 32"/>
                <a:gd name="T7" fmla="*/ 22 h 29"/>
                <a:gd name="T8" fmla="*/ 11 w 32"/>
                <a:gd name="T9" fmla="*/ 20 h 29"/>
                <a:gd name="T10" fmla="*/ 11 w 32"/>
                <a:gd name="T11" fmla="*/ 9 h 29"/>
                <a:gd name="T12" fmla="*/ 16 w 32"/>
                <a:gd name="T13" fmla="*/ 7 h 29"/>
                <a:gd name="T14" fmla="*/ 16 w 32"/>
                <a:gd name="T15" fmla="*/ 0 h 29"/>
                <a:gd name="T16" fmla="*/ 5 w 32"/>
                <a:gd name="T17" fmla="*/ 4 h 29"/>
                <a:gd name="T18" fmla="*/ 5 w 32"/>
                <a:gd name="T19" fmla="*/ 25 h 29"/>
                <a:gd name="T20" fmla="*/ 16 w 32"/>
                <a:gd name="T21" fmla="*/ 29 h 29"/>
                <a:gd name="T22" fmla="*/ 27 w 32"/>
                <a:gd name="T23" fmla="*/ 25 h 29"/>
                <a:gd name="T24" fmla="*/ 27 w 32"/>
                <a:gd name="T25" fmla="*/ 4 h 29"/>
                <a:gd name="T26" fmla="*/ 16 w 32"/>
                <a:gd name="T2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9">
                  <a:moveTo>
                    <a:pt x="16" y="7"/>
                  </a:moveTo>
                  <a:cubicBezTo>
                    <a:pt x="18" y="7"/>
                    <a:pt x="20" y="8"/>
                    <a:pt x="22" y="9"/>
                  </a:cubicBezTo>
                  <a:cubicBezTo>
                    <a:pt x="25" y="12"/>
                    <a:pt x="25" y="17"/>
                    <a:pt x="22" y="20"/>
                  </a:cubicBezTo>
                  <a:cubicBezTo>
                    <a:pt x="20" y="21"/>
                    <a:pt x="18" y="22"/>
                    <a:pt x="16" y="22"/>
                  </a:cubicBezTo>
                  <a:cubicBezTo>
                    <a:pt x="14" y="22"/>
                    <a:pt x="12" y="21"/>
                    <a:pt x="11" y="20"/>
                  </a:cubicBezTo>
                  <a:cubicBezTo>
                    <a:pt x="8" y="17"/>
                    <a:pt x="8" y="12"/>
                    <a:pt x="11" y="9"/>
                  </a:cubicBezTo>
                  <a:cubicBezTo>
                    <a:pt x="12" y="8"/>
                    <a:pt x="14" y="7"/>
                    <a:pt x="16" y="7"/>
                  </a:cubicBezTo>
                  <a:close/>
                  <a:moveTo>
                    <a:pt x="16" y="0"/>
                  </a:moveTo>
                  <a:cubicBezTo>
                    <a:pt x="12" y="0"/>
                    <a:pt x="9" y="1"/>
                    <a:pt x="5" y="4"/>
                  </a:cubicBezTo>
                  <a:cubicBezTo>
                    <a:pt x="0" y="10"/>
                    <a:pt x="0" y="19"/>
                    <a:pt x="5" y="25"/>
                  </a:cubicBezTo>
                  <a:cubicBezTo>
                    <a:pt x="8" y="28"/>
                    <a:pt x="12" y="29"/>
                    <a:pt x="16" y="29"/>
                  </a:cubicBezTo>
                  <a:cubicBezTo>
                    <a:pt x="20" y="29"/>
                    <a:pt x="24" y="28"/>
                    <a:pt x="27" y="25"/>
                  </a:cubicBezTo>
                  <a:cubicBezTo>
                    <a:pt x="32" y="19"/>
                    <a:pt x="32" y="10"/>
                    <a:pt x="27" y="4"/>
                  </a:cubicBezTo>
                  <a:cubicBezTo>
                    <a:pt x="24" y="1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18818" y="2363167"/>
            <a:ext cx="200025" cy="202406"/>
            <a:chOff x="3890963" y="2419351"/>
            <a:chExt cx="266700" cy="269875"/>
          </a:xfrm>
        </p:grpSpPr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3890963" y="2419351"/>
              <a:ext cx="266700" cy="269875"/>
            </a:xfrm>
            <a:custGeom>
              <a:avLst/>
              <a:gdLst>
                <a:gd name="T0" fmla="*/ 104 w 115"/>
                <a:gd name="T1" fmla="*/ 8 h 116"/>
                <a:gd name="T2" fmla="*/ 107 w 115"/>
                <a:gd name="T3" fmla="*/ 12 h 116"/>
                <a:gd name="T4" fmla="*/ 104 w 115"/>
                <a:gd name="T5" fmla="*/ 15 h 116"/>
                <a:gd name="T6" fmla="*/ 12 w 115"/>
                <a:gd name="T7" fmla="*/ 15 h 116"/>
                <a:gd name="T8" fmla="*/ 8 w 115"/>
                <a:gd name="T9" fmla="*/ 12 h 116"/>
                <a:gd name="T10" fmla="*/ 12 w 115"/>
                <a:gd name="T11" fmla="*/ 8 h 116"/>
                <a:gd name="T12" fmla="*/ 104 w 115"/>
                <a:gd name="T13" fmla="*/ 8 h 116"/>
                <a:gd name="T14" fmla="*/ 100 w 115"/>
                <a:gd name="T15" fmla="*/ 23 h 116"/>
                <a:gd name="T16" fmla="*/ 100 w 115"/>
                <a:gd name="T17" fmla="*/ 75 h 116"/>
                <a:gd name="T18" fmla="*/ 15 w 115"/>
                <a:gd name="T19" fmla="*/ 75 h 116"/>
                <a:gd name="T20" fmla="*/ 15 w 115"/>
                <a:gd name="T21" fmla="*/ 23 h 116"/>
                <a:gd name="T22" fmla="*/ 100 w 115"/>
                <a:gd name="T23" fmla="*/ 23 h 116"/>
                <a:gd name="T24" fmla="*/ 57 w 115"/>
                <a:gd name="T25" fmla="*/ 100 h 116"/>
                <a:gd name="T26" fmla="*/ 61 w 115"/>
                <a:gd name="T27" fmla="*/ 104 h 116"/>
                <a:gd name="T28" fmla="*/ 57 w 115"/>
                <a:gd name="T29" fmla="*/ 108 h 116"/>
                <a:gd name="T30" fmla="*/ 54 w 115"/>
                <a:gd name="T31" fmla="*/ 104 h 116"/>
                <a:gd name="T32" fmla="*/ 57 w 115"/>
                <a:gd name="T33" fmla="*/ 100 h 116"/>
                <a:gd name="T34" fmla="*/ 12 w 115"/>
                <a:gd name="T35" fmla="*/ 0 h 116"/>
                <a:gd name="T36" fmla="*/ 0 w 115"/>
                <a:gd name="T37" fmla="*/ 12 h 116"/>
                <a:gd name="T38" fmla="*/ 8 w 115"/>
                <a:gd name="T39" fmla="*/ 22 h 116"/>
                <a:gd name="T40" fmla="*/ 8 w 115"/>
                <a:gd name="T41" fmla="*/ 75 h 116"/>
                <a:gd name="T42" fmla="*/ 4 w 115"/>
                <a:gd name="T43" fmla="*/ 75 h 116"/>
                <a:gd name="T44" fmla="*/ 1 w 115"/>
                <a:gd name="T45" fmla="*/ 79 h 116"/>
                <a:gd name="T46" fmla="*/ 4 w 115"/>
                <a:gd name="T47" fmla="*/ 83 h 116"/>
                <a:gd name="T48" fmla="*/ 54 w 115"/>
                <a:gd name="T49" fmla="*/ 83 h 116"/>
                <a:gd name="T50" fmla="*/ 54 w 115"/>
                <a:gd name="T51" fmla="*/ 94 h 116"/>
                <a:gd name="T52" fmla="*/ 47 w 115"/>
                <a:gd name="T53" fmla="*/ 105 h 116"/>
                <a:gd name="T54" fmla="*/ 58 w 115"/>
                <a:gd name="T55" fmla="*/ 116 h 116"/>
                <a:gd name="T56" fmla="*/ 69 w 115"/>
                <a:gd name="T57" fmla="*/ 105 h 116"/>
                <a:gd name="T58" fmla="*/ 62 w 115"/>
                <a:gd name="T59" fmla="*/ 94 h 116"/>
                <a:gd name="T60" fmla="*/ 62 w 115"/>
                <a:gd name="T61" fmla="*/ 83 h 116"/>
                <a:gd name="T62" fmla="*/ 112 w 115"/>
                <a:gd name="T63" fmla="*/ 83 h 116"/>
                <a:gd name="T64" fmla="*/ 115 w 115"/>
                <a:gd name="T65" fmla="*/ 79 h 116"/>
                <a:gd name="T66" fmla="*/ 112 w 115"/>
                <a:gd name="T67" fmla="*/ 75 h 116"/>
                <a:gd name="T68" fmla="*/ 108 w 115"/>
                <a:gd name="T69" fmla="*/ 75 h 116"/>
                <a:gd name="T70" fmla="*/ 108 w 115"/>
                <a:gd name="T71" fmla="*/ 22 h 116"/>
                <a:gd name="T72" fmla="*/ 115 w 115"/>
                <a:gd name="T73" fmla="*/ 12 h 116"/>
                <a:gd name="T74" fmla="*/ 104 w 115"/>
                <a:gd name="T75" fmla="*/ 0 h 116"/>
                <a:gd name="T76" fmla="*/ 12 w 115"/>
                <a:gd name="T7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" h="116">
                  <a:moveTo>
                    <a:pt x="104" y="8"/>
                  </a:moveTo>
                  <a:cubicBezTo>
                    <a:pt x="106" y="8"/>
                    <a:pt x="107" y="9"/>
                    <a:pt x="107" y="12"/>
                  </a:cubicBezTo>
                  <a:cubicBezTo>
                    <a:pt x="107" y="14"/>
                    <a:pt x="106" y="15"/>
                    <a:pt x="10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9" y="15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lnTo>
                    <a:pt x="104" y="8"/>
                  </a:lnTo>
                  <a:close/>
                  <a:moveTo>
                    <a:pt x="100" y="23"/>
                  </a:moveTo>
                  <a:cubicBezTo>
                    <a:pt x="100" y="75"/>
                    <a:pt x="100" y="75"/>
                    <a:pt x="100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00" y="23"/>
                    <a:pt x="100" y="23"/>
                    <a:pt x="100" y="23"/>
                  </a:cubicBezTo>
                  <a:close/>
                  <a:moveTo>
                    <a:pt x="57" y="100"/>
                  </a:moveTo>
                  <a:cubicBezTo>
                    <a:pt x="60" y="100"/>
                    <a:pt x="61" y="102"/>
                    <a:pt x="61" y="104"/>
                  </a:cubicBezTo>
                  <a:cubicBezTo>
                    <a:pt x="61" y="106"/>
                    <a:pt x="59" y="108"/>
                    <a:pt x="57" y="108"/>
                  </a:cubicBezTo>
                  <a:cubicBezTo>
                    <a:pt x="55" y="108"/>
                    <a:pt x="54" y="106"/>
                    <a:pt x="54" y="104"/>
                  </a:cubicBezTo>
                  <a:cubicBezTo>
                    <a:pt x="54" y="102"/>
                    <a:pt x="56" y="100"/>
                    <a:pt x="57" y="100"/>
                  </a:cubicBezTo>
                  <a:close/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4" y="20"/>
                    <a:pt x="8" y="22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2" y="75"/>
                    <a:pt x="1" y="77"/>
                    <a:pt x="1" y="79"/>
                  </a:cubicBezTo>
                  <a:cubicBezTo>
                    <a:pt x="1" y="82"/>
                    <a:pt x="2" y="83"/>
                    <a:pt x="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0" y="95"/>
                    <a:pt x="47" y="100"/>
                    <a:pt x="47" y="105"/>
                  </a:cubicBezTo>
                  <a:cubicBezTo>
                    <a:pt x="47" y="111"/>
                    <a:pt x="52" y="116"/>
                    <a:pt x="58" y="116"/>
                  </a:cubicBezTo>
                  <a:cubicBezTo>
                    <a:pt x="64" y="116"/>
                    <a:pt x="69" y="111"/>
                    <a:pt x="69" y="105"/>
                  </a:cubicBezTo>
                  <a:cubicBezTo>
                    <a:pt x="69" y="100"/>
                    <a:pt x="66" y="96"/>
                    <a:pt x="62" y="9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14" y="83"/>
                    <a:pt x="115" y="82"/>
                    <a:pt x="115" y="79"/>
                  </a:cubicBezTo>
                  <a:cubicBezTo>
                    <a:pt x="115" y="77"/>
                    <a:pt x="113" y="75"/>
                    <a:pt x="112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2" y="20"/>
                    <a:pt x="115" y="16"/>
                    <a:pt x="115" y="12"/>
                  </a:cubicBezTo>
                  <a:cubicBezTo>
                    <a:pt x="115" y="5"/>
                    <a:pt x="110" y="0"/>
                    <a:pt x="104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962401" y="2492376"/>
              <a:ext cx="123825" cy="85725"/>
            </a:xfrm>
            <a:custGeom>
              <a:avLst/>
              <a:gdLst>
                <a:gd name="T0" fmla="*/ 34 w 53"/>
                <a:gd name="T1" fmla="*/ 0 h 37"/>
                <a:gd name="T2" fmla="*/ 30 w 53"/>
                <a:gd name="T3" fmla="*/ 4 h 37"/>
                <a:gd name="T4" fmla="*/ 34 w 53"/>
                <a:gd name="T5" fmla="*/ 7 h 37"/>
                <a:gd name="T6" fmla="*/ 40 w 53"/>
                <a:gd name="T7" fmla="*/ 7 h 37"/>
                <a:gd name="T8" fmla="*/ 26 w 53"/>
                <a:gd name="T9" fmla="*/ 21 h 37"/>
                <a:gd name="T10" fmla="*/ 22 w 53"/>
                <a:gd name="T11" fmla="*/ 16 h 37"/>
                <a:gd name="T12" fmla="*/ 19 w 53"/>
                <a:gd name="T13" fmla="*/ 15 h 37"/>
                <a:gd name="T14" fmla="*/ 16 w 53"/>
                <a:gd name="T15" fmla="*/ 16 h 37"/>
                <a:gd name="T16" fmla="*/ 1 w 53"/>
                <a:gd name="T17" fmla="*/ 31 h 37"/>
                <a:gd name="T18" fmla="*/ 1 w 53"/>
                <a:gd name="T19" fmla="*/ 36 h 37"/>
                <a:gd name="T20" fmla="*/ 3 w 53"/>
                <a:gd name="T21" fmla="*/ 37 h 37"/>
                <a:gd name="T22" fmla="*/ 7 w 53"/>
                <a:gd name="T23" fmla="*/ 36 h 37"/>
                <a:gd name="T24" fmla="*/ 19 w 53"/>
                <a:gd name="T25" fmla="*/ 24 h 37"/>
                <a:gd name="T26" fmla="*/ 24 w 53"/>
                <a:gd name="T27" fmla="*/ 28 h 37"/>
                <a:gd name="T28" fmla="*/ 26 w 53"/>
                <a:gd name="T29" fmla="*/ 29 h 37"/>
                <a:gd name="T30" fmla="*/ 29 w 53"/>
                <a:gd name="T31" fmla="*/ 28 h 37"/>
                <a:gd name="T32" fmla="*/ 45 w 53"/>
                <a:gd name="T33" fmla="*/ 12 h 37"/>
                <a:gd name="T34" fmla="*/ 45 w 53"/>
                <a:gd name="T35" fmla="*/ 18 h 37"/>
                <a:gd name="T36" fmla="*/ 49 w 53"/>
                <a:gd name="T37" fmla="*/ 22 h 37"/>
                <a:gd name="T38" fmla="*/ 53 w 53"/>
                <a:gd name="T39" fmla="*/ 18 h 37"/>
                <a:gd name="T40" fmla="*/ 53 w 53"/>
                <a:gd name="T41" fmla="*/ 3 h 37"/>
                <a:gd name="T42" fmla="*/ 49 w 53"/>
                <a:gd name="T43" fmla="*/ 0 h 37"/>
                <a:gd name="T44" fmla="*/ 34 w 53"/>
                <a:gd name="T4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" h="37">
                  <a:moveTo>
                    <a:pt x="34" y="0"/>
                  </a:moveTo>
                  <a:cubicBezTo>
                    <a:pt x="32" y="0"/>
                    <a:pt x="30" y="1"/>
                    <a:pt x="30" y="4"/>
                  </a:cubicBezTo>
                  <a:cubicBezTo>
                    <a:pt x="30" y="6"/>
                    <a:pt x="32" y="7"/>
                    <a:pt x="34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5"/>
                    <a:pt x="20" y="15"/>
                    <a:pt x="19" y="15"/>
                  </a:cubicBezTo>
                  <a:cubicBezTo>
                    <a:pt x="18" y="15"/>
                    <a:pt x="17" y="15"/>
                    <a:pt x="16" y="16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2"/>
                    <a:pt x="0" y="35"/>
                    <a:pt x="1" y="36"/>
                  </a:cubicBezTo>
                  <a:cubicBezTo>
                    <a:pt x="2" y="37"/>
                    <a:pt x="3" y="37"/>
                    <a:pt x="3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5" y="29"/>
                    <a:pt x="26" y="29"/>
                  </a:cubicBezTo>
                  <a:cubicBezTo>
                    <a:pt x="27" y="29"/>
                    <a:pt x="28" y="29"/>
                    <a:pt x="29" y="28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20"/>
                    <a:pt x="47" y="22"/>
                    <a:pt x="49" y="22"/>
                  </a:cubicBezTo>
                  <a:cubicBezTo>
                    <a:pt x="51" y="22"/>
                    <a:pt x="53" y="20"/>
                    <a:pt x="53" y="18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1"/>
                    <a:pt x="51" y="0"/>
                    <a:pt x="49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04593" y="3228751"/>
            <a:ext cx="173831" cy="197644"/>
            <a:chOff x="4541838" y="3557588"/>
            <a:chExt cx="231775" cy="263525"/>
          </a:xfrm>
        </p:grpSpPr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633913" y="3557588"/>
              <a:ext cx="139700" cy="190500"/>
            </a:xfrm>
            <a:custGeom>
              <a:avLst/>
              <a:gdLst>
                <a:gd name="T0" fmla="*/ 7 w 60"/>
                <a:gd name="T1" fmla="*/ 37 h 82"/>
                <a:gd name="T2" fmla="*/ 7 w 60"/>
                <a:gd name="T3" fmla="*/ 14 h 82"/>
                <a:gd name="T4" fmla="*/ 0 w 60"/>
                <a:gd name="T5" fmla="*/ 7 h 82"/>
                <a:gd name="T6" fmla="*/ 0 w 60"/>
                <a:gd name="T7" fmla="*/ 0 h 82"/>
                <a:gd name="T8" fmla="*/ 10 w 60"/>
                <a:gd name="T9" fmla="*/ 5 h 82"/>
                <a:gd name="T10" fmla="*/ 21 w 60"/>
                <a:gd name="T11" fmla="*/ 0 h 82"/>
                <a:gd name="T12" fmla="*/ 34 w 60"/>
                <a:gd name="T13" fmla="*/ 7 h 82"/>
                <a:gd name="T14" fmla="*/ 37 w 60"/>
                <a:gd name="T15" fmla="*/ 7 h 82"/>
                <a:gd name="T16" fmla="*/ 51 w 60"/>
                <a:gd name="T17" fmla="*/ 22 h 82"/>
                <a:gd name="T18" fmla="*/ 51 w 60"/>
                <a:gd name="T19" fmla="*/ 24 h 82"/>
                <a:gd name="T20" fmla="*/ 54 w 60"/>
                <a:gd name="T21" fmla="*/ 27 h 82"/>
                <a:gd name="T22" fmla="*/ 57 w 60"/>
                <a:gd name="T23" fmla="*/ 44 h 82"/>
                <a:gd name="T24" fmla="*/ 59 w 60"/>
                <a:gd name="T25" fmla="*/ 52 h 82"/>
                <a:gd name="T26" fmla="*/ 51 w 60"/>
                <a:gd name="T27" fmla="*/ 65 h 82"/>
                <a:gd name="T28" fmla="*/ 37 w 60"/>
                <a:gd name="T29" fmla="*/ 82 h 82"/>
                <a:gd name="T30" fmla="*/ 36 w 60"/>
                <a:gd name="T31" fmla="*/ 82 h 82"/>
                <a:gd name="T32" fmla="*/ 36 w 60"/>
                <a:gd name="T33" fmla="*/ 75 h 82"/>
                <a:gd name="T34" fmla="*/ 36 w 60"/>
                <a:gd name="T35" fmla="*/ 60 h 82"/>
                <a:gd name="T36" fmla="*/ 33 w 60"/>
                <a:gd name="T37" fmla="*/ 56 h 82"/>
                <a:gd name="T38" fmla="*/ 36 w 60"/>
                <a:gd name="T39" fmla="*/ 52 h 82"/>
                <a:gd name="T40" fmla="*/ 48 w 60"/>
                <a:gd name="T41" fmla="*/ 58 h 82"/>
                <a:gd name="T42" fmla="*/ 51 w 60"/>
                <a:gd name="T43" fmla="*/ 52 h 82"/>
                <a:gd name="T44" fmla="*/ 49 w 60"/>
                <a:gd name="T45" fmla="*/ 47 h 82"/>
                <a:gd name="T46" fmla="*/ 49 w 60"/>
                <a:gd name="T47" fmla="*/ 43 h 82"/>
                <a:gd name="T48" fmla="*/ 43 w 60"/>
                <a:gd name="T49" fmla="*/ 30 h 82"/>
                <a:gd name="T50" fmla="*/ 38 w 60"/>
                <a:gd name="T51" fmla="*/ 33 h 82"/>
                <a:gd name="T52" fmla="*/ 35 w 60"/>
                <a:gd name="T53" fmla="*/ 34 h 82"/>
                <a:gd name="T54" fmla="*/ 33 w 60"/>
                <a:gd name="T55" fmla="*/ 33 h 82"/>
                <a:gd name="T56" fmla="*/ 33 w 60"/>
                <a:gd name="T57" fmla="*/ 27 h 82"/>
                <a:gd name="T58" fmla="*/ 43 w 60"/>
                <a:gd name="T59" fmla="*/ 23 h 82"/>
                <a:gd name="T60" fmla="*/ 36 w 60"/>
                <a:gd name="T61" fmla="*/ 16 h 82"/>
                <a:gd name="T62" fmla="*/ 33 w 60"/>
                <a:gd name="T63" fmla="*/ 16 h 82"/>
                <a:gd name="T64" fmla="*/ 31 w 60"/>
                <a:gd name="T65" fmla="*/ 16 h 82"/>
                <a:gd name="T66" fmla="*/ 28 w 60"/>
                <a:gd name="T67" fmla="*/ 14 h 82"/>
                <a:gd name="T68" fmla="*/ 21 w 60"/>
                <a:gd name="T69" fmla="*/ 8 h 82"/>
                <a:gd name="T70" fmla="*/ 13 w 60"/>
                <a:gd name="T71" fmla="*/ 16 h 82"/>
                <a:gd name="T72" fmla="*/ 13 w 60"/>
                <a:gd name="T73" fmla="*/ 37 h 82"/>
                <a:gd name="T74" fmla="*/ 7 w 60"/>
                <a:gd name="T75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82">
                  <a:moveTo>
                    <a:pt x="7" y="37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4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7" y="2"/>
                    <a:pt x="10" y="5"/>
                  </a:cubicBezTo>
                  <a:cubicBezTo>
                    <a:pt x="13" y="2"/>
                    <a:pt x="17" y="0"/>
                    <a:pt x="21" y="0"/>
                  </a:cubicBezTo>
                  <a:cubicBezTo>
                    <a:pt x="27" y="0"/>
                    <a:pt x="32" y="3"/>
                    <a:pt x="34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44" y="7"/>
                    <a:pt x="51" y="14"/>
                    <a:pt x="51" y="22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5"/>
                    <a:pt x="53" y="26"/>
                    <a:pt x="54" y="27"/>
                  </a:cubicBezTo>
                  <a:cubicBezTo>
                    <a:pt x="59" y="32"/>
                    <a:pt x="60" y="39"/>
                    <a:pt x="57" y="44"/>
                  </a:cubicBezTo>
                  <a:cubicBezTo>
                    <a:pt x="58" y="46"/>
                    <a:pt x="59" y="49"/>
                    <a:pt x="59" y="52"/>
                  </a:cubicBezTo>
                  <a:cubicBezTo>
                    <a:pt x="59" y="57"/>
                    <a:pt x="56" y="62"/>
                    <a:pt x="51" y="65"/>
                  </a:cubicBezTo>
                  <a:cubicBezTo>
                    <a:pt x="52" y="73"/>
                    <a:pt x="45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46" y="75"/>
                    <a:pt x="46" y="60"/>
                    <a:pt x="36" y="60"/>
                  </a:cubicBezTo>
                  <a:cubicBezTo>
                    <a:pt x="34" y="60"/>
                    <a:pt x="33" y="58"/>
                    <a:pt x="33" y="56"/>
                  </a:cubicBezTo>
                  <a:cubicBezTo>
                    <a:pt x="33" y="54"/>
                    <a:pt x="34" y="52"/>
                    <a:pt x="36" y="52"/>
                  </a:cubicBezTo>
                  <a:cubicBezTo>
                    <a:pt x="41" y="52"/>
                    <a:pt x="45" y="55"/>
                    <a:pt x="48" y="58"/>
                  </a:cubicBezTo>
                  <a:cubicBezTo>
                    <a:pt x="50" y="57"/>
                    <a:pt x="51" y="55"/>
                    <a:pt x="51" y="52"/>
                  </a:cubicBezTo>
                  <a:cubicBezTo>
                    <a:pt x="51" y="50"/>
                    <a:pt x="50" y="48"/>
                    <a:pt x="49" y="47"/>
                  </a:cubicBezTo>
                  <a:cubicBezTo>
                    <a:pt x="48" y="46"/>
                    <a:pt x="48" y="44"/>
                    <a:pt x="49" y="43"/>
                  </a:cubicBezTo>
                  <a:cubicBezTo>
                    <a:pt x="53" y="38"/>
                    <a:pt x="50" y="30"/>
                    <a:pt x="43" y="30"/>
                  </a:cubicBezTo>
                  <a:cubicBezTo>
                    <a:pt x="41" y="30"/>
                    <a:pt x="39" y="31"/>
                    <a:pt x="38" y="33"/>
                  </a:cubicBezTo>
                  <a:cubicBezTo>
                    <a:pt x="37" y="33"/>
                    <a:pt x="36" y="34"/>
                    <a:pt x="35" y="34"/>
                  </a:cubicBezTo>
                  <a:cubicBezTo>
                    <a:pt x="34" y="34"/>
                    <a:pt x="33" y="33"/>
                    <a:pt x="33" y="33"/>
                  </a:cubicBezTo>
                  <a:cubicBezTo>
                    <a:pt x="31" y="31"/>
                    <a:pt x="31" y="29"/>
                    <a:pt x="33" y="27"/>
                  </a:cubicBezTo>
                  <a:cubicBezTo>
                    <a:pt x="35" y="24"/>
                    <a:pt x="39" y="23"/>
                    <a:pt x="43" y="23"/>
                  </a:cubicBezTo>
                  <a:cubicBezTo>
                    <a:pt x="43" y="19"/>
                    <a:pt x="40" y="16"/>
                    <a:pt x="36" y="16"/>
                  </a:cubicBezTo>
                  <a:cubicBezTo>
                    <a:pt x="35" y="16"/>
                    <a:pt x="34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0" y="16"/>
                    <a:pt x="28" y="15"/>
                    <a:pt x="28" y="14"/>
                  </a:cubicBezTo>
                  <a:cubicBezTo>
                    <a:pt x="27" y="10"/>
                    <a:pt x="24" y="8"/>
                    <a:pt x="21" y="8"/>
                  </a:cubicBezTo>
                  <a:cubicBezTo>
                    <a:pt x="16" y="8"/>
                    <a:pt x="13" y="11"/>
                    <a:pt x="13" y="16"/>
                  </a:cubicBezTo>
                  <a:cubicBezTo>
                    <a:pt x="13" y="37"/>
                    <a:pt x="13" y="37"/>
                    <a:pt x="13" y="37"/>
                  </a:cubicBezTo>
                  <a:lnTo>
                    <a:pt x="7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4541838" y="3557588"/>
              <a:ext cx="176213" cy="263525"/>
            </a:xfrm>
            <a:custGeom>
              <a:avLst/>
              <a:gdLst>
                <a:gd name="T0" fmla="*/ 61 w 76"/>
                <a:gd name="T1" fmla="*/ 92 h 114"/>
                <a:gd name="T2" fmla="*/ 50 w 76"/>
                <a:gd name="T3" fmla="*/ 85 h 114"/>
                <a:gd name="T4" fmla="*/ 39 w 76"/>
                <a:gd name="T5" fmla="*/ 92 h 114"/>
                <a:gd name="T6" fmla="*/ 39 w 76"/>
                <a:gd name="T7" fmla="*/ 100 h 114"/>
                <a:gd name="T8" fmla="*/ 60 w 76"/>
                <a:gd name="T9" fmla="*/ 100 h 114"/>
                <a:gd name="T10" fmla="*/ 35 w 76"/>
                <a:gd name="T11" fmla="*/ 59 h 114"/>
                <a:gd name="T12" fmla="*/ 47 w 76"/>
                <a:gd name="T13" fmla="*/ 37 h 114"/>
                <a:gd name="T14" fmla="*/ 53 w 76"/>
                <a:gd name="T15" fmla="*/ 38 h 114"/>
                <a:gd name="T16" fmla="*/ 68 w 76"/>
                <a:gd name="T17" fmla="*/ 57 h 114"/>
                <a:gd name="T18" fmla="*/ 61 w 76"/>
                <a:gd name="T19" fmla="*/ 57 h 114"/>
                <a:gd name="T20" fmla="*/ 53 w 76"/>
                <a:gd name="T21" fmla="*/ 75 h 114"/>
                <a:gd name="T22" fmla="*/ 68 w 76"/>
                <a:gd name="T23" fmla="*/ 77 h 114"/>
                <a:gd name="T24" fmla="*/ 73 w 76"/>
                <a:gd name="T25" fmla="*/ 74 h 114"/>
                <a:gd name="T26" fmla="*/ 76 w 76"/>
                <a:gd name="T27" fmla="*/ 82 h 114"/>
                <a:gd name="T28" fmla="*/ 69 w 76"/>
                <a:gd name="T29" fmla="*/ 87 h 114"/>
                <a:gd name="T30" fmla="*/ 50 w 76"/>
                <a:gd name="T31" fmla="*/ 114 h 114"/>
                <a:gd name="T32" fmla="*/ 31 w 76"/>
                <a:gd name="T33" fmla="*/ 87 h 114"/>
                <a:gd name="T34" fmla="*/ 24 w 76"/>
                <a:gd name="T35" fmla="*/ 82 h 114"/>
                <a:gd name="T36" fmla="*/ 1 w 76"/>
                <a:gd name="T37" fmla="*/ 52 h 114"/>
                <a:gd name="T38" fmla="*/ 6 w 76"/>
                <a:gd name="T39" fmla="*/ 27 h 114"/>
                <a:gd name="T40" fmla="*/ 9 w 76"/>
                <a:gd name="T41" fmla="*/ 22 h 114"/>
                <a:gd name="T42" fmla="*/ 26 w 76"/>
                <a:gd name="T43" fmla="*/ 7 h 114"/>
                <a:gd name="T44" fmla="*/ 40 w 76"/>
                <a:gd name="T45" fmla="*/ 0 h 114"/>
                <a:gd name="T46" fmla="*/ 39 w 76"/>
                <a:gd name="T47" fmla="*/ 7 h 114"/>
                <a:gd name="T48" fmla="*/ 28 w 76"/>
                <a:gd name="T49" fmla="*/ 15 h 114"/>
                <a:gd name="T50" fmla="*/ 24 w 76"/>
                <a:gd name="T51" fmla="*/ 14 h 114"/>
                <a:gd name="T52" fmla="*/ 27 w 76"/>
                <a:gd name="T53" fmla="*/ 26 h 114"/>
                <a:gd name="T54" fmla="*/ 25 w 76"/>
                <a:gd name="T55" fmla="*/ 33 h 114"/>
                <a:gd name="T56" fmla="*/ 17 w 76"/>
                <a:gd name="T57" fmla="*/ 30 h 114"/>
                <a:gd name="T58" fmla="*/ 11 w 76"/>
                <a:gd name="T59" fmla="*/ 47 h 114"/>
                <a:gd name="T60" fmla="*/ 12 w 76"/>
                <a:gd name="T61" fmla="*/ 58 h 114"/>
                <a:gd name="T62" fmla="*/ 28 w 76"/>
                <a:gd name="T63" fmla="*/ 56 h 114"/>
                <a:gd name="T64" fmla="*/ 24 w 76"/>
                <a:gd name="T65" fmla="*/ 75 h 114"/>
                <a:gd name="T66" fmla="*/ 32 w 76"/>
                <a:gd name="T67" fmla="*/ 76 h 114"/>
                <a:gd name="T68" fmla="*/ 47 w 76"/>
                <a:gd name="T69" fmla="*/ 74 h 114"/>
                <a:gd name="T70" fmla="*/ 39 w 76"/>
                <a:gd name="T71" fmla="*/ 5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114">
                  <a:moveTo>
                    <a:pt x="39" y="92"/>
                  </a:moveTo>
                  <a:cubicBezTo>
                    <a:pt x="61" y="92"/>
                    <a:pt x="61" y="92"/>
                    <a:pt x="61" y="92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57" y="90"/>
                    <a:pt x="53" y="88"/>
                    <a:pt x="50" y="85"/>
                  </a:cubicBezTo>
                  <a:cubicBezTo>
                    <a:pt x="47" y="87"/>
                    <a:pt x="43" y="90"/>
                    <a:pt x="39" y="90"/>
                  </a:cubicBezTo>
                  <a:lnTo>
                    <a:pt x="39" y="92"/>
                  </a:lnTo>
                  <a:close/>
                  <a:moveTo>
                    <a:pt x="60" y="100"/>
                  </a:moveTo>
                  <a:cubicBezTo>
                    <a:pt x="39" y="100"/>
                    <a:pt x="39" y="100"/>
                    <a:pt x="39" y="100"/>
                  </a:cubicBezTo>
                  <a:cubicBezTo>
                    <a:pt x="41" y="104"/>
                    <a:pt x="45" y="107"/>
                    <a:pt x="50" y="107"/>
                  </a:cubicBezTo>
                  <a:cubicBezTo>
                    <a:pt x="55" y="107"/>
                    <a:pt x="59" y="104"/>
                    <a:pt x="60" y="100"/>
                  </a:cubicBezTo>
                  <a:close/>
                  <a:moveTo>
                    <a:pt x="39" y="55"/>
                  </a:moveTo>
                  <a:cubicBezTo>
                    <a:pt x="39" y="58"/>
                    <a:pt x="37" y="59"/>
                    <a:pt x="35" y="59"/>
                  </a:cubicBezTo>
                  <a:cubicBezTo>
                    <a:pt x="33" y="59"/>
                    <a:pt x="32" y="58"/>
                    <a:pt x="32" y="55"/>
                  </a:cubicBezTo>
                  <a:cubicBezTo>
                    <a:pt x="32" y="47"/>
                    <a:pt x="38" y="39"/>
                    <a:pt x="47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62" y="40"/>
                    <a:pt x="68" y="47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8" y="59"/>
                    <a:pt x="67" y="60"/>
                    <a:pt x="65" y="60"/>
                  </a:cubicBezTo>
                  <a:cubicBezTo>
                    <a:pt x="63" y="60"/>
                    <a:pt x="61" y="59"/>
                    <a:pt x="61" y="57"/>
                  </a:cubicBezTo>
                  <a:cubicBezTo>
                    <a:pt x="61" y="52"/>
                    <a:pt x="58" y="47"/>
                    <a:pt x="53" y="46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3" y="79"/>
                    <a:pt x="57" y="83"/>
                    <a:pt x="61" y="83"/>
                  </a:cubicBezTo>
                  <a:cubicBezTo>
                    <a:pt x="64" y="83"/>
                    <a:pt x="67" y="80"/>
                    <a:pt x="68" y="77"/>
                  </a:cubicBezTo>
                  <a:cubicBezTo>
                    <a:pt x="69" y="75"/>
                    <a:pt x="70" y="74"/>
                    <a:pt x="72" y="74"/>
                  </a:cubicBezTo>
                  <a:cubicBezTo>
                    <a:pt x="72" y="74"/>
                    <a:pt x="73" y="74"/>
                    <a:pt x="73" y="74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6" y="82"/>
                    <a:pt x="76" y="82"/>
                    <a:pt x="76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3" y="84"/>
                    <a:pt x="71" y="86"/>
                    <a:pt x="69" y="87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9" y="106"/>
                    <a:pt x="60" y="114"/>
                    <a:pt x="50" y="114"/>
                  </a:cubicBezTo>
                  <a:cubicBezTo>
                    <a:pt x="40" y="114"/>
                    <a:pt x="31" y="106"/>
                    <a:pt x="31" y="96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9" y="86"/>
                    <a:pt x="27" y="84"/>
                    <a:pt x="26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4" y="82"/>
                    <a:pt x="8" y="74"/>
                    <a:pt x="9" y="65"/>
                  </a:cubicBezTo>
                  <a:cubicBezTo>
                    <a:pt x="4" y="63"/>
                    <a:pt x="1" y="58"/>
                    <a:pt x="1" y="52"/>
                  </a:cubicBezTo>
                  <a:cubicBezTo>
                    <a:pt x="1" y="50"/>
                    <a:pt x="2" y="47"/>
                    <a:pt x="3" y="45"/>
                  </a:cubicBezTo>
                  <a:cubicBezTo>
                    <a:pt x="0" y="39"/>
                    <a:pt x="1" y="32"/>
                    <a:pt x="6" y="27"/>
                  </a:cubicBezTo>
                  <a:cubicBezTo>
                    <a:pt x="7" y="26"/>
                    <a:pt x="8" y="25"/>
                    <a:pt x="9" y="24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14"/>
                    <a:pt x="16" y="7"/>
                    <a:pt x="24" y="7"/>
                  </a:cubicBezTo>
                  <a:cubicBezTo>
                    <a:pt x="25" y="7"/>
                    <a:pt x="25" y="7"/>
                    <a:pt x="26" y="7"/>
                  </a:cubicBezTo>
                  <a:cubicBezTo>
                    <a:pt x="29" y="3"/>
                    <a:pt x="34" y="0"/>
                    <a:pt x="39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6" y="7"/>
                    <a:pt x="33" y="10"/>
                    <a:pt x="32" y="13"/>
                  </a:cubicBezTo>
                  <a:cubicBezTo>
                    <a:pt x="31" y="14"/>
                    <a:pt x="30" y="15"/>
                    <a:pt x="28" y="15"/>
                  </a:cubicBezTo>
                  <a:cubicBezTo>
                    <a:pt x="28" y="15"/>
                    <a:pt x="27" y="15"/>
                    <a:pt x="27" y="15"/>
                  </a:cubicBezTo>
                  <a:cubicBezTo>
                    <a:pt x="26" y="15"/>
                    <a:pt x="25" y="14"/>
                    <a:pt x="24" y="14"/>
                  </a:cubicBezTo>
                  <a:cubicBezTo>
                    <a:pt x="20" y="14"/>
                    <a:pt x="17" y="18"/>
                    <a:pt x="17" y="22"/>
                  </a:cubicBezTo>
                  <a:cubicBezTo>
                    <a:pt x="21" y="22"/>
                    <a:pt x="24" y="23"/>
                    <a:pt x="27" y="26"/>
                  </a:cubicBezTo>
                  <a:cubicBezTo>
                    <a:pt x="29" y="28"/>
                    <a:pt x="29" y="30"/>
                    <a:pt x="27" y="32"/>
                  </a:cubicBezTo>
                  <a:cubicBezTo>
                    <a:pt x="27" y="32"/>
                    <a:pt x="26" y="33"/>
                    <a:pt x="25" y="33"/>
                  </a:cubicBezTo>
                  <a:cubicBezTo>
                    <a:pt x="24" y="33"/>
                    <a:pt x="23" y="32"/>
                    <a:pt x="22" y="32"/>
                  </a:cubicBezTo>
                  <a:cubicBezTo>
                    <a:pt x="20" y="30"/>
                    <a:pt x="19" y="30"/>
                    <a:pt x="17" y="30"/>
                  </a:cubicBezTo>
                  <a:cubicBezTo>
                    <a:pt x="10" y="30"/>
                    <a:pt x="6" y="37"/>
                    <a:pt x="11" y="42"/>
                  </a:cubicBezTo>
                  <a:cubicBezTo>
                    <a:pt x="12" y="43"/>
                    <a:pt x="12" y="46"/>
                    <a:pt x="11" y="47"/>
                  </a:cubicBezTo>
                  <a:cubicBezTo>
                    <a:pt x="10" y="48"/>
                    <a:pt x="9" y="50"/>
                    <a:pt x="9" y="52"/>
                  </a:cubicBezTo>
                  <a:cubicBezTo>
                    <a:pt x="9" y="54"/>
                    <a:pt x="10" y="57"/>
                    <a:pt x="12" y="58"/>
                  </a:cubicBezTo>
                  <a:cubicBezTo>
                    <a:pt x="15" y="54"/>
                    <a:pt x="19" y="52"/>
                    <a:pt x="24" y="52"/>
                  </a:cubicBezTo>
                  <a:cubicBezTo>
                    <a:pt x="26" y="52"/>
                    <a:pt x="28" y="54"/>
                    <a:pt x="28" y="56"/>
                  </a:cubicBezTo>
                  <a:cubicBezTo>
                    <a:pt x="28" y="58"/>
                    <a:pt x="26" y="60"/>
                    <a:pt x="24" y="60"/>
                  </a:cubicBezTo>
                  <a:cubicBezTo>
                    <a:pt x="14" y="60"/>
                    <a:pt x="14" y="75"/>
                    <a:pt x="24" y="75"/>
                  </a:cubicBezTo>
                  <a:cubicBezTo>
                    <a:pt x="26" y="75"/>
                    <a:pt x="27" y="74"/>
                    <a:pt x="28" y="74"/>
                  </a:cubicBezTo>
                  <a:cubicBezTo>
                    <a:pt x="30" y="74"/>
                    <a:pt x="31" y="75"/>
                    <a:pt x="32" y="76"/>
                  </a:cubicBezTo>
                  <a:cubicBezTo>
                    <a:pt x="33" y="79"/>
                    <a:pt x="36" y="81"/>
                    <a:pt x="39" y="81"/>
                  </a:cubicBezTo>
                  <a:cubicBezTo>
                    <a:pt x="43" y="81"/>
                    <a:pt x="47" y="78"/>
                    <a:pt x="47" y="74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2" y="47"/>
                    <a:pt x="39" y="50"/>
                    <a:pt x="39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273723" y="3511107"/>
            <a:ext cx="756887" cy="605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1"/>
                </a:solidFill>
              </a:rPr>
              <a:t>Your Text Here </a:t>
            </a:r>
            <a:endParaRPr lang="en-US" sz="825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714830" y="1657351"/>
            <a:ext cx="756887" cy="605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2"/>
                </a:solidFill>
              </a:rPr>
              <a:t>Your Text Here </a:t>
            </a:r>
            <a:endParaRPr lang="en-US" sz="825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164287" y="3511107"/>
            <a:ext cx="756887" cy="605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3"/>
                </a:solidFill>
              </a:rPr>
              <a:t>Your Text Here </a:t>
            </a:r>
            <a:endParaRPr lang="en-US" sz="825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632606" y="1657351"/>
            <a:ext cx="756887" cy="605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6"/>
                </a:solidFill>
              </a:rPr>
              <a:t>Your Text Here </a:t>
            </a:r>
            <a:endParaRPr lang="en-US" sz="825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54851" y="3511107"/>
            <a:ext cx="756887" cy="605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5"/>
                </a:solidFill>
              </a:rPr>
              <a:t>Your Text Here </a:t>
            </a:r>
            <a:endParaRPr lang="en-US" sz="825" dirty="0">
              <a:solidFill>
                <a:schemeClr val="accent5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673718" y="1657351"/>
            <a:ext cx="756887" cy="605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</a:rPr>
              <a:t>Your Text Here </a:t>
            </a:r>
            <a:endParaRPr lang="en-US" sz="825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</p:spTree>
    <p:extLst>
      <p:ext uri="{BB962C8B-B14F-4D97-AF65-F5344CB8AC3E}">
        <p14:creationId xmlns:p14="http://schemas.microsoft.com/office/powerpoint/2010/main" val="2106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8"/>
          <p:cNvSpPr>
            <a:spLocks/>
          </p:cNvSpPr>
          <p:nvPr/>
        </p:nvSpPr>
        <p:spPr bwMode="auto">
          <a:xfrm>
            <a:off x="3573" y="942975"/>
            <a:ext cx="3664744" cy="1743075"/>
          </a:xfrm>
          <a:custGeom>
            <a:avLst/>
            <a:gdLst>
              <a:gd name="T0" fmla="*/ 1838 w 2124"/>
              <a:gd name="T1" fmla="*/ 1010 h 1010"/>
              <a:gd name="T2" fmla="*/ 1838 w 2124"/>
              <a:gd name="T3" fmla="*/ 1001 h 1010"/>
              <a:gd name="T4" fmla="*/ 2115 w 2124"/>
              <a:gd name="T5" fmla="*/ 724 h 1010"/>
              <a:gd name="T6" fmla="*/ 1838 w 2124"/>
              <a:gd name="T7" fmla="*/ 447 h 1010"/>
              <a:gd name="T8" fmla="*/ 1561 w 2124"/>
              <a:gd name="T9" fmla="*/ 724 h 1010"/>
              <a:gd name="T10" fmla="*/ 1561 w 2124"/>
              <a:gd name="T11" fmla="*/ 728 h 1010"/>
              <a:gd name="T12" fmla="*/ 1400 w 2124"/>
              <a:gd name="T13" fmla="*/ 885 h 1010"/>
              <a:gd name="T14" fmla="*/ 1239 w 2124"/>
              <a:gd name="T15" fmla="*/ 724 h 1010"/>
              <a:gd name="T16" fmla="*/ 1400 w 2124"/>
              <a:gd name="T17" fmla="*/ 563 h 1010"/>
              <a:gd name="T18" fmla="*/ 1400 w 2124"/>
              <a:gd name="T19" fmla="*/ 563 h 1010"/>
              <a:gd name="T20" fmla="*/ 1677 w 2124"/>
              <a:gd name="T21" fmla="*/ 285 h 1010"/>
              <a:gd name="T22" fmla="*/ 1399 w 2124"/>
              <a:gd name="T23" fmla="*/ 8 h 1010"/>
              <a:gd name="T24" fmla="*/ 1129 w 2124"/>
              <a:gd name="T25" fmla="*/ 224 h 1010"/>
              <a:gd name="T26" fmla="*/ 1128 w 2124"/>
              <a:gd name="T27" fmla="*/ 227 h 1010"/>
              <a:gd name="T28" fmla="*/ 0 w 2124"/>
              <a:gd name="T29" fmla="*/ 227 h 1010"/>
              <a:gd name="T30" fmla="*/ 0 w 2124"/>
              <a:gd name="T31" fmla="*/ 219 h 1010"/>
              <a:gd name="T32" fmla="*/ 1122 w 2124"/>
              <a:gd name="T33" fmla="*/ 219 h 1010"/>
              <a:gd name="T34" fmla="*/ 1220 w 2124"/>
              <a:gd name="T35" fmla="*/ 63 h 1010"/>
              <a:gd name="T36" fmla="*/ 1399 w 2124"/>
              <a:gd name="T37" fmla="*/ 0 h 1010"/>
              <a:gd name="T38" fmla="*/ 1685 w 2124"/>
              <a:gd name="T39" fmla="*/ 285 h 1010"/>
              <a:gd name="T40" fmla="*/ 1400 w 2124"/>
              <a:gd name="T41" fmla="*/ 571 h 1010"/>
              <a:gd name="T42" fmla="*/ 1400 w 2124"/>
              <a:gd name="T43" fmla="*/ 571 h 1010"/>
              <a:gd name="T44" fmla="*/ 1247 w 2124"/>
              <a:gd name="T45" fmla="*/ 724 h 1010"/>
              <a:gd name="T46" fmla="*/ 1400 w 2124"/>
              <a:gd name="T47" fmla="*/ 876 h 1010"/>
              <a:gd name="T48" fmla="*/ 1552 w 2124"/>
              <a:gd name="T49" fmla="*/ 724 h 1010"/>
              <a:gd name="T50" fmla="*/ 1552 w 2124"/>
              <a:gd name="T51" fmla="*/ 719 h 1010"/>
              <a:gd name="T52" fmla="*/ 1838 w 2124"/>
              <a:gd name="T53" fmla="*/ 438 h 1010"/>
              <a:gd name="T54" fmla="*/ 2124 w 2124"/>
              <a:gd name="T55" fmla="*/ 724 h 1010"/>
              <a:gd name="T56" fmla="*/ 1838 w 2124"/>
              <a:gd name="T57" fmla="*/ 101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24" h="1010">
                <a:moveTo>
                  <a:pt x="1838" y="1010"/>
                </a:moveTo>
                <a:cubicBezTo>
                  <a:pt x="1838" y="1001"/>
                  <a:pt x="1838" y="1001"/>
                  <a:pt x="1838" y="1001"/>
                </a:cubicBezTo>
                <a:cubicBezTo>
                  <a:pt x="1991" y="1001"/>
                  <a:pt x="2115" y="877"/>
                  <a:pt x="2115" y="724"/>
                </a:cubicBezTo>
                <a:cubicBezTo>
                  <a:pt x="2115" y="571"/>
                  <a:pt x="1991" y="447"/>
                  <a:pt x="1838" y="447"/>
                </a:cubicBezTo>
                <a:cubicBezTo>
                  <a:pt x="1685" y="447"/>
                  <a:pt x="1561" y="571"/>
                  <a:pt x="1561" y="724"/>
                </a:cubicBezTo>
                <a:cubicBezTo>
                  <a:pt x="1561" y="728"/>
                  <a:pt x="1561" y="728"/>
                  <a:pt x="1561" y="728"/>
                </a:cubicBezTo>
                <a:cubicBezTo>
                  <a:pt x="1558" y="815"/>
                  <a:pt x="1487" y="885"/>
                  <a:pt x="1400" y="885"/>
                </a:cubicBezTo>
                <a:cubicBezTo>
                  <a:pt x="1311" y="885"/>
                  <a:pt x="1239" y="812"/>
                  <a:pt x="1239" y="724"/>
                </a:cubicBezTo>
                <a:cubicBezTo>
                  <a:pt x="1239" y="635"/>
                  <a:pt x="1311" y="563"/>
                  <a:pt x="1400" y="563"/>
                </a:cubicBezTo>
                <a:cubicBezTo>
                  <a:pt x="1400" y="563"/>
                  <a:pt x="1400" y="563"/>
                  <a:pt x="1400" y="563"/>
                </a:cubicBezTo>
                <a:cubicBezTo>
                  <a:pt x="1553" y="562"/>
                  <a:pt x="1677" y="438"/>
                  <a:pt x="1677" y="285"/>
                </a:cubicBezTo>
                <a:cubicBezTo>
                  <a:pt x="1677" y="132"/>
                  <a:pt x="1552" y="8"/>
                  <a:pt x="1399" y="8"/>
                </a:cubicBezTo>
                <a:cubicBezTo>
                  <a:pt x="1271" y="8"/>
                  <a:pt x="1157" y="99"/>
                  <a:pt x="1129" y="224"/>
                </a:cubicBezTo>
                <a:cubicBezTo>
                  <a:pt x="1128" y="227"/>
                  <a:pt x="1128" y="227"/>
                  <a:pt x="1128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19"/>
                  <a:pt x="0" y="219"/>
                  <a:pt x="0" y="219"/>
                </a:cubicBezTo>
                <a:cubicBezTo>
                  <a:pt x="1122" y="219"/>
                  <a:pt x="1122" y="219"/>
                  <a:pt x="1122" y="219"/>
                </a:cubicBezTo>
                <a:cubicBezTo>
                  <a:pt x="1136" y="158"/>
                  <a:pt x="1171" y="103"/>
                  <a:pt x="1220" y="63"/>
                </a:cubicBezTo>
                <a:cubicBezTo>
                  <a:pt x="1271" y="22"/>
                  <a:pt x="1334" y="0"/>
                  <a:pt x="1399" y="0"/>
                </a:cubicBezTo>
                <a:cubicBezTo>
                  <a:pt x="1557" y="0"/>
                  <a:pt x="1685" y="128"/>
                  <a:pt x="1685" y="285"/>
                </a:cubicBezTo>
                <a:cubicBezTo>
                  <a:pt x="1685" y="443"/>
                  <a:pt x="1557" y="571"/>
                  <a:pt x="1400" y="571"/>
                </a:cubicBezTo>
                <a:cubicBezTo>
                  <a:pt x="1400" y="571"/>
                  <a:pt x="1400" y="571"/>
                  <a:pt x="1400" y="571"/>
                </a:cubicBezTo>
                <a:cubicBezTo>
                  <a:pt x="1315" y="571"/>
                  <a:pt x="1247" y="639"/>
                  <a:pt x="1247" y="724"/>
                </a:cubicBezTo>
                <a:cubicBezTo>
                  <a:pt x="1247" y="808"/>
                  <a:pt x="1315" y="876"/>
                  <a:pt x="1400" y="876"/>
                </a:cubicBezTo>
                <a:cubicBezTo>
                  <a:pt x="1484" y="876"/>
                  <a:pt x="1552" y="808"/>
                  <a:pt x="1552" y="724"/>
                </a:cubicBezTo>
                <a:cubicBezTo>
                  <a:pt x="1552" y="719"/>
                  <a:pt x="1552" y="719"/>
                  <a:pt x="1552" y="719"/>
                </a:cubicBezTo>
                <a:cubicBezTo>
                  <a:pt x="1555" y="564"/>
                  <a:pt x="1682" y="438"/>
                  <a:pt x="1838" y="438"/>
                </a:cubicBezTo>
                <a:cubicBezTo>
                  <a:pt x="1996" y="438"/>
                  <a:pt x="2124" y="566"/>
                  <a:pt x="2124" y="724"/>
                </a:cubicBezTo>
                <a:cubicBezTo>
                  <a:pt x="2124" y="881"/>
                  <a:pt x="1996" y="1010"/>
                  <a:pt x="1838" y="10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2897982" y="2457451"/>
            <a:ext cx="3960019" cy="1527572"/>
          </a:xfrm>
          <a:custGeom>
            <a:avLst/>
            <a:gdLst>
              <a:gd name="T0" fmla="*/ 599 w 2295"/>
              <a:gd name="T1" fmla="*/ 885 h 885"/>
              <a:gd name="T2" fmla="*/ 438 w 2295"/>
              <a:gd name="T3" fmla="*/ 724 h 885"/>
              <a:gd name="T4" fmla="*/ 599 w 2295"/>
              <a:gd name="T5" fmla="*/ 563 h 885"/>
              <a:gd name="T6" fmla="*/ 876 w 2295"/>
              <a:gd name="T7" fmla="*/ 286 h 885"/>
              <a:gd name="T8" fmla="*/ 599 w 2295"/>
              <a:gd name="T9" fmla="*/ 8 h 885"/>
              <a:gd name="T10" fmla="*/ 321 w 2295"/>
              <a:gd name="T11" fmla="*/ 286 h 885"/>
              <a:gd name="T12" fmla="*/ 160 w 2295"/>
              <a:gd name="T13" fmla="*/ 446 h 885"/>
              <a:gd name="T14" fmla="*/ 0 w 2295"/>
              <a:gd name="T15" fmla="*/ 285 h 885"/>
              <a:gd name="T16" fmla="*/ 160 w 2295"/>
              <a:gd name="T17" fmla="*/ 125 h 885"/>
              <a:gd name="T18" fmla="*/ 160 w 2295"/>
              <a:gd name="T19" fmla="*/ 133 h 885"/>
              <a:gd name="T20" fmla="*/ 8 w 2295"/>
              <a:gd name="T21" fmla="*/ 285 h 885"/>
              <a:gd name="T22" fmla="*/ 160 w 2295"/>
              <a:gd name="T23" fmla="*/ 438 h 885"/>
              <a:gd name="T24" fmla="*/ 313 w 2295"/>
              <a:gd name="T25" fmla="*/ 286 h 885"/>
              <a:gd name="T26" fmla="*/ 599 w 2295"/>
              <a:gd name="T27" fmla="*/ 0 h 885"/>
              <a:gd name="T28" fmla="*/ 884 w 2295"/>
              <a:gd name="T29" fmla="*/ 286 h 885"/>
              <a:gd name="T30" fmla="*/ 599 w 2295"/>
              <a:gd name="T31" fmla="*/ 571 h 885"/>
              <a:gd name="T32" fmla="*/ 446 w 2295"/>
              <a:gd name="T33" fmla="*/ 724 h 885"/>
              <a:gd name="T34" fmla="*/ 599 w 2295"/>
              <a:gd name="T35" fmla="*/ 877 h 885"/>
              <a:gd name="T36" fmla="*/ 752 w 2295"/>
              <a:gd name="T37" fmla="*/ 724 h 885"/>
              <a:gd name="T38" fmla="*/ 752 w 2295"/>
              <a:gd name="T39" fmla="*/ 658 h 885"/>
              <a:gd name="T40" fmla="*/ 2295 w 2295"/>
              <a:gd name="T41" fmla="*/ 658 h 885"/>
              <a:gd name="T42" fmla="*/ 2295 w 2295"/>
              <a:gd name="T43" fmla="*/ 666 h 885"/>
              <a:gd name="T44" fmla="*/ 760 w 2295"/>
              <a:gd name="T45" fmla="*/ 666 h 885"/>
              <a:gd name="T46" fmla="*/ 760 w 2295"/>
              <a:gd name="T47" fmla="*/ 724 h 885"/>
              <a:gd name="T48" fmla="*/ 599 w 2295"/>
              <a:gd name="T49" fmla="*/ 885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95" h="885">
                <a:moveTo>
                  <a:pt x="599" y="885"/>
                </a:moveTo>
                <a:cubicBezTo>
                  <a:pt x="510" y="885"/>
                  <a:pt x="438" y="813"/>
                  <a:pt x="438" y="724"/>
                </a:cubicBezTo>
                <a:cubicBezTo>
                  <a:pt x="438" y="635"/>
                  <a:pt x="510" y="563"/>
                  <a:pt x="599" y="563"/>
                </a:cubicBezTo>
                <a:cubicBezTo>
                  <a:pt x="752" y="563"/>
                  <a:pt x="876" y="438"/>
                  <a:pt x="876" y="286"/>
                </a:cubicBezTo>
                <a:cubicBezTo>
                  <a:pt x="876" y="133"/>
                  <a:pt x="752" y="8"/>
                  <a:pt x="599" y="8"/>
                </a:cubicBezTo>
                <a:cubicBezTo>
                  <a:pt x="446" y="8"/>
                  <a:pt x="321" y="133"/>
                  <a:pt x="321" y="286"/>
                </a:cubicBezTo>
                <a:cubicBezTo>
                  <a:pt x="321" y="374"/>
                  <a:pt x="249" y="446"/>
                  <a:pt x="160" y="446"/>
                </a:cubicBezTo>
                <a:cubicBezTo>
                  <a:pt x="72" y="446"/>
                  <a:pt x="0" y="374"/>
                  <a:pt x="0" y="285"/>
                </a:cubicBezTo>
                <a:cubicBezTo>
                  <a:pt x="0" y="197"/>
                  <a:pt x="72" y="125"/>
                  <a:pt x="160" y="125"/>
                </a:cubicBezTo>
                <a:cubicBezTo>
                  <a:pt x="160" y="133"/>
                  <a:pt x="160" y="133"/>
                  <a:pt x="160" y="133"/>
                </a:cubicBezTo>
                <a:cubicBezTo>
                  <a:pt x="76" y="133"/>
                  <a:pt x="8" y="201"/>
                  <a:pt x="8" y="285"/>
                </a:cubicBezTo>
                <a:cubicBezTo>
                  <a:pt x="8" y="370"/>
                  <a:pt x="76" y="438"/>
                  <a:pt x="160" y="438"/>
                </a:cubicBezTo>
                <a:cubicBezTo>
                  <a:pt x="245" y="438"/>
                  <a:pt x="313" y="370"/>
                  <a:pt x="313" y="286"/>
                </a:cubicBezTo>
                <a:cubicBezTo>
                  <a:pt x="313" y="128"/>
                  <a:pt x="441" y="0"/>
                  <a:pt x="599" y="0"/>
                </a:cubicBezTo>
                <a:cubicBezTo>
                  <a:pt x="756" y="0"/>
                  <a:pt x="884" y="128"/>
                  <a:pt x="884" y="286"/>
                </a:cubicBezTo>
                <a:cubicBezTo>
                  <a:pt x="884" y="443"/>
                  <a:pt x="756" y="571"/>
                  <a:pt x="599" y="571"/>
                </a:cubicBezTo>
                <a:cubicBezTo>
                  <a:pt x="515" y="571"/>
                  <a:pt x="446" y="640"/>
                  <a:pt x="446" y="724"/>
                </a:cubicBezTo>
                <a:cubicBezTo>
                  <a:pt x="446" y="808"/>
                  <a:pt x="515" y="877"/>
                  <a:pt x="599" y="877"/>
                </a:cubicBezTo>
                <a:cubicBezTo>
                  <a:pt x="683" y="877"/>
                  <a:pt x="752" y="808"/>
                  <a:pt x="752" y="724"/>
                </a:cubicBezTo>
                <a:cubicBezTo>
                  <a:pt x="752" y="658"/>
                  <a:pt x="752" y="658"/>
                  <a:pt x="752" y="658"/>
                </a:cubicBezTo>
                <a:cubicBezTo>
                  <a:pt x="2295" y="658"/>
                  <a:pt x="2295" y="658"/>
                  <a:pt x="2295" y="658"/>
                </a:cubicBezTo>
                <a:cubicBezTo>
                  <a:pt x="2295" y="666"/>
                  <a:pt x="2295" y="666"/>
                  <a:pt x="2295" y="666"/>
                </a:cubicBezTo>
                <a:cubicBezTo>
                  <a:pt x="760" y="666"/>
                  <a:pt x="760" y="666"/>
                  <a:pt x="760" y="666"/>
                </a:cubicBezTo>
                <a:cubicBezTo>
                  <a:pt x="760" y="724"/>
                  <a:pt x="760" y="724"/>
                  <a:pt x="760" y="724"/>
                </a:cubicBezTo>
                <a:cubicBezTo>
                  <a:pt x="760" y="813"/>
                  <a:pt x="688" y="885"/>
                  <a:pt x="599" y="8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1191" y="1157287"/>
            <a:ext cx="6856810" cy="3043238"/>
          </a:xfrm>
          <a:custGeom>
            <a:avLst/>
            <a:gdLst>
              <a:gd name="T0" fmla="*/ 2278 w 3974"/>
              <a:gd name="T1" fmla="*/ 1763 h 1763"/>
              <a:gd name="T2" fmla="*/ 1992 w 3974"/>
              <a:gd name="T3" fmla="*/ 1477 h 1763"/>
              <a:gd name="T4" fmla="*/ 2278 w 3974"/>
              <a:gd name="T5" fmla="*/ 1191 h 1763"/>
              <a:gd name="T6" fmla="*/ 2430 w 3974"/>
              <a:gd name="T7" fmla="*/ 1039 h 1763"/>
              <a:gd name="T8" fmla="*/ 2278 w 3974"/>
              <a:gd name="T9" fmla="*/ 886 h 1763"/>
              <a:gd name="T10" fmla="*/ 2125 w 3974"/>
              <a:gd name="T11" fmla="*/ 1039 h 1763"/>
              <a:gd name="T12" fmla="*/ 1839 w 3974"/>
              <a:gd name="T13" fmla="*/ 1324 h 1763"/>
              <a:gd name="T14" fmla="*/ 1554 w 3974"/>
              <a:gd name="T15" fmla="*/ 1038 h 1763"/>
              <a:gd name="T16" fmla="*/ 1839 w 3974"/>
              <a:gd name="T17" fmla="*/ 753 h 1763"/>
              <a:gd name="T18" fmla="*/ 1992 w 3974"/>
              <a:gd name="T19" fmla="*/ 600 h 1763"/>
              <a:gd name="T20" fmla="*/ 1839 w 3974"/>
              <a:gd name="T21" fmla="*/ 447 h 1763"/>
              <a:gd name="T22" fmla="*/ 1686 w 3974"/>
              <a:gd name="T23" fmla="*/ 600 h 1763"/>
              <a:gd name="T24" fmla="*/ 1401 w 3974"/>
              <a:gd name="T25" fmla="*/ 885 h 1763"/>
              <a:gd name="T26" fmla="*/ 1115 w 3974"/>
              <a:gd name="T27" fmla="*/ 600 h 1763"/>
              <a:gd name="T28" fmla="*/ 1401 w 3974"/>
              <a:gd name="T29" fmla="*/ 314 h 1763"/>
              <a:gd name="T30" fmla="*/ 1553 w 3974"/>
              <a:gd name="T31" fmla="*/ 161 h 1763"/>
              <a:gd name="T32" fmla="*/ 1400 w 3974"/>
              <a:gd name="T33" fmla="*/ 9 h 1763"/>
              <a:gd name="T34" fmla="*/ 1248 w 3974"/>
              <a:gd name="T35" fmla="*/ 161 h 1763"/>
              <a:gd name="T36" fmla="*/ 1248 w 3974"/>
              <a:gd name="T37" fmla="*/ 228 h 1763"/>
              <a:gd name="T38" fmla="*/ 0 w 3974"/>
              <a:gd name="T39" fmla="*/ 228 h 1763"/>
              <a:gd name="T40" fmla="*/ 0 w 3974"/>
              <a:gd name="T41" fmla="*/ 219 h 1763"/>
              <a:gd name="T42" fmla="*/ 1239 w 3974"/>
              <a:gd name="T43" fmla="*/ 219 h 1763"/>
              <a:gd name="T44" fmla="*/ 1239 w 3974"/>
              <a:gd name="T45" fmla="*/ 161 h 1763"/>
              <a:gd name="T46" fmla="*/ 1400 w 3974"/>
              <a:gd name="T47" fmla="*/ 0 h 1763"/>
              <a:gd name="T48" fmla="*/ 1561 w 3974"/>
              <a:gd name="T49" fmla="*/ 161 h 1763"/>
              <a:gd name="T50" fmla="*/ 1401 w 3974"/>
              <a:gd name="T51" fmla="*/ 322 h 1763"/>
              <a:gd name="T52" fmla="*/ 1123 w 3974"/>
              <a:gd name="T53" fmla="*/ 600 h 1763"/>
              <a:gd name="T54" fmla="*/ 1401 w 3974"/>
              <a:gd name="T55" fmla="*/ 877 h 1763"/>
              <a:gd name="T56" fmla="*/ 1678 w 3974"/>
              <a:gd name="T57" fmla="*/ 600 h 1763"/>
              <a:gd name="T58" fmla="*/ 1839 w 3974"/>
              <a:gd name="T59" fmla="*/ 439 h 1763"/>
              <a:gd name="T60" fmla="*/ 2000 w 3974"/>
              <a:gd name="T61" fmla="*/ 600 h 1763"/>
              <a:gd name="T62" fmla="*/ 1839 w 3974"/>
              <a:gd name="T63" fmla="*/ 761 h 1763"/>
              <a:gd name="T64" fmla="*/ 1562 w 3974"/>
              <a:gd name="T65" fmla="*/ 1038 h 1763"/>
              <a:gd name="T66" fmla="*/ 1839 w 3974"/>
              <a:gd name="T67" fmla="*/ 1316 h 1763"/>
              <a:gd name="T68" fmla="*/ 2117 w 3974"/>
              <a:gd name="T69" fmla="*/ 1039 h 1763"/>
              <a:gd name="T70" fmla="*/ 2278 w 3974"/>
              <a:gd name="T71" fmla="*/ 878 h 1763"/>
              <a:gd name="T72" fmla="*/ 2439 w 3974"/>
              <a:gd name="T73" fmla="*/ 1039 h 1763"/>
              <a:gd name="T74" fmla="*/ 2278 w 3974"/>
              <a:gd name="T75" fmla="*/ 1200 h 1763"/>
              <a:gd name="T76" fmla="*/ 2001 w 3974"/>
              <a:gd name="T77" fmla="*/ 1477 h 1763"/>
              <a:gd name="T78" fmla="*/ 2278 w 3974"/>
              <a:gd name="T79" fmla="*/ 1754 h 1763"/>
              <a:gd name="T80" fmla="*/ 2549 w 3974"/>
              <a:gd name="T81" fmla="*/ 1539 h 1763"/>
              <a:gd name="T82" fmla="*/ 2549 w 3974"/>
              <a:gd name="T83" fmla="*/ 1535 h 1763"/>
              <a:gd name="T84" fmla="*/ 3974 w 3974"/>
              <a:gd name="T85" fmla="*/ 1535 h 1763"/>
              <a:gd name="T86" fmla="*/ 3974 w 3974"/>
              <a:gd name="T87" fmla="*/ 1544 h 1763"/>
              <a:gd name="T88" fmla="*/ 2556 w 3974"/>
              <a:gd name="T89" fmla="*/ 1544 h 1763"/>
              <a:gd name="T90" fmla="*/ 2457 w 3974"/>
              <a:gd name="T91" fmla="*/ 1699 h 1763"/>
              <a:gd name="T92" fmla="*/ 2278 w 3974"/>
              <a:gd name="T93" fmla="*/ 1763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974" h="1763">
                <a:moveTo>
                  <a:pt x="2278" y="1763"/>
                </a:moveTo>
                <a:cubicBezTo>
                  <a:pt x="2121" y="1763"/>
                  <a:pt x="1992" y="1635"/>
                  <a:pt x="1992" y="1477"/>
                </a:cubicBezTo>
                <a:cubicBezTo>
                  <a:pt x="1992" y="1320"/>
                  <a:pt x="2120" y="1192"/>
                  <a:pt x="2278" y="1191"/>
                </a:cubicBezTo>
                <a:cubicBezTo>
                  <a:pt x="2362" y="1191"/>
                  <a:pt x="2430" y="1123"/>
                  <a:pt x="2430" y="1039"/>
                </a:cubicBezTo>
                <a:cubicBezTo>
                  <a:pt x="2430" y="954"/>
                  <a:pt x="2362" y="886"/>
                  <a:pt x="2278" y="886"/>
                </a:cubicBezTo>
                <a:cubicBezTo>
                  <a:pt x="2194" y="886"/>
                  <a:pt x="2125" y="954"/>
                  <a:pt x="2125" y="1039"/>
                </a:cubicBezTo>
                <a:cubicBezTo>
                  <a:pt x="2125" y="1196"/>
                  <a:pt x="1997" y="1324"/>
                  <a:pt x="1839" y="1324"/>
                </a:cubicBezTo>
                <a:cubicBezTo>
                  <a:pt x="1682" y="1324"/>
                  <a:pt x="1554" y="1196"/>
                  <a:pt x="1554" y="1038"/>
                </a:cubicBezTo>
                <a:cubicBezTo>
                  <a:pt x="1554" y="881"/>
                  <a:pt x="1682" y="753"/>
                  <a:pt x="1839" y="753"/>
                </a:cubicBezTo>
                <a:cubicBezTo>
                  <a:pt x="1923" y="753"/>
                  <a:pt x="1992" y="684"/>
                  <a:pt x="1992" y="600"/>
                </a:cubicBezTo>
                <a:cubicBezTo>
                  <a:pt x="1992" y="516"/>
                  <a:pt x="1923" y="447"/>
                  <a:pt x="1839" y="447"/>
                </a:cubicBezTo>
                <a:cubicBezTo>
                  <a:pt x="1755" y="447"/>
                  <a:pt x="1686" y="516"/>
                  <a:pt x="1686" y="600"/>
                </a:cubicBezTo>
                <a:cubicBezTo>
                  <a:pt x="1686" y="757"/>
                  <a:pt x="1558" y="885"/>
                  <a:pt x="1401" y="885"/>
                </a:cubicBezTo>
                <a:cubicBezTo>
                  <a:pt x="1243" y="885"/>
                  <a:pt x="1115" y="757"/>
                  <a:pt x="1115" y="600"/>
                </a:cubicBezTo>
                <a:cubicBezTo>
                  <a:pt x="1115" y="442"/>
                  <a:pt x="1243" y="314"/>
                  <a:pt x="1401" y="314"/>
                </a:cubicBezTo>
                <a:cubicBezTo>
                  <a:pt x="1485" y="314"/>
                  <a:pt x="1553" y="245"/>
                  <a:pt x="1553" y="161"/>
                </a:cubicBezTo>
                <a:cubicBezTo>
                  <a:pt x="1553" y="77"/>
                  <a:pt x="1485" y="9"/>
                  <a:pt x="1400" y="9"/>
                </a:cubicBezTo>
                <a:cubicBezTo>
                  <a:pt x="1316" y="9"/>
                  <a:pt x="1248" y="77"/>
                  <a:pt x="1248" y="161"/>
                </a:cubicBezTo>
                <a:cubicBezTo>
                  <a:pt x="1248" y="228"/>
                  <a:pt x="1248" y="228"/>
                  <a:pt x="1248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19"/>
                  <a:pt x="0" y="219"/>
                  <a:pt x="0" y="219"/>
                </a:cubicBezTo>
                <a:cubicBezTo>
                  <a:pt x="1239" y="219"/>
                  <a:pt x="1239" y="219"/>
                  <a:pt x="1239" y="219"/>
                </a:cubicBezTo>
                <a:cubicBezTo>
                  <a:pt x="1239" y="161"/>
                  <a:pt x="1239" y="161"/>
                  <a:pt x="1239" y="161"/>
                </a:cubicBezTo>
                <a:cubicBezTo>
                  <a:pt x="1239" y="72"/>
                  <a:pt x="1312" y="0"/>
                  <a:pt x="1400" y="0"/>
                </a:cubicBezTo>
                <a:cubicBezTo>
                  <a:pt x="1489" y="0"/>
                  <a:pt x="1561" y="72"/>
                  <a:pt x="1561" y="161"/>
                </a:cubicBezTo>
                <a:cubicBezTo>
                  <a:pt x="1561" y="250"/>
                  <a:pt x="1489" y="322"/>
                  <a:pt x="1401" y="322"/>
                </a:cubicBezTo>
                <a:cubicBezTo>
                  <a:pt x="1248" y="322"/>
                  <a:pt x="1123" y="447"/>
                  <a:pt x="1123" y="600"/>
                </a:cubicBezTo>
                <a:cubicBezTo>
                  <a:pt x="1123" y="753"/>
                  <a:pt x="1248" y="877"/>
                  <a:pt x="1401" y="877"/>
                </a:cubicBezTo>
                <a:cubicBezTo>
                  <a:pt x="1553" y="877"/>
                  <a:pt x="1678" y="753"/>
                  <a:pt x="1678" y="600"/>
                </a:cubicBezTo>
                <a:cubicBezTo>
                  <a:pt x="1678" y="511"/>
                  <a:pt x="1750" y="439"/>
                  <a:pt x="1839" y="439"/>
                </a:cubicBezTo>
                <a:cubicBezTo>
                  <a:pt x="1928" y="439"/>
                  <a:pt x="2000" y="511"/>
                  <a:pt x="2000" y="600"/>
                </a:cubicBezTo>
                <a:cubicBezTo>
                  <a:pt x="2000" y="689"/>
                  <a:pt x="1928" y="761"/>
                  <a:pt x="1839" y="761"/>
                </a:cubicBezTo>
                <a:cubicBezTo>
                  <a:pt x="1686" y="761"/>
                  <a:pt x="1562" y="885"/>
                  <a:pt x="1562" y="1038"/>
                </a:cubicBezTo>
                <a:cubicBezTo>
                  <a:pt x="1562" y="1191"/>
                  <a:pt x="1686" y="1316"/>
                  <a:pt x="1839" y="1316"/>
                </a:cubicBezTo>
                <a:cubicBezTo>
                  <a:pt x="1992" y="1316"/>
                  <a:pt x="2117" y="1191"/>
                  <a:pt x="2117" y="1039"/>
                </a:cubicBezTo>
                <a:cubicBezTo>
                  <a:pt x="2117" y="950"/>
                  <a:pt x="2189" y="878"/>
                  <a:pt x="2278" y="878"/>
                </a:cubicBezTo>
                <a:cubicBezTo>
                  <a:pt x="2366" y="878"/>
                  <a:pt x="2439" y="950"/>
                  <a:pt x="2439" y="1039"/>
                </a:cubicBezTo>
                <a:cubicBezTo>
                  <a:pt x="2439" y="1127"/>
                  <a:pt x="2366" y="1200"/>
                  <a:pt x="2278" y="1200"/>
                </a:cubicBezTo>
                <a:cubicBezTo>
                  <a:pt x="2125" y="1200"/>
                  <a:pt x="2001" y="1324"/>
                  <a:pt x="2001" y="1477"/>
                </a:cubicBezTo>
                <a:cubicBezTo>
                  <a:pt x="2001" y="1630"/>
                  <a:pt x="2125" y="1754"/>
                  <a:pt x="2278" y="1754"/>
                </a:cubicBezTo>
                <a:cubicBezTo>
                  <a:pt x="2406" y="1754"/>
                  <a:pt x="2520" y="1664"/>
                  <a:pt x="2549" y="1539"/>
                </a:cubicBezTo>
                <a:cubicBezTo>
                  <a:pt x="2549" y="1535"/>
                  <a:pt x="2549" y="1535"/>
                  <a:pt x="2549" y="1535"/>
                </a:cubicBezTo>
                <a:cubicBezTo>
                  <a:pt x="3974" y="1535"/>
                  <a:pt x="3974" y="1535"/>
                  <a:pt x="3974" y="1535"/>
                </a:cubicBezTo>
                <a:cubicBezTo>
                  <a:pt x="3974" y="1544"/>
                  <a:pt x="3974" y="1544"/>
                  <a:pt x="3974" y="1544"/>
                </a:cubicBezTo>
                <a:cubicBezTo>
                  <a:pt x="2556" y="1544"/>
                  <a:pt x="2556" y="1544"/>
                  <a:pt x="2556" y="1544"/>
                </a:cubicBezTo>
                <a:cubicBezTo>
                  <a:pt x="2541" y="1604"/>
                  <a:pt x="2506" y="1660"/>
                  <a:pt x="2457" y="1699"/>
                </a:cubicBezTo>
                <a:cubicBezTo>
                  <a:pt x="2407" y="1740"/>
                  <a:pt x="2343" y="1763"/>
                  <a:pt x="2278" y="176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Oval 31"/>
          <p:cNvSpPr>
            <a:spLocks noChangeArrowheads="1"/>
          </p:cNvSpPr>
          <p:nvPr/>
        </p:nvSpPr>
        <p:spPr bwMode="auto">
          <a:xfrm>
            <a:off x="2202656" y="1219201"/>
            <a:ext cx="433388" cy="43219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2202656" y="1975247"/>
            <a:ext cx="433388" cy="4333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2961085" y="1975247"/>
            <a:ext cx="431006" cy="4333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auto">
          <a:xfrm>
            <a:off x="2961085" y="2733676"/>
            <a:ext cx="431006" cy="4310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auto">
          <a:xfrm>
            <a:off x="3715942" y="2733676"/>
            <a:ext cx="432197" cy="43100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3715942" y="3494485"/>
            <a:ext cx="432197" cy="43338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53" name="Group 52"/>
          <p:cNvGrpSpPr/>
          <p:nvPr/>
        </p:nvGrpSpPr>
        <p:grpSpPr>
          <a:xfrm>
            <a:off x="2329458" y="2102049"/>
            <a:ext cx="179785" cy="179785"/>
            <a:chOff x="3105150" y="1951038"/>
            <a:chExt cx="239713" cy="239713"/>
          </a:xfrm>
        </p:grpSpPr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186113" y="1976438"/>
              <a:ext cx="77788" cy="188913"/>
            </a:xfrm>
            <a:custGeom>
              <a:avLst/>
              <a:gdLst>
                <a:gd name="T0" fmla="*/ 0 w 34"/>
                <a:gd name="T1" fmla="*/ 24 h 82"/>
                <a:gd name="T2" fmla="*/ 14 w 34"/>
                <a:gd name="T3" fmla="*/ 7 h 82"/>
                <a:gd name="T4" fmla="*/ 14 w 34"/>
                <a:gd name="T5" fmla="*/ 3 h 82"/>
                <a:gd name="T6" fmla="*/ 17 w 34"/>
                <a:gd name="T7" fmla="*/ 0 h 82"/>
                <a:gd name="T8" fmla="*/ 20 w 34"/>
                <a:gd name="T9" fmla="*/ 3 h 82"/>
                <a:gd name="T10" fmla="*/ 20 w 34"/>
                <a:gd name="T11" fmla="*/ 7 h 82"/>
                <a:gd name="T12" fmla="*/ 34 w 34"/>
                <a:gd name="T13" fmla="*/ 24 h 82"/>
                <a:gd name="T14" fmla="*/ 31 w 34"/>
                <a:gd name="T15" fmla="*/ 27 h 82"/>
                <a:gd name="T16" fmla="*/ 27 w 34"/>
                <a:gd name="T17" fmla="*/ 24 h 82"/>
                <a:gd name="T18" fmla="*/ 17 w 34"/>
                <a:gd name="T19" fmla="*/ 14 h 82"/>
                <a:gd name="T20" fmla="*/ 7 w 34"/>
                <a:gd name="T21" fmla="*/ 24 h 82"/>
                <a:gd name="T22" fmla="*/ 20 w 34"/>
                <a:gd name="T23" fmla="*/ 38 h 82"/>
                <a:gd name="T24" fmla="*/ 34 w 34"/>
                <a:gd name="T25" fmla="*/ 58 h 82"/>
                <a:gd name="T26" fmla="*/ 21 w 34"/>
                <a:gd name="T27" fmla="*/ 75 h 82"/>
                <a:gd name="T28" fmla="*/ 21 w 34"/>
                <a:gd name="T29" fmla="*/ 78 h 82"/>
                <a:gd name="T30" fmla="*/ 17 w 34"/>
                <a:gd name="T31" fmla="*/ 82 h 82"/>
                <a:gd name="T32" fmla="*/ 14 w 34"/>
                <a:gd name="T33" fmla="*/ 78 h 82"/>
                <a:gd name="T34" fmla="*/ 14 w 34"/>
                <a:gd name="T35" fmla="*/ 75 h 82"/>
                <a:gd name="T36" fmla="*/ 1 w 34"/>
                <a:gd name="T37" fmla="*/ 58 h 82"/>
                <a:gd name="T38" fmla="*/ 4 w 34"/>
                <a:gd name="T39" fmla="*/ 55 h 82"/>
                <a:gd name="T40" fmla="*/ 7 w 34"/>
                <a:gd name="T41" fmla="*/ 58 h 82"/>
                <a:gd name="T42" fmla="*/ 17 w 34"/>
                <a:gd name="T43" fmla="*/ 68 h 82"/>
                <a:gd name="T44" fmla="*/ 28 w 34"/>
                <a:gd name="T45" fmla="*/ 58 h 82"/>
                <a:gd name="T46" fmla="*/ 15 w 34"/>
                <a:gd name="T47" fmla="*/ 44 h 82"/>
                <a:gd name="T48" fmla="*/ 0 w 34"/>
                <a:gd name="T49" fmla="*/ 2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82">
                  <a:moveTo>
                    <a:pt x="0" y="24"/>
                  </a:moveTo>
                  <a:cubicBezTo>
                    <a:pt x="0" y="16"/>
                    <a:pt x="6" y="9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19" y="0"/>
                    <a:pt x="20" y="2"/>
                    <a:pt x="20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8" y="9"/>
                    <a:pt x="34" y="16"/>
                    <a:pt x="34" y="24"/>
                  </a:cubicBezTo>
                  <a:cubicBezTo>
                    <a:pt x="34" y="25"/>
                    <a:pt x="33" y="27"/>
                    <a:pt x="31" y="27"/>
                  </a:cubicBezTo>
                  <a:cubicBezTo>
                    <a:pt x="29" y="27"/>
                    <a:pt x="27" y="26"/>
                    <a:pt x="27" y="24"/>
                  </a:cubicBezTo>
                  <a:cubicBezTo>
                    <a:pt x="27" y="18"/>
                    <a:pt x="23" y="14"/>
                    <a:pt x="17" y="14"/>
                  </a:cubicBezTo>
                  <a:cubicBezTo>
                    <a:pt x="12" y="14"/>
                    <a:pt x="7" y="18"/>
                    <a:pt x="7" y="24"/>
                  </a:cubicBezTo>
                  <a:cubicBezTo>
                    <a:pt x="7" y="29"/>
                    <a:pt x="13" y="34"/>
                    <a:pt x="20" y="38"/>
                  </a:cubicBezTo>
                  <a:cubicBezTo>
                    <a:pt x="26" y="43"/>
                    <a:pt x="34" y="49"/>
                    <a:pt x="34" y="58"/>
                  </a:cubicBezTo>
                  <a:cubicBezTo>
                    <a:pt x="34" y="66"/>
                    <a:pt x="29" y="73"/>
                    <a:pt x="21" y="75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1" y="80"/>
                    <a:pt x="19" y="82"/>
                    <a:pt x="17" y="82"/>
                  </a:cubicBezTo>
                  <a:cubicBezTo>
                    <a:pt x="16" y="82"/>
                    <a:pt x="14" y="80"/>
                    <a:pt x="14" y="78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7" y="73"/>
                    <a:pt x="1" y="66"/>
                    <a:pt x="1" y="58"/>
                  </a:cubicBezTo>
                  <a:cubicBezTo>
                    <a:pt x="1" y="56"/>
                    <a:pt x="2" y="55"/>
                    <a:pt x="4" y="55"/>
                  </a:cubicBezTo>
                  <a:cubicBezTo>
                    <a:pt x="6" y="55"/>
                    <a:pt x="7" y="56"/>
                    <a:pt x="7" y="58"/>
                  </a:cubicBezTo>
                  <a:cubicBezTo>
                    <a:pt x="7" y="64"/>
                    <a:pt x="12" y="68"/>
                    <a:pt x="17" y="68"/>
                  </a:cubicBezTo>
                  <a:cubicBezTo>
                    <a:pt x="23" y="68"/>
                    <a:pt x="28" y="63"/>
                    <a:pt x="28" y="58"/>
                  </a:cubicBezTo>
                  <a:cubicBezTo>
                    <a:pt x="28" y="52"/>
                    <a:pt x="21" y="48"/>
                    <a:pt x="15" y="44"/>
                  </a:cubicBezTo>
                  <a:cubicBezTo>
                    <a:pt x="8" y="38"/>
                    <a:pt x="0" y="33"/>
                    <a:pt x="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3105150" y="1951038"/>
              <a:ext cx="239713" cy="239713"/>
            </a:xfrm>
            <a:custGeom>
              <a:avLst/>
              <a:gdLst>
                <a:gd name="T0" fmla="*/ 7 w 104"/>
                <a:gd name="T1" fmla="*/ 52 h 104"/>
                <a:gd name="T2" fmla="*/ 52 w 104"/>
                <a:gd name="T3" fmla="*/ 97 h 104"/>
                <a:gd name="T4" fmla="*/ 53 w 104"/>
                <a:gd name="T5" fmla="*/ 97 h 104"/>
                <a:gd name="T6" fmla="*/ 98 w 104"/>
                <a:gd name="T7" fmla="*/ 52 h 104"/>
                <a:gd name="T8" fmla="*/ 52 w 104"/>
                <a:gd name="T9" fmla="*/ 7 h 104"/>
                <a:gd name="T10" fmla="*/ 52 w 104"/>
                <a:gd name="T11" fmla="*/ 7 h 104"/>
                <a:gd name="T12" fmla="*/ 7 w 104"/>
                <a:gd name="T13" fmla="*/ 52 h 104"/>
                <a:gd name="T14" fmla="*/ 0 w 104"/>
                <a:gd name="T15" fmla="*/ 52 h 104"/>
                <a:gd name="T16" fmla="*/ 52 w 104"/>
                <a:gd name="T17" fmla="*/ 0 h 104"/>
                <a:gd name="T18" fmla="*/ 104 w 104"/>
                <a:gd name="T19" fmla="*/ 52 h 104"/>
                <a:gd name="T20" fmla="*/ 52 w 104"/>
                <a:gd name="T21" fmla="*/ 104 h 104"/>
                <a:gd name="T22" fmla="*/ 0 w 104"/>
                <a:gd name="T2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04">
                  <a:moveTo>
                    <a:pt x="7" y="52"/>
                  </a:moveTo>
                  <a:cubicBezTo>
                    <a:pt x="7" y="77"/>
                    <a:pt x="27" y="97"/>
                    <a:pt x="52" y="97"/>
                  </a:cubicBezTo>
                  <a:cubicBezTo>
                    <a:pt x="52" y="97"/>
                    <a:pt x="52" y="97"/>
                    <a:pt x="53" y="97"/>
                  </a:cubicBezTo>
                  <a:cubicBezTo>
                    <a:pt x="77" y="97"/>
                    <a:pt x="98" y="77"/>
                    <a:pt x="98" y="52"/>
                  </a:cubicBezTo>
                  <a:cubicBezTo>
                    <a:pt x="98" y="27"/>
                    <a:pt x="77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27" y="7"/>
                    <a:pt x="7" y="27"/>
                    <a:pt x="7" y="52"/>
                  </a:cubicBezTo>
                  <a:close/>
                  <a:moveTo>
                    <a:pt x="0" y="52"/>
                  </a:moveTo>
                  <a:cubicBezTo>
                    <a:pt x="0" y="23"/>
                    <a:pt x="24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4"/>
                    <a:pt x="52" y="104"/>
                  </a:cubicBezTo>
                  <a:cubicBezTo>
                    <a:pt x="24" y="104"/>
                    <a:pt x="0" y="81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088481" y="2859286"/>
            <a:ext cx="176213" cy="179785"/>
            <a:chOff x="4114800" y="2963863"/>
            <a:chExt cx="234950" cy="239713"/>
          </a:xfrm>
        </p:grpSpPr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4114800" y="2963863"/>
              <a:ext cx="234950" cy="239713"/>
            </a:xfrm>
            <a:custGeom>
              <a:avLst/>
              <a:gdLst>
                <a:gd name="T0" fmla="*/ 54 w 102"/>
                <a:gd name="T1" fmla="*/ 7 h 104"/>
                <a:gd name="T2" fmla="*/ 54 w 102"/>
                <a:gd name="T3" fmla="*/ 16 h 104"/>
                <a:gd name="T4" fmla="*/ 48 w 102"/>
                <a:gd name="T5" fmla="*/ 16 h 104"/>
                <a:gd name="T6" fmla="*/ 48 w 102"/>
                <a:gd name="T7" fmla="*/ 7 h 104"/>
                <a:gd name="T8" fmla="*/ 54 w 102"/>
                <a:gd name="T9" fmla="*/ 7 h 104"/>
                <a:gd name="T10" fmla="*/ 10 w 102"/>
                <a:gd name="T11" fmla="*/ 16 h 104"/>
                <a:gd name="T12" fmla="*/ 12 w 102"/>
                <a:gd name="T13" fmla="*/ 17 h 104"/>
                <a:gd name="T14" fmla="*/ 13 w 102"/>
                <a:gd name="T15" fmla="*/ 22 h 104"/>
                <a:gd name="T16" fmla="*/ 10 w 102"/>
                <a:gd name="T17" fmla="*/ 23 h 104"/>
                <a:gd name="T18" fmla="*/ 8 w 102"/>
                <a:gd name="T19" fmla="*/ 22 h 104"/>
                <a:gd name="T20" fmla="*/ 8 w 102"/>
                <a:gd name="T21" fmla="*/ 17 h 104"/>
                <a:gd name="T22" fmla="*/ 10 w 102"/>
                <a:gd name="T23" fmla="*/ 16 h 104"/>
                <a:gd name="T24" fmla="*/ 92 w 102"/>
                <a:gd name="T25" fmla="*/ 16 h 104"/>
                <a:gd name="T26" fmla="*/ 95 w 102"/>
                <a:gd name="T27" fmla="*/ 19 h 104"/>
                <a:gd name="T28" fmla="*/ 92 w 102"/>
                <a:gd name="T29" fmla="*/ 23 h 104"/>
                <a:gd name="T30" fmla="*/ 88 w 102"/>
                <a:gd name="T31" fmla="*/ 19 h 104"/>
                <a:gd name="T32" fmla="*/ 92 w 102"/>
                <a:gd name="T33" fmla="*/ 16 h 104"/>
                <a:gd name="T34" fmla="*/ 51 w 102"/>
                <a:gd name="T35" fmla="*/ 22 h 104"/>
                <a:gd name="T36" fmla="*/ 88 w 102"/>
                <a:gd name="T37" fmla="*/ 60 h 104"/>
                <a:gd name="T38" fmla="*/ 51 w 102"/>
                <a:gd name="T39" fmla="*/ 98 h 104"/>
                <a:gd name="T40" fmla="*/ 14 w 102"/>
                <a:gd name="T41" fmla="*/ 60 h 104"/>
                <a:gd name="T42" fmla="*/ 51 w 102"/>
                <a:gd name="T43" fmla="*/ 22 h 104"/>
                <a:gd name="T44" fmla="*/ 38 w 102"/>
                <a:gd name="T45" fmla="*/ 0 h 104"/>
                <a:gd name="T46" fmla="*/ 35 w 102"/>
                <a:gd name="T47" fmla="*/ 3 h 104"/>
                <a:gd name="T48" fmla="*/ 38 w 102"/>
                <a:gd name="T49" fmla="*/ 7 h 104"/>
                <a:gd name="T50" fmla="*/ 42 w 102"/>
                <a:gd name="T51" fmla="*/ 7 h 104"/>
                <a:gd name="T52" fmla="*/ 42 w 102"/>
                <a:gd name="T53" fmla="*/ 17 h 104"/>
                <a:gd name="T54" fmla="*/ 23 w 102"/>
                <a:gd name="T55" fmla="*/ 26 h 104"/>
                <a:gd name="T56" fmla="*/ 20 w 102"/>
                <a:gd name="T57" fmla="*/ 23 h 104"/>
                <a:gd name="T58" fmla="*/ 18 w 102"/>
                <a:gd name="T59" fmla="*/ 12 h 104"/>
                <a:gd name="T60" fmla="*/ 11 w 102"/>
                <a:gd name="T61" fmla="*/ 9 h 104"/>
                <a:gd name="T62" fmla="*/ 4 w 102"/>
                <a:gd name="T63" fmla="*/ 12 h 104"/>
                <a:gd name="T64" fmla="*/ 4 w 102"/>
                <a:gd name="T65" fmla="*/ 26 h 104"/>
                <a:gd name="T66" fmla="*/ 11 w 102"/>
                <a:gd name="T67" fmla="*/ 29 h 104"/>
                <a:gd name="T68" fmla="*/ 15 w 102"/>
                <a:gd name="T69" fmla="*/ 28 h 104"/>
                <a:gd name="T70" fmla="*/ 18 w 102"/>
                <a:gd name="T71" fmla="*/ 31 h 104"/>
                <a:gd name="T72" fmla="*/ 8 w 102"/>
                <a:gd name="T73" fmla="*/ 60 h 104"/>
                <a:gd name="T74" fmla="*/ 51 w 102"/>
                <a:gd name="T75" fmla="*/ 104 h 104"/>
                <a:gd name="T76" fmla="*/ 95 w 102"/>
                <a:gd name="T77" fmla="*/ 60 h 104"/>
                <a:gd name="T78" fmla="*/ 85 w 102"/>
                <a:gd name="T79" fmla="*/ 31 h 104"/>
                <a:gd name="T80" fmla="*/ 88 w 102"/>
                <a:gd name="T81" fmla="*/ 28 h 104"/>
                <a:gd name="T82" fmla="*/ 92 w 102"/>
                <a:gd name="T83" fmla="*/ 29 h 104"/>
                <a:gd name="T84" fmla="*/ 102 w 102"/>
                <a:gd name="T85" fmla="*/ 19 h 104"/>
                <a:gd name="T86" fmla="*/ 92 w 102"/>
                <a:gd name="T87" fmla="*/ 9 h 104"/>
                <a:gd name="T88" fmla="*/ 82 w 102"/>
                <a:gd name="T89" fmla="*/ 19 h 104"/>
                <a:gd name="T90" fmla="*/ 83 w 102"/>
                <a:gd name="T91" fmla="*/ 23 h 104"/>
                <a:gd name="T92" fmla="*/ 80 w 102"/>
                <a:gd name="T93" fmla="*/ 26 h 104"/>
                <a:gd name="T94" fmla="*/ 62 w 102"/>
                <a:gd name="T95" fmla="*/ 17 h 104"/>
                <a:gd name="T96" fmla="*/ 62 w 102"/>
                <a:gd name="T97" fmla="*/ 7 h 104"/>
                <a:gd name="T98" fmla="*/ 65 w 102"/>
                <a:gd name="T99" fmla="*/ 7 h 104"/>
                <a:gd name="T100" fmla="*/ 68 w 102"/>
                <a:gd name="T101" fmla="*/ 3 h 104"/>
                <a:gd name="T102" fmla="*/ 65 w 102"/>
                <a:gd name="T103" fmla="*/ 0 h 104"/>
                <a:gd name="T104" fmla="*/ 38 w 102"/>
                <a:gd name="T10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" h="104">
                  <a:moveTo>
                    <a:pt x="54" y="7"/>
                  </a:moveTo>
                  <a:cubicBezTo>
                    <a:pt x="54" y="16"/>
                    <a:pt x="54" y="16"/>
                    <a:pt x="5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54" y="7"/>
                    <a:pt x="54" y="7"/>
                    <a:pt x="54" y="7"/>
                  </a:cubicBezTo>
                  <a:close/>
                  <a:moveTo>
                    <a:pt x="10" y="16"/>
                  </a:moveTo>
                  <a:cubicBezTo>
                    <a:pt x="11" y="16"/>
                    <a:pt x="12" y="16"/>
                    <a:pt x="12" y="17"/>
                  </a:cubicBezTo>
                  <a:cubicBezTo>
                    <a:pt x="14" y="18"/>
                    <a:pt x="14" y="20"/>
                    <a:pt x="13" y="22"/>
                  </a:cubicBezTo>
                  <a:cubicBezTo>
                    <a:pt x="12" y="22"/>
                    <a:pt x="11" y="23"/>
                    <a:pt x="10" y="23"/>
                  </a:cubicBezTo>
                  <a:cubicBezTo>
                    <a:pt x="9" y="23"/>
                    <a:pt x="8" y="22"/>
                    <a:pt x="8" y="22"/>
                  </a:cubicBezTo>
                  <a:cubicBezTo>
                    <a:pt x="6" y="20"/>
                    <a:pt x="6" y="18"/>
                    <a:pt x="8" y="17"/>
                  </a:cubicBezTo>
                  <a:cubicBezTo>
                    <a:pt x="9" y="16"/>
                    <a:pt x="10" y="16"/>
                    <a:pt x="10" y="16"/>
                  </a:cubicBezTo>
                  <a:close/>
                  <a:moveTo>
                    <a:pt x="92" y="16"/>
                  </a:moveTo>
                  <a:cubicBezTo>
                    <a:pt x="94" y="16"/>
                    <a:pt x="95" y="17"/>
                    <a:pt x="95" y="19"/>
                  </a:cubicBezTo>
                  <a:cubicBezTo>
                    <a:pt x="95" y="21"/>
                    <a:pt x="94" y="23"/>
                    <a:pt x="92" y="23"/>
                  </a:cubicBezTo>
                  <a:cubicBezTo>
                    <a:pt x="90" y="23"/>
                    <a:pt x="88" y="21"/>
                    <a:pt x="88" y="19"/>
                  </a:cubicBezTo>
                  <a:cubicBezTo>
                    <a:pt x="88" y="17"/>
                    <a:pt x="90" y="16"/>
                    <a:pt x="92" y="16"/>
                  </a:cubicBezTo>
                  <a:close/>
                  <a:moveTo>
                    <a:pt x="51" y="22"/>
                  </a:moveTo>
                  <a:cubicBezTo>
                    <a:pt x="72" y="22"/>
                    <a:pt x="88" y="39"/>
                    <a:pt x="88" y="60"/>
                  </a:cubicBezTo>
                  <a:cubicBezTo>
                    <a:pt x="88" y="81"/>
                    <a:pt x="72" y="98"/>
                    <a:pt x="51" y="98"/>
                  </a:cubicBezTo>
                  <a:cubicBezTo>
                    <a:pt x="31" y="98"/>
                    <a:pt x="14" y="81"/>
                    <a:pt x="14" y="60"/>
                  </a:cubicBezTo>
                  <a:cubicBezTo>
                    <a:pt x="14" y="39"/>
                    <a:pt x="31" y="22"/>
                    <a:pt x="51" y="22"/>
                  </a:cubicBezTo>
                  <a:close/>
                  <a:moveTo>
                    <a:pt x="38" y="0"/>
                  </a:moveTo>
                  <a:cubicBezTo>
                    <a:pt x="36" y="0"/>
                    <a:pt x="35" y="1"/>
                    <a:pt x="35" y="3"/>
                  </a:cubicBezTo>
                  <a:cubicBezTo>
                    <a:pt x="35" y="5"/>
                    <a:pt x="36" y="7"/>
                    <a:pt x="38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35" y="18"/>
                    <a:pt x="28" y="22"/>
                    <a:pt x="23" y="2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2" y="20"/>
                    <a:pt x="21" y="15"/>
                    <a:pt x="18" y="12"/>
                  </a:cubicBezTo>
                  <a:cubicBezTo>
                    <a:pt x="16" y="10"/>
                    <a:pt x="14" y="9"/>
                    <a:pt x="11" y="9"/>
                  </a:cubicBezTo>
                  <a:cubicBezTo>
                    <a:pt x="9" y="9"/>
                    <a:pt x="6" y="10"/>
                    <a:pt x="4" y="12"/>
                  </a:cubicBezTo>
                  <a:cubicBezTo>
                    <a:pt x="0" y="16"/>
                    <a:pt x="0" y="22"/>
                    <a:pt x="4" y="26"/>
                  </a:cubicBezTo>
                  <a:cubicBezTo>
                    <a:pt x="6" y="28"/>
                    <a:pt x="8" y="29"/>
                    <a:pt x="11" y="29"/>
                  </a:cubicBezTo>
                  <a:cubicBezTo>
                    <a:pt x="12" y="29"/>
                    <a:pt x="14" y="29"/>
                    <a:pt x="15" y="2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2" y="39"/>
                    <a:pt x="8" y="49"/>
                    <a:pt x="8" y="60"/>
                  </a:cubicBezTo>
                  <a:cubicBezTo>
                    <a:pt x="8" y="84"/>
                    <a:pt x="27" y="104"/>
                    <a:pt x="51" y="104"/>
                  </a:cubicBezTo>
                  <a:cubicBezTo>
                    <a:pt x="76" y="104"/>
                    <a:pt x="95" y="84"/>
                    <a:pt x="95" y="60"/>
                  </a:cubicBezTo>
                  <a:cubicBezTo>
                    <a:pt x="95" y="49"/>
                    <a:pt x="92" y="39"/>
                    <a:pt x="85" y="31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29"/>
                    <a:pt x="90" y="29"/>
                    <a:pt x="92" y="29"/>
                  </a:cubicBezTo>
                  <a:cubicBezTo>
                    <a:pt x="97" y="29"/>
                    <a:pt x="102" y="25"/>
                    <a:pt x="102" y="19"/>
                  </a:cubicBezTo>
                  <a:cubicBezTo>
                    <a:pt x="102" y="13"/>
                    <a:pt x="97" y="9"/>
                    <a:pt x="92" y="9"/>
                  </a:cubicBezTo>
                  <a:cubicBezTo>
                    <a:pt x="86" y="9"/>
                    <a:pt x="82" y="13"/>
                    <a:pt x="82" y="19"/>
                  </a:cubicBezTo>
                  <a:cubicBezTo>
                    <a:pt x="82" y="21"/>
                    <a:pt x="82" y="22"/>
                    <a:pt x="83" y="23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75" y="22"/>
                    <a:pt x="68" y="18"/>
                    <a:pt x="62" y="1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7" y="7"/>
                    <a:pt x="68" y="5"/>
                    <a:pt x="68" y="3"/>
                  </a:cubicBezTo>
                  <a:cubicBezTo>
                    <a:pt x="68" y="1"/>
                    <a:pt x="67" y="0"/>
                    <a:pt x="65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4160838" y="3030538"/>
              <a:ext cx="142875" cy="141288"/>
            </a:xfrm>
            <a:custGeom>
              <a:avLst/>
              <a:gdLst>
                <a:gd name="T0" fmla="*/ 28 w 62"/>
                <a:gd name="T1" fmla="*/ 7 h 61"/>
                <a:gd name="T2" fmla="*/ 28 w 62"/>
                <a:gd name="T3" fmla="*/ 31 h 61"/>
                <a:gd name="T4" fmla="*/ 31 w 62"/>
                <a:gd name="T5" fmla="*/ 34 h 61"/>
                <a:gd name="T6" fmla="*/ 55 w 62"/>
                <a:gd name="T7" fmla="*/ 34 h 61"/>
                <a:gd name="T8" fmla="*/ 31 w 62"/>
                <a:gd name="T9" fmla="*/ 55 h 61"/>
                <a:gd name="T10" fmla="*/ 7 w 62"/>
                <a:gd name="T11" fmla="*/ 31 h 61"/>
                <a:gd name="T12" fmla="*/ 28 w 62"/>
                <a:gd name="T13" fmla="*/ 7 h 61"/>
                <a:gd name="T14" fmla="*/ 31 w 62"/>
                <a:gd name="T15" fmla="*/ 0 h 61"/>
                <a:gd name="T16" fmla="*/ 0 w 62"/>
                <a:gd name="T17" fmla="*/ 31 h 61"/>
                <a:gd name="T18" fmla="*/ 31 w 62"/>
                <a:gd name="T19" fmla="*/ 61 h 61"/>
                <a:gd name="T20" fmla="*/ 62 w 62"/>
                <a:gd name="T21" fmla="*/ 31 h 61"/>
                <a:gd name="T22" fmla="*/ 58 w 62"/>
                <a:gd name="T23" fmla="*/ 27 h 61"/>
                <a:gd name="T24" fmla="*/ 34 w 62"/>
                <a:gd name="T25" fmla="*/ 27 h 61"/>
                <a:gd name="T26" fmla="*/ 34 w 62"/>
                <a:gd name="T27" fmla="*/ 3 h 61"/>
                <a:gd name="T28" fmla="*/ 31 w 62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61">
                  <a:moveTo>
                    <a:pt x="28" y="7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3"/>
                    <a:pt x="29" y="34"/>
                    <a:pt x="31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3" y="46"/>
                    <a:pt x="43" y="55"/>
                    <a:pt x="31" y="55"/>
                  </a:cubicBezTo>
                  <a:cubicBezTo>
                    <a:pt x="18" y="55"/>
                    <a:pt x="7" y="44"/>
                    <a:pt x="7" y="31"/>
                  </a:cubicBezTo>
                  <a:cubicBezTo>
                    <a:pt x="7" y="19"/>
                    <a:pt x="16" y="9"/>
                    <a:pt x="28" y="7"/>
                  </a:cubicBezTo>
                  <a:close/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1"/>
                    <a:pt x="31" y="61"/>
                  </a:cubicBezTo>
                  <a:cubicBezTo>
                    <a:pt x="48" y="61"/>
                    <a:pt x="62" y="48"/>
                    <a:pt x="62" y="31"/>
                  </a:cubicBezTo>
                  <a:cubicBezTo>
                    <a:pt x="62" y="29"/>
                    <a:pt x="60" y="27"/>
                    <a:pt x="58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3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3840956" y="3621287"/>
            <a:ext cx="182166" cy="179785"/>
          </a:xfrm>
          <a:custGeom>
            <a:avLst/>
            <a:gdLst>
              <a:gd name="T0" fmla="*/ 86 w 106"/>
              <a:gd name="T1" fmla="*/ 15 h 104"/>
              <a:gd name="T2" fmla="*/ 90 w 106"/>
              <a:gd name="T3" fmla="*/ 19 h 104"/>
              <a:gd name="T4" fmla="*/ 87 w 106"/>
              <a:gd name="T5" fmla="*/ 24 h 104"/>
              <a:gd name="T6" fmla="*/ 81 w 106"/>
              <a:gd name="T7" fmla="*/ 18 h 104"/>
              <a:gd name="T8" fmla="*/ 87 w 106"/>
              <a:gd name="T9" fmla="*/ 13 h 104"/>
              <a:gd name="T10" fmla="*/ 54 w 106"/>
              <a:gd name="T11" fmla="*/ 50 h 104"/>
              <a:gd name="T12" fmla="*/ 52 w 106"/>
              <a:gd name="T13" fmla="*/ 56 h 104"/>
              <a:gd name="T14" fmla="*/ 52 w 106"/>
              <a:gd name="T15" fmla="*/ 49 h 104"/>
              <a:gd name="T16" fmla="*/ 61 w 106"/>
              <a:gd name="T17" fmla="*/ 38 h 104"/>
              <a:gd name="T18" fmla="*/ 52 w 106"/>
              <a:gd name="T19" fmla="*/ 42 h 104"/>
              <a:gd name="T20" fmla="*/ 52 w 106"/>
              <a:gd name="T21" fmla="*/ 63 h 104"/>
              <a:gd name="T22" fmla="*/ 61 w 106"/>
              <a:gd name="T23" fmla="*/ 48 h 104"/>
              <a:gd name="T24" fmla="*/ 69 w 106"/>
              <a:gd name="T25" fmla="*/ 52 h 104"/>
              <a:gd name="T26" fmla="*/ 34 w 106"/>
              <a:gd name="T27" fmla="*/ 52 h 104"/>
              <a:gd name="T28" fmla="*/ 52 w 106"/>
              <a:gd name="T29" fmla="*/ 22 h 104"/>
              <a:gd name="T30" fmla="*/ 66 w 106"/>
              <a:gd name="T31" fmla="*/ 34 h 104"/>
              <a:gd name="T32" fmla="*/ 28 w 106"/>
              <a:gd name="T33" fmla="*/ 53 h 104"/>
              <a:gd name="T34" fmla="*/ 76 w 106"/>
              <a:gd name="T35" fmla="*/ 53 h 104"/>
              <a:gd name="T36" fmla="*/ 76 w 106"/>
              <a:gd name="T37" fmla="*/ 33 h 104"/>
              <a:gd name="T38" fmla="*/ 52 w 106"/>
              <a:gd name="T39" fmla="*/ 83 h 104"/>
              <a:gd name="T40" fmla="*/ 52 w 106"/>
              <a:gd name="T41" fmla="*/ 22 h 104"/>
              <a:gd name="T42" fmla="*/ 75 w 106"/>
              <a:gd name="T43" fmla="*/ 15 h 104"/>
              <a:gd name="T44" fmla="*/ 74 w 106"/>
              <a:gd name="T45" fmla="*/ 23 h 104"/>
              <a:gd name="T46" fmla="*/ 15 w 106"/>
              <a:gd name="T47" fmla="*/ 53 h 104"/>
              <a:gd name="T48" fmla="*/ 89 w 106"/>
              <a:gd name="T49" fmla="*/ 53 h 104"/>
              <a:gd name="T50" fmla="*/ 89 w 106"/>
              <a:gd name="T51" fmla="*/ 30 h 104"/>
              <a:gd name="T52" fmla="*/ 96 w 106"/>
              <a:gd name="T53" fmla="*/ 53 h 104"/>
              <a:gd name="T54" fmla="*/ 8 w 106"/>
              <a:gd name="T55" fmla="*/ 53 h 104"/>
              <a:gd name="T56" fmla="*/ 91 w 106"/>
              <a:gd name="T57" fmla="*/ 0 h 104"/>
              <a:gd name="T58" fmla="*/ 79 w 106"/>
              <a:gd name="T59" fmla="*/ 10 h 104"/>
              <a:gd name="T60" fmla="*/ 0 w 106"/>
              <a:gd name="T61" fmla="*/ 53 h 104"/>
              <a:gd name="T62" fmla="*/ 103 w 106"/>
              <a:gd name="T63" fmla="*/ 53 h 104"/>
              <a:gd name="T64" fmla="*/ 104 w 106"/>
              <a:gd name="T65" fmla="*/ 16 h 104"/>
              <a:gd name="T66" fmla="*/ 101 w 106"/>
              <a:gd name="T67" fmla="*/ 10 h 104"/>
              <a:gd name="T68" fmla="*/ 95 w 106"/>
              <a:gd name="T69" fmla="*/ 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104">
                <a:moveTo>
                  <a:pt x="87" y="13"/>
                </a:moveTo>
                <a:cubicBezTo>
                  <a:pt x="86" y="15"/>
                  <a:pt x="86" y="15"/>
                  <a:pt x="86" y="15"/>
                </a:cubicBezTo>
                <a:cubicBezTo>
                  <a:pt x="86" y="16"/>
                  <a:pt x="87" y="17"/>
                  <a:pt x="87" y="18"/>
                </a:cubicBezTo>
                <a:cubicBezTo>
                  <a:pt x="88" y="18"/>
                  <a:pt x="89" y="19"/>
                  <a:pt x="90" y="19"/>
                </a:cubicBezTo>
                <a:cubicBezTo>
                  <a:pt x="92" y="18"/>
                  <a:pt x="92" y="18"/>
                  <a:pt x="92" y="18"/>
                </a:cubicBezTo>
                <a:cubicBezTo>
                  <a:pt x="87" y="24"/>
                  <a:pt x="87" y="24"/>
                  <a:pt x="87" y="24"/>
                </a:cubicBezTo>
                <a:cubicBezTo>
                  <a:pt x="80" y="25"/>
                  <a:pt x="80" y="25"/>
                  <a:pt x="80" y="25"/>
                </a:cubicBezTo>
                <a:cubicBezTo>
                  <a:pt x="81" y="18"/>
                  <a:pt x="81" y="18"/>
                  <a:pt x="81" y="18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lose/>
                <a:moveTo>
                  <a:pt x="52" y="49"/>
                </a:moveTo>
                <a:cubicBezTo>
                  <a:pt x="53" y="49"/>
                  <a:pt x="54" y="50"/>
                  <a:pt x="54" y="50"/>
                </a:cubicBezTo>
                <a:cubicBezTo>
                  <a:pt x="55" y="51"/>
                  <a:pt x="55" y="52"/>
                  <a:pt x="55" y="53"/>
                </a:cubicBezTo>
                <a:cubicBezTo>
                  <a:pt x="55" y="55"/>
                  <a:pt x="54" y="56"/>
                  <a:pt x="52" y="56"/>
                </a:cubicBezTo>
                <a:cubicBezTo>
                  <a:pt x="50" y="56"/>
                  <a:pt x="49" y="55"/>
                  <a:pt x="49" y="53"/>
                </a:cubicBezTo>
                <a:cubicBezTo>
                  <a:pt x="49" y="51"/>
                  <a:pt x="50" y="49"/>
                  <a:pt x="52" y="49"/>
                </a:cubicBezTo>
                <a:close/>
                <a:moveTo>
                  <a:pt x="51" y="35"/>
                </a:moveTo>
                <a:cubicBezTo>
                  <a:pt x="55" y="35"/>
                  <a:pt x="58" y="36"/>
                  <a:pt x="61" y="38"/>
                </a:cubicBezTo>
                <a:cubicBezTo>
                  <a:pt x="56" y="43"/>
                  <a:pt x="56" y="43"/>
                  <a:pt x="56" y="43"/>
                </a:cubicBezTo>
                <a:cubicBezTo>
                  <a:pt x="55" y="43"/>
                  <a:pt x="53" y="42"/>
                  <a:pt x="52" y="42"/>
                </a:cubicBezTo>
                <a:cubicBezTo>
                  <a:pt x="46" y="42"/>
                  <a:pt x="42" y="47"/>
                  <a:pt x="42" y="52"/>
                </a:cubicBezTo>
                <a:cubicBezTo>
                  <a:pt x="42" y="58"/>
                  <a:pt x="46" y="63"/>
                  <a:pt x="52" y="63"/>
                </a:cubicBezTo>
                <a:cubicBezTo>
                  <a:pt x="57" y="63"/>
                  <a:pt x="62" y="58"/>
                  <a:pt x="62" y="52"/>
                </a:cubicBezTo>
                <a:cubicBezTo>
                  <a:pt x="62" y="51"/>
                  <a:pt x="61" y="49"/>
                  <a:pt x="61" y="48"/>
                </a:cubicBezTo>
                <a:cubicBezTo>
                  <a:pt x="65" y="43"/>
                  <a:pt x="65" y="43"/>
                  <a:pt x="65" y="43"/>
                </a:cubicBezTo>
                <a:cubicBezTo>
                  <a:pt x="68" y="46"/>
                  <a:pt x="69" y="49"/>
                  <a:pt x="69" y="52"/>
                </a:cubicBezTo>
                <a:cubicBezTo>
                  <a:pt x="69" y="62"/>
                  <a:pt x="61" y="69"/>
                  <a:pt x="51" y="69"/>
                </a:cubicBezTo>
                <a:cubicBezTo>
                  <a:pt x="42" y="69"/>
                  <a:pt x="34" y="62"/>
                  <a:pt x="34" y="52"/>
                </a:cubicBezTo>
                <a:cubicBezTo>
                  <a:pt x="34" y="43"/>
                  <a:pt x="42" y="35"/>
                  <a:pt x="51" y="35"/>
                </a:cubicBezTo>
                <a:close/>
                <a:moveTo>
                  <a:pt x="52" y="22"/>
                </a:moveTo>
                <a:cubicBezTo>
                  <a:pt x="59" y="22"/>
                  <a:pt x="65" y="25"/>
                  <a:pt x="71" y="29"/>
                </a:cubicBezTo>
                <a:cubicBezTo>
                  <a:pt x="66" y="34"/>
                  <a:pt x="66" y="34"/>
                  <a:pt x="66" y="34"/>
                </a:cubicBezTo>
                <a:cubicBezTo>
                  <a:pt x="62" y="31"/>
                  <a:pt x="57" y="29"/>
                  <a:pt x="52" y="29"/>
                </a:cubicBezTo>
                <a:cubicBezTo>
                  <a:pt x="38" y="29"/>
                  <a:pt x="28" y="40"/>
                  <a:pt x="28" y="53"/>
                </a:cubicBezTo>
                <a:cubicBezTo>
                  <a:pt x="28" y="66"/>
                  <a:pt x="38" y="77"/>
                  <a:pt x="52" y="77"/>
                </a:cubicBezTo>
                <a:cubicBezTo>
                  <a:pt x="65" y="77"/>
                  <a:pt x="76" y="66"/>
                  <a:pt x="76" y="53"/>
                </a:cubicBezTo>
                <a:cubicBezTo>
                  <a:pt x="76" y="47"/>
                  <a:pt x="74" y="42"/>
                  <a:pt x="71" y="38"/>
                </a:cubicBezTo>
                <a:cubicBezTo>
                  <a:pt x="76" y="33"/>
                  <a:pt x="76" y="33"/>
                  <a:pt x="76" y="33"/>
                </a:cubicBezTo>
                <a:cubicBezTo>
                  <a:pt x="80" y="39"/>
                  <a:pt x="82" y="45"/>
                  <a:pt x="82" y="53"/>
                </a:cubicBezTo>
                <a:cubicBezTo>
                  <a:pt x="82" y="69"/>
                  <a:pt x="69" y="83"/>
                  <a:pt x="52" y="83"/>
                </a:cubicBezTo>
                <a:cubicBezTo>
                  <a:pt x="35" y="83"/>
                  <a:pt x="21" y="70"/>
                  <a:pt x="21" y="53"/>
                </a:cubicBezTo>
                <a:cubicBezTo>
                  <a:pt x="21" y="36"/>
                  <a:pt x="34" y="22"/>
                  <a:pt x="52" y="22"/>
                </a:cubicBezTo>
                <a:close/>
                <a:moveTo>
                  <a:pt x="52" y="9"/>
                </a:moveTo>
                <a:cubicBezTo>
                  <a:pt x="60" y="9"/>
                  <a:pt x="68" y="11"/>
                  <a:pt x="75" y="15"/>
                </a:cubicBezTo>
                <a:cubicBezTo>
                  <a:pt x="75" y="15"/>
                  <a:pt x="75" y="16"/>
                  <a:pt x="75" y="16"/>
                </a:cubicBezTo>
                <a:cubicBezTo>
                  <a:pt x="74" y="23"/>
                  <a:pt x="74" y="23"/>
                  <a:pt x="74" y="23"/>
                </a:cubicBezTo>
                <a:cubicBezTo>
                  <a:pt x="68" y="18"/>
                  <a:pt x="60" y="16"/>
                  <a:pt x="52" y="16"/>
                </a:cubicBezTo>
                <a:cubicBezTo>
                  <a:pt x="31" y="16"/>
                  <a:pt x="15" y="32"/>
                  <a:pt x="15" y="53"/>
                </a:cubicBezTo>
                <a:cubicBezTo>
                  <a:pt x="15" y="73"/>
                  <a:pt x="31" y="90"/>
                  <a:pt x="52" y="90"/>
                </a:cubicBezTo>
                <a:cubicBezTo>
                  <a:pt x="72" y="90"/>
                  <a:pt x="89" y="73"/>
                  <a:pt x="89" y="53"/>
                </a:cubicBezTo>
                <a:cubicBezTo>
                  <a:pt x="89" y="45"/>
                  <a:pt x="87" y="37"/>
                  <a:pt x="82" y="31"/>
                </a:cubicBezTo>
                <a:cubicBezTo>
                  <a:pt x="89" y="30"/>
                  <a:pt x="89" y="30"/>
                  <a:pt x="89" y="30"/>
                </a:cubicBezTo>
                <a:cubicBezTo>
                  <a:pt x="89" y="30"/>
                  <a:pt x="89" y="30"/>
                  <a:pt x="90" y="30"/>
                </a:cubicBezTo>
                <a:cubicBezTo>
                  <a:pt x="94" y="37"/>
                  <a:pt x="96" y="44"/>
                  <a:pt x="96" y="53"/>
                </a:cubicBezTo>
                <a:cubicBezTo>
                  <a:pt x="96" y="77"/>
                  <a:pt x="76" y="97"/>
                  <a:pt x="52" y="97"/>
                </a:cubicBezTo>
                <a:cubicBezTo>
                  <a:pt x="28" y="97"/>
                  <a:pt x="8" y="77"/>
                  <a:pt x="8" y="53"/>
                </a:cubicBezTo>
                <a:cubicBezTo>
                  <a:pt x="8" y="28"/>
                  <a:pt x="28" y="9"/>
                  <a:pt x="52" y="9"/>
                </a:cubicBezTo>
                <a:close/>
                <a:moveTo>
                  <a:pt x="91" y="0"/>
                </a:moveTo>
                <a:cubicBezTo>
                  <a:pt x="90" y="0"/>
                  <a:pt x="90" y="0"/>
                  <a:pt x="89" y="1"/>
                </a:cubicBezTo>
                <a:cubicBezTo>
                  <a:pt x="79" y="10"/>
                  <a:pt x="79" y="10"/>
                  <a:pt x="79" y="10"/>
                </a:cubicBezTo>
                <a:cubicBezTo>
                  <a:pt x="71" y="4"/>
                  <a:pt x="62" y="2"/>
                  <a:pt x="52" y="2"/>
                </a:cubicBezTo>
                <a:cubicBezTo>
                  <a:pt x="23" y="2"/>
                  <a:pt x="0" y="24"/>
                  <a:pt x="0" y="53"/>
                </a:cubicBezTo>
                <a:cubicBezTo>
                  <a:pt x="0" y="81"/>
                  <a:pt x="23" y="104"/>
                  <a:pt x="52" y="104"/>
                </a:cubicBezTo>
                <a:cubicBezTo>
                  <a:pt x="80" y="104"/>
                  <a:pt x="103" y="81"/>
                  <a:pt x="103" y="53"/>
                </a:cubicBezTo>
                <a:cubicBezTo>
                  <a:pt x="103" y="43"/>
                  <a:pt x="100" y="33"/>
                  <a:pt x="95" y="25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6" y="13"/>
                  <a:pt x="104" y="10"/>
                  <a:pt x="102" y="10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94" y="11"/>
                  <a:pt x="94" y="11"/>
                  <a:pt x="94" y="11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1"/>
                  <a:pt x="9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50" name="Group 49"/>
          <p:cNvGrpSpPr/>
          <p:nvPr/>
        </p:nvGrpSpPr>
        <p:grpSpPr>
          <a:xfrm>
            <a:off x="3841552" y="2859286"/>
            <a:ext cx="180975" cy="179785"/>
            <a:chOff x="5121275" y="2954338"/>
            <a:chExt cx="241300" cy="239713"/>
          </a:xfrm>
        </p:grpSpPr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5121275" y="2954338"/>
              <a:ext cx="241300" cy="239713"/>
            </a:xfrm>
            <a:custGeom>
              <a:avLst/>
              <a:gdLst>
                <a:gd name="T0" fmla="*/ 97 w 105"/>
                <a:gd name="T1" fmla="*/ 8 h 104"/>
                <a:gd name="T2" fmla="*/ 91 w 105"/>
                <a:gd name="T3" fmla="*/ 37 h 104"/>
                <a:gd name="T4" fmla="*/ 94 w 105"/>
                <a:gd name="T5" fmla="*/ 7 h 104"/>
                <a:gd name="T6" fmla="*/ 31 w 105"/>
                <a:gd name="T7" fmla="*/ 38 h 104"/>
                <a:gd name="T8" fmla="*/ 21 w 105"/>
                <a:gd name="T9" fmla="*/ 49 h 104"/>
                <a:gd name="T10" fmla="*/ 15 w 105"/>
                <a:gd name="T11" fmla="*/ 47 h 104"/>
                <a:gd name="T12" fmla="*/ 62 w 105"/>
                <a:gd name="T13" fmla="*/ 17 h 104"/>
                <a:gd name="T14" fmla="*/ 45 w 105"/>
                <a:gd name="T15" fmla="*/ 77 h 104"/>
                <a:gd name="T16" fmla="*/ 62 w 105"/>
                <a:gd name="T17" fmla="*/ 17 h 104"/>
                <a:gd name="T18" fmla="*/ 40 w 105"/>
                <a:gd name="T19" fmla="*/ 82 h 104"/>
                <a:gd name="T20" fmla="*/ 18 w 105"/>
                <a:gd name="T21" fmla="*/ 70 h 104"/>
                <a:gd name="T22" fmla="*/ 24 w 105"/>
                <a:gd name="T23" fmla="*/ 66 h 104"/>
                <a:gd name="T24" fmla="*/ 24 w 105"/>
                <a:gd name="T25" fmla="*/ 86 h 104"/>
                <a:gd name="T26" fmla="*/ 14 w 105"/>
                <a:gd name="T27" fmla="*/ 92 h 104"/>
                <a:gd name="T28" fmla="*/ 20 w 105"/>
                <a:gd name="T29" fmla="*/ 81 h 104"/>
                <a:gd name="T30" fmla="*/ 68 w 105"/>
                <a:gd name="T31" fmla="*/ 74 h 104"/>
                <a:gd name="T32" fmla="*/ 56 w 105"/>
                <a:gd name="T33" fmla="*/ 80 h 104"/>
                <a:gd name="T34" fmla="*/ 95 w 105"/>
                <a:gd name="T35" fmla="*/ 0 h 104"/>
                <a:gd name="T36" fmla="*/ 69 w 105"/>
                <a:gd name="T37" fmla="*/ 6 h 104"/>
                <a:gd name="T38" fmla="*/ 37 w 105"/>
                <a:gd name="T39" fmla="*/ 30 h 104"/>
                <a:gd name="T40" fmla="*/ 1 w 105"/>
                <a:gd name="T41" fmla="*/ 54 h 104"/>
                <a:gd name="T42" fmla="*/ 4 w 105"/>
                <a:gd name="T43" fmla="*/ 59 h 104"/>
                <a:gd name="T44" fmla="*/ 21 w 105"/>
                <a:gd name="T45" fmla="*/ 56 h 104"/>
                <a:gd name="T46" fmla="*/ 22 w 105"/>
                <a:gd name="T47" fmla="*/ 59 h 104"/>
                <a:gd name="T48" fmla="*/ 10 w 105"/>
                <a:gd name="T49" fmla="*/ 71 h 104"/>
                <a:gd name="T50" fmla="*/ 9 w 105"/>
                <a:gd name="T51" fmla="*/ 83 h 104"/>
                <a:gd name="T52" fmla="*/ 7 w 105"/>
                <a:gd name="T53" fmla="*/ 97 h 104"/>
                <a:gd name="T54" fmla="*/ 14 w 105"/>
                <a:gd name="T55" fmla="*/ 98 h 104"/>
                <a:gd name="T56" fmla="*/ 29 w 105"/>
                <a:gd name="T57" fmla="*/ 90 h 104"/>
                <a:gd name="T58" fmla="*/ 36 w 105"/>
                <a:gd name="T59" fmla="*/ 96 h 104"/>
                <a:gd name="T60" fmla="*/ 45 w 105"/>
                <a:gd name="T61" fmla="*/ 83 h 104"/>
                <a:gd name="T62" fmla="*/ 49 w 105"/>
                <a:gd name="T63" fmla="*/ 82 h 104"/>
                <a:gd name="T64" fmla="*/ 46 w 105"/>
                <a:gd name="T65" fmla="*/ 103 h 104"/>
                <a:gd name="T66" fmla="*/ 50 w 105"/>
                <a:gd name="T67" fmla="*/ 103 h 104"/>
                <a:gd name="T68" fmla="*/ 75 w 105"/>
                <a:gd name="T69" fmla="*/ 67 h 104"/>
                <a:gd name="T70" fmla="*/ 98 w 105"/>
                <a:gd name="T71" fmla="*/ 35 h 104"/>
                <a:gd name="T72" fmla="*/ 102 w 105"/>
                <a:gd name="T73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" h="104">
                  <a:moveTo>
                    <a:pt x="94" y="7"/>
                  </a:moveTo>
                  <a:cubicBezTo>
                    <a:pt x="95" y="7"/>
                    <a:pt x="96" y="8"/>
                    <a:pt x="97" y="8"/>
                  </a:cubicBezTo>
                  <a:cubicBezTo>
                    <a:pt x="98" y="9"/>
                    <a:pt x="98" y="10"/>
                    <a:pt x="98" y="11"/>
                  </a:cubicBezTo>
                  <a:cubicBezTo>
                    <a:pt x="97" y="20"/>
                    <a:pt x="95" y="29"/>
                    <a:pt x="91" y="37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6" y="10"/>
                    <a:pt x="85" y="8"/>
                    <a:pt x="94" y="7"/>
                  </a:cubicBezTo>
                  <a:close/>
                  <a:moveTo>
                    <a:pt x="31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29" y="41"/>
                    <a:pt x="27" y="45"/>
                    <a:pt x="25" y="49"/>
                  </a:cubicBezTo>
                  <a:cubicBezTo>
                    <a:pt x="24" y="49"/>
                    <a:pt x="23" y="49"/>
                    <a:pt x="21" y="49"/>
                  </a:cubicBezTo>
                  <a:cubicBezTo>
                    <a:pt x="18" y="49"/>
                    <a:pt x="15" y="49"/>
                    <a:pt x="13" y="50"/>
                  </a:cubicBezTo>
                  <a:cubicBezTo>
                    <a:pt x="13" y="49"/>
                    <a:pt x="14" y="48"/>
                    <a:pt x="15" y="47"/>
                  </a:cubicBezTo>
                  <a:cubicBezTo>
                    <a:pt x="20" y="43"/>
                    <a:pt x="25" y="39"/>
                    <a:pt x="31" y="38"/>
                  </a:cubicBezTo>
                  <a:close/>
                  <a:moveTo>
                    <a:pt x="62" y="17"/>
                  </a:moveTo>
                  <a:cubicBezTo>
                    <a:pt x="88" y="43"/>
                    <a:pt x="88" y="43"/>
                    <a:pt x="88" y="43"/>
                  </a:cubicBezTo>
                  <a:cubicBezTo>
                    <a:pt x="79" y="59"/>
                    <a:pt x="63" y="72"/>
                    <a:pt x="45" y="7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4" y="42"/>
                    <a:pt x="46" y="27"/>
                    <a:pt x="62" y="17"/>
                  </a:cubicBezTo>
                  <a:close/>
                  <a:moveTo>
                    <a:pt x="24" y="66"/>
                  </a:moveTo>
                  <a:cubicBezTo>
                    <a:pt x="40" y="82"/>
                    <a:pt x="40" y="82"/>
                    <a:pt x="40" y="82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lose/>
                  <a:moveTo>
                    <a:pt x="20" y="81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3" y="87"/>
                    <a:pt x="21" y="88"/>
                    <a:pt x="19" y="89"/>
                  </a:cubicBezTo>
                  <a:cubicBezTo>
                    <a:pt x="17" y="90"/>
                    <a:pt x="15" y="91"/>
                    <a:pt x="14" y="92"/>
                  </a:cubicBezTo>
                  <a:cubicBezTo>
                    <a:pt x="14" y="90"/>
                    <a:pt x="15" y="89"/>
                    <a:pt x="17" y="86"/>
                  </a:cubicBezTo>
                  <a:cubicBezTo>
                    <a:pt x="18" y="84"/>
                    <a:pt x="19" y="83"/>
                    <a:pt x="20" y="81"/>
                  </a:cubicBezTo>
                  <a:close/>
                  <a:moveTo>
                    <a:pt x="68" y="74"/>
                  </a:moveTo>
                  <a:cubicBezTo>
                    <a:pt x="68" y="74"/>
                    <a:pt x="68" y="74"/>
                    <a:pt x="68" y="74"/>
                  </a:cubicBezTo>
                  <a:cubicBezTo>
                    <a:pt x="66" y="81"/>
                    <a:pt x="62" y="88"/>
                    <a:pt x="55" y="93"/>
                  </a:cubicBezTo>
                  <a:cubicBezTo>
                    <a:pt x="57" y="89"/>
                    <a:pt x="57" y="84"/>
                    <a:pt x="56" y="80"/>
                  </a:cubicBezTo>
                  <a:cubicBezTo>
                    <a:pt x="60" y="79"/>
                    <a:pt x="64" y="76"/>
                    <a:pt x="68" y="74"/>
                  </a:cubicBezTo>
                  <a:close/>
                  <a:moveTo>
                    <a:pt x="95" y="0"/>
                  </a:moveTo>
                  <a:cubicBezTo>
                    <a:pt x="95" y="0"/>
                    <a:pt x="94" y="0"/>
                    <a:pt x="94" y="0"/>
                  </a:cubicBezTo>
                  <a:cubicBezTo>
                    <a:pt x="85" y="1"/>
                    <a:pt x="77" y="3"/>
                    <a:pt x="69" y="6"/>
                  </a:cubicBezTo>
                  <a:cubicBezTo>
                    <a:pt x="62" y="9"/>
                    <a:pt x="55" y="14"/>
                    <a:pt x="48" y="19"/>
                  </a:cubicBezTo>
                  <a:cubicBezTo>
                    <a:pt x="44" y="22"/>
                    <a:pt x="40" y="26"/>
                    <a:pt x="37" y="30"/>
                  </a:cubicBezTo>
                  <a:cubicBezTo>
                    <a:pt x="27" y="30"/>
                    <a:pt x="17" y="35"/>
                    <a:pt x="10" y="42"/>
                  </a:cubicBezTo>
                  <a:cubicBezTo>
                    <a:pt x="6" y="46"/>
                    <a:pt x="4" y="50"/>
                    <a:pt x="1" y="54"/>
                  </a:cubicBezTo>
                  <a:cubicBezTo>
                    <a:pt x="0" y="56"/>
                    <a:pt x="1" y="57"/>
                    <a:pt x="2" y="58"/>
                  </a:cubicBezTo>
                  <a:cubicBezTo>
                    <a:pt x="2" y="59"/>
                    <a:pt x="4" y="59"/>
                    <a:pt x="4" y="59"/>
                  </a:cubicBezTo>
                  <a:cubicBezTo>
                    <a:pt x="5" y="59"/>
                    <a:pt x="5" y="59"/>
                    <a:pt x="6" y="59"/>
                  </a:cubicBezTo>
                  <a:cubicBezTo>
                    <a:pt x="10" y="57"/>
                    <a:pt x="16" y="56"/>
                    <a:pt x="21" y="56"/>
                  </a:cubicBezTo>
                  <a:cubicBezTo>
                    <a:pt x="21" y="56"/>
                    <a:pt x="22" y="56"/>
                    <a:pt x="22" y="56"/>
                  </a:cubicBezTo>
                  <a:cubicBezTo>
                    <a:pt x="22" y="57"/>
                    <a:pt x="22" y="58"/>
                    <a:pt x="22" y="59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7"/>
                    <a:pt x="8" y="70"/>
                    <a:pt x="10" y="71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3" y="78"/>
                    <a:pt x="11" y="81"/>
                    <a:pt x="9" y="83"/>
                  </a:cubicBezTo>
                  <a:cubicBezTo>
                    <a:pt x="8" y="86"/>
                    <a:pt x="7" y="88"/>
                    <a:pt x="6" y="90"/>
                  </a:cubicBezTo>
                  <a:cubicBezTo>
                    <a:pt x="5" y="93"/>
                    <a:pt x="6" y="96"/>
                    <a:pt x="7" y="97"/>
                  </a:cubicBezTo>
                  <a:cubicBezTo>
                    <a:pt x="8" y="98"/>
                    <a:pt x="10" y="99"/>
                    <a:pt x="11" y="99"/>
                  </a:cubicBezTo>
                  <a:cubicBezTo>
                    <a:pt x="12" y="99"/>
                    <a:pt x="13" y="98"/>
                    <a:pt x="14" y="98"/>
                  </a:cubicBezTo>
                  <a:cubicBezTo>
                    <a:pt x="16" y="97"/>
                    <a:pt x="18" y="96"/>
                    <a:pt x="21" y="95"/>
                  </a:cubicBezTo>
                  <a:cubicBezTo>
                    <a:pt x="24" y="93"/>
                    <a:pt x="26" y="91"/>
                    <a:pt x="29" y="90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5"/>
                    <a:pt x="35" y="96"/>
                    <a:pt x="36" y="96"/>
                  </a:cubicBezTo>
                  <a:cubicBezTo>
                    <a:pt x="37" y="96"/>
                    <a:pt x="38" y="95"/>
                    <a:pt x="39" y="9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6" y="83"/>
                    <a:pt x="47" y="82"/>
                    <a:pt x="49" y="82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9" y="87"/>
                    <a:pt x="48" y="93"/>
                    <a:pt x="45" y="99"/>
                  </a:cubicBezTo>
                  <a:cubicBezTo>
                    <a:pt x="45" y="100"/>
                    <a:pt x="45" y="102"/>
                    <a:pt x="46" y="103"/>
                  </a:cubicBezTo>
                  <a:cubicBezTo>
                    <a:pt x="47" y="103"/>
                    <a:pt x="48" y="104"/>
                    <a:pt x="49" y="104"/>
                  </a:cubicBezTo>
                  <a:cubicBezTo>
                    <a:pt x="49" y="104"/>
                    <a:pt x="50" y="104"/>
                    <a:pt x="50" y="103"/>
                  </a:cubicBezTo>
                  <a:cubicBezTo>
                    <a:pt x="54" y="101"/>
                    <a:pt x="59" y="98"/>
                    <a:pt x="62" y="95"/>
                  </a:cubicBezTo>
                  <a:cubicBezTo>
                    <a:pt x="70" y="87"/>
                    <a:pt x="74" y="77"/>
                    <a:pt x="75" y="67"/>
                  </a:cubicBezTo>
                  <a:cubicBezTo>
                    <a:pt x="79" y="64"/>
                    <a:pt x="82" y="61"/>
                    <a:pt x="85" y="56"/>
                  </a:cubicBezTo>
                  <a:cubicBezTo>
                    <a:pt x="91" y="49"/>
                    <a:pt x="95" y="43"/>
                    <a:pt x="98" y="35"/>
                  </a:cubicBezTo>
                  <a:cubicBezTo>
                    <a:pt x="102" y="27"/>
                    <a:pt x="104" y="19"/>
                    <a:pt x="104" y="10"/>
                  </a:cubicBezTo>
                  <a:cubicBezTo>
                    <a:pt x="105" y="9"/>
                    <a:pt x="104" y="5"/>
                    <a:pt x="102" y="3"/>
                  </a:cubicBezTo>
                  <a:cubicBezTo>
                    <a:pt x="100" y="1"/>
                    <a:pt x="97" y="0"/>
                    <a:pt x="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5224463" y="3025775"/>
              <a:ext cx="68263" cy="65088"/>
            </a:xfrm>
            <a:custGeom>
              <a:avLst/>
              <a:gdLst>
                <a:gd name="T0" fmla="*/ 16 w 30"/>
                <a:gd name="T1" fmla="*/ 7 h 28"/>
                <a:gd name="T2" fmla="*/ 21 w 30"/>
                <a:gd name="T3" fmla="*/ 9 h 28"/>
                <a:gd name="T4" fmla="*/ 21 w 30"/>
                <a:gd name="T5" fmla="*/ 19 h 28"/>
                <a:gd name="T6" fmla="*/ 16 w 30"/>
                <a:gd name="T7" fmla="*/ 21 h 28"/>
                <a:gd name="T8" fmla="*/ 11 w 30"/>
                <a:gd name="T9" fmla="*/ 19 h 28"/>
                <a:gd name="T10" fmla="*/ 11 w 30"/>
                <a:gd name="T11" fmla="*/ 9 h 28"/>
                <a:gd name="T12" fmla="*/ 16 w 30"/>
                <a:gd name="T13" fmla="*/ 7 h 28"/>
                <a:gd name="T14" fmla="*/ 16 w 30"/>
                <a:gd name="T15" fmla="*/ 0 h 28"/>
                <a:gd name="T16" fmla="*/ 6 w 30"/>
                <a:gd name="T17" fmla="*/ 4 h 28"/>
                <a:gd name="T18" fmla="*/ 6 w 30"/>
                <a:gd name="T19" fmla="*/ 24 h 28"/>
                <a:gd name="T20" fmla="*/ 15 w 30"/>
                <a:gd name="T21" fmla="*/ 28 h 28"/>
                <a:gd name="T22" fmla="*/ 25 w 30"/>
                <a:gd name="T23" fmla="*/ 24 h 28"/>
                <a:gd name="T24" fmla="*/ 25 w 30"/>
                <a:gd name="T25" fmla="*/ 4 h 28"/>
                <a:gd name="T26" fmla="*/ 16 w 30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8">
                  <a:moveTo>
                    <a:pt x="16" y="7"/>
                  </a:moveTo>
                  <a:cubicBezTo>
                    <a:pt x="17" y="7"/>
                    <a:pt x="19" y="8"/>
                    <a:pt x="21" y="9"/>
                  </a:cubicBezTo>
                  <a:cubicBezTo>
                    <a:pt x="23" y="12"/>
                    <a:pt x="23" y="16"/>
                    <a:pt x="21" y="19"/>
                  </a:cubicBezTo>
                  <a:cubicBezTo>
                    <a:pt x="19" y="20"/>
                    <a:pt x="17" y="21"/>
                    <a:pt x="16" y="21"/>
                  </a:cubicBezTo>
                  <a:cubicBezTo>
                    <a:pt x="14" y="21"/>
                    <a:pt x="12" y="20"/>
                    <a:pt x="11" y="19"/>
                  </a:cubicBezTo>
                  <a:cubicBezTo>
                    <a:pt x="8" y="16"/>
                    <a:pt x="8" y="12"/>
                    <a:pt x="11" y="9"/>
                  </a:cubicBezTo>
                  <a:cubicBezTo>
                    <a:pt x="12" y="8"/>
                    <a:pt x="14" y="7"/>
                    <a:pt x="16" y="7"/>
                  </a:cubicBezTo>
                  <a:close/>
                  <a:moveTo>
                    <a:pt x="16" y="0"/>
                  </a:moveTo>
                  <a:cubicBezTo>
                    <a:pt x="12" y="0"/>
                    <a:pt x="9" y="2"/>
                    <a:pt x="6" y="4"/>
                  </a:cubicBezTo>
                  <a:cubicBezTo>
                    <a:pt x="0" y="10"/>
                    <a:pt x="0" y="18"/>
                    <a:pt x="6" y="24"/>
                  </a:cubicBezTo>
                  <a:cubicBezTo>
                    <a:pt x="8" y="26"/>
                    <a:pt x="12" y="28"/>
                    <a:pt x="15" y="28"/>
                  </a:cubicBezTo>
                  <a:cubicBezTo>
                    <a:pt x="19" y="28"/>
                    <a:pt x="22" y="26"/>
                    <a:pt x="25" y="24"/>
                  </a:cubicBezTo>
                  <a:cubicBezTo>
                    <a:pt x="30" y="18"/>
                    <a:pt x="30" y="10"/>
                    <a:pt x="25" y="4"/>
                  </a:cubicBezTo>
                  <a:cubicBezTo>
                    <a:pt x="22" y="2"/>
                    <a:pt x="19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087291" y="2100858"/>
            <a:ext cx="178594" cy="182166"/>
            <a:chOff x="4127500" y="1974850"/>
            <a:chExt cx="238125" cy="242888"/>
          </a:xfrm>
        </p:grpSpPr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4127500" y="1974850"/>
              <a:ext cx="238125" cy="242888"/>
            </a:xfrm>
            <a:custGeom>
              <a:avLst/>
              <a:gdLst>
                <a:gd name="T0" fmla="*/ 94 w 104"/>
                <a:gd name="T1" fmla="*/ 7 h 106"/>
                <a:gd name="T2" fmla="*/ 97 w 104"/>
                <a:gd name="T3" fmla="*/ 11 h 106"/>
                <a:gd name="T4" fmla="*/ 94 w 104"/>
                <a:gd name="T5" fmla="*/ 14 h 106"/>
                <a:gd name="T6" fmla="*/ 10 w 104"/>
                <a:gd name="T7" fmla="*/ 14 h 106"/>
                <a:gd name="T8" fmla="*/ 6 w 104"/>
                <a:gd name="T9" fmla="*/ 11 h 106"/>
                <a:gd name="T10" fmla="*/ 10 w 104"/>
                <a:gd name="T11" fmla="*/ 7 h 106"/>
                <a:gd name="T12" fmla="*/ 94 w 104"/>
                <a:gd name="T13" fmla="*/ 7 h 106"/>
                <a:gd name="T14" fmla="*/ 90 w 104"/>
                <a:gd name="T15" fmla="*/ 21 h 106"/>
                <a:gd name="T16" fmla="*/ 90 w 104"/>
                <a:gd name="T17" fmla="*/ 69 h 106"/>
                <a:gd name="T18" fmla="*/ 13 w 104"/>
                <a:gd name="T19" fmla="*/ 69 h 106"/>
                <a:gd name="T20" fmla="*/ 13 w 104"/>
                <a:gd name="T21" fmla="*/ 21 h 106"/>
                <a:gd name="T22" fmla="*/ 90 w 104"/>
                <a:gd name="T23" fmla="*/ 21 h 106"/>
                <a:gd name="T24" fmla="*/ 52 w 104"/>
                <a:gd name="T25" fmla="*/ 91 h 106"/>
                <a:gd name="T26" fmla="*/ 55 w 104"/>
                <a:gd name="T27" fmla="*/ 95 h 106"/>
                <a:gd name="T28" fmla="*/ 52 w 104"/>
                <a:gd name="T29" fmla="*/ 98 h 106"/>
                <a:gd name="T30" fmla="*/ 48 w 104"/>
                <a:gd name="T31" fmla="*/ 95 h 106"/>
                <a:gd name="T32" fmla="*/ 52 w 104"/>
                <a:gd name="T33" fmla="*/ 91 h 106"/>
                <a:gd name="T34" fmla="*/ 10 w 104"/>
                <a:gd name="T35" fmla="*/ 0 h 106"/>
                <a:gd name="T36" fmla="*/ 0 w 104"/>
                <a:gd name="T37" fmla="*/ 11 h 106"/>
                <a:gd name="T38" fmla="*/ 7 w 104"/>
                <a:gd name="T39" fmla="*/ 20 h 106"/>
                <a:gd name="T40" fmla="*/ 7 w 104"/>
                <a:gd name="T41" fmla="*/ 69 h 106"/>
                <a:gd name="T42" fmla="*/ 3 w 104"/>
                <a:gd name="T43" fmla="*/ 69 h 106"/>
                <a:gd name="T44" fmla="*/ 0 w 104"/>
                <a:gd name="T45" fmla="*/ 72 h 106"/>
                <a:gd name="T46" fmla="*/ 3 w 104"/>
                <a:gd name="T47" fmla="*/ 76 h 106"/>
                <a:gd name="T48" fmla="*/ 49 w 104"/>
                <a:gd name="T49" fmla="*/ 76 h 106"/>
                <a:gd name="T50" fmla="*/ 49 w 104"/>
                <a:gd name="T51" fmla="*/ 86 h 106"/>
                <a:gd name="T52" fmla="*/ 42 w 104"/>
                <a:gd name="T53" fmla="*/ 95 h 106"/>
                <a:gd name="T54" fmla="*/ 52 w 104"/>
                <a:gd name="T55" fmla="*/ 106 h 106"/>
                <a:gd name="T56" fmla="*/ 62 w 104"/>
                <a:gd name="T57" fmla="*/ 95 h 106"/>
                <a:gd name="T58" fmla="*/ 55 w 104"/>
                <a:gd name="T59" fmla="*/ 86 h 106"/>
                <a:gd name="T60" fmla="*/ 55 w 104"/>
                <a:gd name="T61" fmla="*/ 76 h 106"/>
                <a:gd name="T62" fmla="*/ 101 w 104"/>
                <a:gd name="T63" fmla="*/ 76 h 106"/>
                <a:gd name="T64" fmla="*/ 104 w 104"/>
                <a:gd name="T65" fmla="*/ 72 h 106"/>
                <a:gd name="T66" fmla="*/ 101 w 104"/>
                <a:gd name="T67" fmla="*/ 69 h 106"/>
                <a:gd name="T68" fmla="*/ 97 w 104"/>
                <a:gd name="T69" fmla="*/ 69 h 106"/>
                <a:gd name="T70" fmla="*/ 97 w 104"/>
                <a:gd name="T71" fmla="*/ 20 h 106"/>
                <a:gd name="T72" fmla="*/ 104 w 104"/>
                <a:gd name="T73" fmla="*/ 11 h 106"/>
                <a:gd name="T74" fmla="*/ 94 w 104"/>
                <a:gd name="T75" fmla="*/ 0 h 106"/>
                <a:gd name="T76" fmla="*/ 10 w 104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06">
                  <a:moveTo>
                    <a:pt x="94" y="7"/>
                  </a:moveTo>
                  <a:cubicBezTo>
                    <a:pt x="96" y="7"/>
                    <a:pt x="97" y="9"/>
                    <a:pt x="97" y="11"/>
                  </a:cubicBezTo>
                  <a:cubicBezTo>
                    <a:pt x="97" y="13"/>
                    <a:pt x="96" y="14"/>
                    <a:pt x="9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3"/>
                    <a:pt x="6" y="11"/>
                  </a:cubicBezTo>
                  <a:cubicBezTo>
                    <a:pt x="6" y="9"/>
                    <a:pt x="8" y="7"/>
                    <a:pt x="10" y="7"/>
                  </a:cubicBezTo>
                  <a:lnTo>
                    <a:pt x="94" y="7"/>
                  </a:lnTo>
                  <a:close/>
                  <a:moveTo>
                    <a:pt x="90" y="21"/>
                  </a:moveTo>
                  <a:cubicBezTo>
                    <a:pt x="90" y="69"/>
                    <a:pt x="90" y="69"/>
                    <a:pt x="90" y="69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0" y="21"/>
                    <a:pt x="90" y="21"/>
                    <a:pt x="90" y="21"/>
                  </a:cubicBezTo>
                  <a:close/>
                  <a:moveTo>
                    <a:pt x="52" y="91"/>
                  </a:moveTo>
                  <a:cubicBezTo>
                    <a:pt x="54" y="91"/>
                    <a:pt x="55" y="93"/>
                    <a:pt x="55" y="95"/>
                  </a:cubicBezTo>
                  <a:cubicBezTo>
                    <a:pt x="55" y="97"/>
                    <a:pt x="53" y="98"/>
                    <a:pt x="52" y="98"/>
                  </a:cubicBezTo>
                  <a:cubicBezTo>
                    <a:pt x="50" y="98"/>
                    <a:pt x="48" y="97"/>
                    <a:pt x="48" y="95"/>
                  </a:cubicBezTo>
                  <a:cubicBezTo>
                    <a:pt x="48" y="93"/>
                    <a:pt x="50" y="91"/>
                    <a:pt x="52" y="91"/>
                  </a:cubicBezTo>
                  <a:close/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5"/>
                    <a:pt x="3" y="19"/>
                    <a:pt x="7" y="20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70"/>
                    <a:pt x="0" y="72"/>
                  </a:cubicBezTo>
                  <a:cubicBezTo>
                    <a:pt x="0" y="74"/>
                    <a:pt x="2" y="76"/>
                    <a:pt x="3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5" y="87"/>
                    <a:pt x="42" y="91"/>
                    <a:pt x="42" y="95"/>
                  </a:cubicBezTo>
                  <a:cubicBezTo>
                    <a:pt x="42" y="101"/>
                    <a:pt x="46" y="106"/>
                    <a:pt x="52" y="106"/>
                  </a:cubicBezTo>
                  <a:cubicBezTo>
                    <a:pt x="57" y="106"/>
                    <a:pt x="62" y="101"/>
                    <a:pt x="62" y="95"/>
                  </a:cubicBezTo>
                  <a:cubicBezTo>
                    <a:pt x="62" y="91"/>
                    <a:pt x="59" y="87"/>
                    <a:pt x="5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3" y="76"/>
                    <a:pt x="104" y="74"/>
                    <a:pt x="104" y="72"/>
                  </a:cubicBezTo>
                  <a:cubicBezTo>
                    <a:pt x="104" y="70"/>
                    <a:pt x="102" y="69"/>
                    <a:pt x="101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101" y="19"/>
                    <a:pt x="104" y="15"/>
                    <a:pt x="104" y="11"/>
                  </a:cubicBezTo>
                  <a:cubicBezTo>
                    <a:pt x="104" y="5"/>
                    <a:pt x="99" y="0"/>
                    <a:pt x="94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191000" y="2038350"/>
              <a:ext cx="107950" cy="79375"/>
            </a:xfrm>
            <a:custGeom>
              <a:avLst/>
              <a:gdLst>
                <a:gd name="T0" fmla="*/ 30 w 47"/>
                <a:gd name="T1" fmla="*/ 0 h 34"/>
                <a:gd name="T2" fmla="*/ 27 w 47"/>
                <a:gd name="T3" fmla="*/ 4 h 34"/>
                <a:gd name="T4" fmla="*/ 30 w 47"/>
                <a:gd name="T5" fmla="*/ 7 h 34"/>
                <a:gd name="T6" fmla="*/ 36 w 47"/>
                <a:gd name="T7" fmla="*/ 7 h 34"/>
                <a:gd name="T8" fmla="*/ 24 w 47"/>
                <a:gd name="T9" fmla="*/ 19 h 34"/>
                <a:gd name="T10" fmla="*/ 19 w 47"/>
                <a:gd name="T11" fmla="*/ 15 h 34"/>
                <a:gd name="T12" fmla="*/ 17 w 47"/>
                <a:gd name="T13" fmla="*/ 14 h 34"/>
                <a:gd name="T14" fmla="*/ 14 w 47"/>
                <a:gd name="T15" fmla="*/ 15 h 34"/>
                <a:gd name="T16" fmla="*/ 1 w 47"/>
                <a:gd name="T17" fmla="*/ 29 h 34"/>
                <a:gd name="T18" fmla="*/ 1 w 47"/>
                <a:gd name="T19" fmla="*/ 33 h 34"/>
                <a:gd name="T20" fmla="*/ 3 w 47"/>
                <a:gd name="T21" fmla="*/ 34 h 34"/>
                <a:gd name="T22" fmla="*/ 6 w 47"/>
                <a:gd name="T23" fmla="*/ 33 h 34"/>
                <a:gd name="T24" fmla="*/ 17 w 47"/>
                <a:gd name="T25" fmla="*/ 22 h 34"/>
                <a:gd name="T26" fmla="*/ 21 w 47"/>
                <a:gd name="T27" fmla="*/ 26 h 34"/>
                <a:gd name="T28" fmla="*/ 24 w 47"/>
                <a:gd name="T29" fmla="*/ 27 h 34"/>
                <a:gd name="T30" fmla="*/ 26 w 47"/>
                <a:gd name="T31" fmla="*/ 26 h 34"/>
                <a:gd name="T32" fmla="*/ 40 w 47"/>
                <a:gd name="T33" fmla="*/ 12 h 34"/>
                <a:gd name="T34" fmla="*/ 40 w 47"/>
                <a:gd name="T35" fmla="*/ 17 h 34"/>
                <a:gd name="T36" fmla="*/ 44 w 47"/>
                <a:gd name="T37" fmla="*/ 21 h 34"/>
                <a:gd name="T38" fmla="*/ 47 w 47"/>
                <a:gd name="T39" fmla="*/ 17 h 34"/>
                <a:gd name="T40" fmla="*/ 47 w 47"/>
                <a:gd name="T41" fmla="*/ 4 h 34"/>
                <a:gd name="T42" fmla="*/ 44 w 47"/>
                <a:gd name="T43" fmla="*/ 0 h 34"/>
                <a:gd name="T44" fmla="*/ 30 w 47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34">
                  <a:moveTo>
                    <a:pt x="30" y="0"/>
                  </a:move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9" y="7"/>
                    <a:pt x="30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16" y="14"/>
                    <a:pt x="15" y="14"/>
                    <a:pt x="14" y="1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2"/>
                    <a:pt x="1" y="33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4" y="34"/>
                    <a:pt x="5" y="34"/>
                    <a:pt x="6" y="3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5" y="27"/>
                    <a:pt x="25" y="27"/>
                    <a:pt x="26" y="2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9"/>
                    <a:pt x="42" y="21"/>
                    <a:pt x="44" y="21"/>
                  </a:cubicBezTo>
                  <a:cubicBezTo>
                    <a:pt x="46" y="21"/>
                    <a:pt x="47" y="19"/>
                    <a:pt x="47" y="17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2"/>
                    <a:pt x="46" y="0"/>
                    <a:pt x="44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340769" y="1346001"/>
            <a:ext cx="157163" cy="178595"/>
            <a:chOff x="3121025" y="946150"/>
            <a:chExt cx="209550" cy="238126"/>
          </a:xfrm>
        </p:grpSpPr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3171825" y="1023938"/>
              <a:ext cx="107950" cy="160338"/>
            </a:xfrm>
            <a:custGeom>
              <a:avLst/>
              <a:gdLst>
                <a:gd name="T0" fmla="*/ 34 w 47"/>
                <a:gd name="T1" fmla="*/ 48 h 70"/>
                <a:gd name="T2" fmla="*/ 23 w 47"/>
                <a:gd name="T3" fmla="*/ 43 h 70"/>
                <a:gd name="T4" fmla="*/ 13 w 47"/>
                <a:gd name="T5" fmla="*/ 48 h 70"/>
                <a:gd name="T6" fmla="*/ 13 w 47"/>
                <a:gd name="T7" fmla="*/ 50 h 70"/>
                <a:gd name="T8" fmla="*/ 34 w 47"/>
                <a:gd name="T9" fmla="*/ 50 h 70"/>
                <a:gd name="T10" fmla="*/ 34 w 47"/>
                <a:gd name="T11" fmla="*/ 48 h 70"/>
                <a:gd name="T12" fmla="*/ 20 w 47"/>
                <a:gd name="T13" fmla="*/ 34 h 70"/>
                <a:gd name="T14" fmla="*/ 20 w 47"/>
                <a:gd name="T15" fmla="*/ 7 h 70"/>
                <a:gd name="T16" fmla="*/ 13 w 47"/>
                <a:gd name="T17" fmla="*/ 17 h 70"/>
                <a:gd name="T18" fmla="*/ 10 w 47"/>
                <a:gd name="T19" fmla="*/ 20 h 70"/>
                <a:gd name="T20" fmla="*/ 7 w 47"/>
                <a:gd name="T21" fmla="*/ 17 h 70"/>
                <a:gd name="T22" fmla="*/ 20 w 47"/>
                <a:gd name="T23" fmla="*/ 0 h 70"/>
                <a:gd name="T24" fmla="*/ 26 w 47"/>
                <a:gd name="T25" fmla="*/ 0 h 70"/>
                <a:gd name="T26" fmla="*/ 26 w 47"/>
                <a:gd name="T27" fmla="*/ 1 h 70"/>
                <a:gd name="T28" fmla="*/ 40 w 47"/>
                <a:gd name="T29" fmla="*/ 18 h 70"/>
                <a:gd name="T30" fmla="*/ 40 w 47"/>
                <a:gd name="T31" fmla="*/ 18 h 70"/>
                <a:gd name="T32" fmla="*/ 37 w 47"/>
                <a:gd name="T33" fmla="*/ 21 h 70"/>
                <a:gd name="T34" fmla="*/ 33 w 47"/>
                <a:gd name="T35" fmla="*/ 18 h 70"/>
                <a:gd name="T36" fmla="*/ 26 w 47"/>
                <a:gd name="T37" fmla="*/ 8 h 70"/>
                <a:gd name="T38" fmla="*/ 26 w 47"/>
                <a:gd name="T39" fmla="*/ 35 h 70"/>
                <a:gd name="T40" fmla="*/ 33 w 47"/>
                <a:gd name="T41" fmla="*/ 41 h 70"/>
                <a:gd name="T42" fmla="*/ 40 w 47"/>
                <a:gd name="T43" fmla="*/ 36 h 70"/>
                <a:gd name="T44" fmla="*/ 43 w 47"/>
                <a:gd name="T45" fmla="*/ 34 h 70"/>
                <a:gd name="T46" fmla="*/ 44 w 47"/>
                <a:gd name="T47" fmla="*/ 34 h 70"/>
                <a:gd name="T48" fmla="*/ 47 w 47"/>
                <a:gd name="T49" fmla="*/ 35 h 70"/>
                <a:gd name="T50" fmla="*/ 47 w 47"/>
                <a:gd name="T51" fmla="*/ 41 h 70"/>
                <a:gd name="T52" fmla="*/ 45 w 47"/>
                <a:gd name="T53" fmla="*/ 41 h 70"/>
                <a:gd name="T54" fmla="*/ 40 w 47"/>
                <a:gd name="T55" fmla="*/ 46 h 70"/>
                <a:gd name="T56" fmla="*/ 40 w 47"/>
                <a:gd name="T57" fmla="*/ 53 h 70"/>
                <a:gd name="T58" fmla="*/ 23 w 47"/>
                <a:gd name="T59" fmla="*/ 70 h 70"/>
                <a:gd name="T60" fmla="*/ 6 w 47"/>
                <a:gd name="T61" fmla="*/ 53 h 70"/>
                <a:gd name="T62" fmla="*/ 6 w 47"/>
                <a:gd name="T63" fmla="*/ 46 h 70"/>
                <a:gd name="T64" fmla="*/ 1 w 47"/>
                <a:gd name="T65" fmla="*/ 41 h 70"/>
                <a:gd name="T66" fmla="*/ 0 w 47"/>
                <a:gd name="T67" fmla="*/ 41 h 70"/>
                <a:gd name="T68" fmla="*/ 0 w 47"/>
                <a:gd name="T69" fmla="*/ 34 h 70"/>
                <a:gd name="T70" fmla="*/ 4 w 47"/>
                <a:gd name="T71" fmla="*/ 34 h 70"/>
                <a:gd name="T72" fmla="*/ 7 w 47"/>
                <a:gd name="T73" fmla="*/ 35 h 70"/>
                <a:gd name="T74" fmla="*/ 13 w 47"/>
                <a:gd name="T75" fmla="*/ 40 h 70"/>
                <a:gd name="T76" fmla="*/ 20 w 47"/>
                <a:gd name="T77" fmla="*/ 34 h 70"/>
                <a:gd name="T78" fmla="*/ 13 w 47"/>
                <a:gd name="T79" fmla="*/ 57 h 70"/>
                <a:gd name="T80" fmla="*/ 23 w 47"/>
                <a:gd name="T81" fmla="*/ 64 h 70"/>
                <a:gd name="T82" fmla="*/ 33 w 47"/>
                <a:gd name="T83" fmla="*/ 57 h 70"/>
                <a:gd name="T84" fmla="*/ 13 w 47"/>
                <a:gd name="T85" fmla="*/ 5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" h="70">
                  <a:moveTo>
                    <a:pt x="34" y="48"/>
                  </a:moveTo>
                  <a:cubicBezTo>
                    <a:pt x="30" y="48"/>
                    <a:pt x="26" y="46"/>
                    <a:pt x="23" y="43"/>
                  </a:cubicBezTo>
                  <a:cubicBezTo>
                    <a:pt x="21" y="46"/>
                    <a:pt x="17" y="48"/>
                    <a:pt x="13" y="48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34" y="50"/>
                    <a:pt x="34" y="50"/>
                    <a:pt x="34" y="50"/>
                  </a:cubicBezTo>
                  <a:lnTo>
                    <a:pt x="34" y="48"/>
                  </a:lnTo>
                  <a:close/>
                  <a:moveTo>
                    <a:pt x="20" y="34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16" y="9"/>
                    <a:pt x="13" y="12"/>
                    <a:pt x="13" y="17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8" y="20"/>
                    <a:pt x="7" y="19"/>
                    <a:pt x="7" y="17"/>
                  </a:cubicBezTo>
                  <a:cubicBezTo>
                    <a:pt x="7" y="9"/>
                    <a:pt x="12" y="2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4" y="3"/>
                    <a:pt x="40" y="9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20"/>
                    <a:pt x="38" y="21"/>
                    <a:pt x="37" y="21"/>
                  </a:cubicBezTo>
                  <a:cubicBezTo>
                    <a:pt x="35" y="21"/>
                    <a:pt x="33" y="20"/>
                    <a:pt x="33" y="18"/>
                  </a:cubicBezTo>
                  <a:cubicBezTo>
                    <a:pt x="33" y="13"/>
                    <a:pt x="30" y="9"/>
                    <a:pt x="26" y="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8"/>
                    <a:pt x="30" y="41"/>
                    <a:pt x="33" y="41"/>
                  </a:cubicBezTo>
                  <a:cubicBezTo>
                    <a:pt x="36" y="41"/>
                    <a:pt x="39" y="39"/>
                    <a:pt x="40" y="36"/>
                  </a:cubicBezTo>
                  <a:cubicBezTo>
                    <a:pt x="40" y="35"/>
                    <a:pt x="42" y="34"/>
                    <a:pt x="43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6" y="35"/>
                    <a:pt x="47" y="35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3"/>
                    <a:pt x="42" y="45"/>
                    <a:pt x="40" y="46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63"/>
                    <a:pt x="33" y="70"/>
                    <a:pt x="23" y="70"/>
                  </a:cubicBezTo>
                  <a:cubicBezTo>
                    <a:pt x="14" y="70"/>
                    <a:pt x="6" y="63"/>
                    <a:pt x="6" y="53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5"/>
                    <a:pt x="3" y="43"/>
                    <a:pt x="1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" y="34"/>
                    <a:pt x="2" y="34"/>
                    <a:pt x="4" y="34"/>
                  </a:cubicBezTo>
                  <a:cubicBezTo>
                    <a:pt x="5" y="34"/>
                    <a:pt x="6" y="35"/>
                    <a:pt x="7" y="35"/>
                  </a:cubicBezTo>
                  <a:cubicBezTo>
                    <a:pt x="8" y="39"/>
                    <a:pt x="10" y="40"/>
                    <a:pt x="13" y="40"/>
                  </a:cubicBezTo>
                  <a:cubicBezTo>
                    <a:pt x="17" y="40"/>
                    <a:pt x="20" y="38"/>
                    <a:pt x="20" y="34"/>
                  </a:cubicBezTo>
                  <a:close/>
                  <a:moveTo>
                    <a:pt x="13" y="57"/>
                  </a:moveTo>
                  <a:cubicBezTo>
                    <a:pt x="15" y="61"/>
                    <a:pt x="19" y="64"/>
                    <a:pt x="23" y="64"/>
                  </a:cubicBezTo>
                  <a:cubicBezTo>
                    <a:pt x="28" y="64"/>
                    <a:pt x="32" y="61"/>
                    <a:pt x="33" y="57"/>
                  </a:cubicBezTo>
                  <a:lnTo>
                    <a:pt x="13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3121025" y="946150"/>
              <a:ext cx="209550" cy="171450"/>
            </a:xfrm>
            <a:custGeom>
              <a:avLst/>
              <a:gdLst>
                <a:gd name="T0" fmla="*/ 35 w 91"/>
                <a:gd name="T1" fmla="*/ 7 h 75"/>
                <a:gd name="T2" fmla="*/ 25 w 91"/>
                <a:gd name="T3" fmla="*/ 14 h 75"/>
                <a:gd name="T4" fmla="*/ 22 w 91"/>
                <a:gd name="T5" fmla="*/ 14 h 75"/>
                <a:gd name="T6" fmla="*/ 25 w 91"/>
                <a:gd name="T7" fmla="*/ 24 h 75"/>
                <a:gd name="T8" fmla="*/ 22 w 91"/>
                <a:gd name="T9" fmla="*/ 30 h 75"/>
                <a:gd name="T10" fmla="*/ 15 w 91"/>
                <a:gd name="T11" fmla="*/ 27 h 75"/>
                <a:gd name="T12" fmla="*/ 10 w 91"/>
                <a:gd name="T13" fmla="*/ 43 h 75"/>
                <a:gd name="T14" fmla="*/ 11 w 91"/>
                <a:gd name="T15" fmla="*/ 53 h 75"/>
                <a:gd name="T16" fmla="*/ 25 w 91"/>
                <a:gd name="T17" fmla="*/ 51 h 75"/>
                <a:gd name="T18" fmla="*/ 22 w 91"/>
                <a:gd name="T19" fmla="*/ 68 h 75"/>
                <a:gd name="T20" fmla="*/ 21 w 91"/>
                <a:gd name="T21" fmla="*/ 75 h 75"/>
                <a:gd name="T22" fmla="*/ 1 w 91"/>
                <a:gd name="T23" fmla="*/ 48 h 75"/>
                <a:gd name="T24" fmla="*/ 5 w 91"/>
                <a:gd name="T25" fmla="*/ 25 h 75"/>
                <a:gd name="T26" fmla="*/ 8 w 91"/>
                <a:gd name="T27" fmla="*/ 21 h 75"/>
                <a:gd name="T28" fmla="*/ 24 w 91"/>
                <a:gd name="T29" fmla="*/ 7 h 75"/>
                <a:gd name="T30" fmla="*/ 45 w 91"/>
                <a:gd name="T31" fmla="*/ 5 h 75"/>
                <a:gd name="T32" fmla="*/ 67 w 91"/>
                <a:gd name="T33" fmla="*/ 7 h 75"/>
                <a:gd name="T34" fmla="*/ 83 w 91"/>
                <a:gd name="T35" fmla="*/ 21 h 75"/>
                <a:gd name="T36" fmla="*/ 86 w 91"/>
                <a:gd name="T37" fmla="*/ 25 h 75"/>
                <a:gd name="T38" fmla="*/ 90 w 91"/>
                <a:gd name="T39" fmla="*/ 47 h 75"/>
                <a:gd name="T40" fmla="*/ 69 w 91"/>
                <a:gd name="T41" fmla="*/ 75 h 75"/>
                <a:gd name="T42" fmla="*/ 69 w 91"/>
                <a:gd name="T43" fmla="*/ 69 h 75"/>
                <a:gd name="T44" fmla="*/ 66 w 91"/>
                <a:gd name="T45" fmla="*/ 51 h 75"/>
                <a:gd name="T46" fmla="*/ 80 w 91"/>
                <a:gd name="T47" fmla="*/ 53 h 75"/>
                <a:gd name="T48" fmla="*/ 81 w 91"/>
                <a:gd name="T49" fmla="*/ 43 h 75"/>
                <a:gd name="T50" fmla="*/ 75 w 91"/>
                <a:gd name="T51" fmla="*/ 28 h 75"/>
                <a:gd name="T52" fmla="*/ 68 w 91"/>
                <a:gd name="T53" fmla="*/ 31 h 75"/>
                <a:gd name="T54" fmla="*/ 66 w 91"/>
                <a:gd name="T55" fmla="*/ 25 h 75"/>
                <a:gd name="T56" fmla="*/ 69 w 91"/>
                <a:gd name="T57" fmla="*/ 15 h 75"/>
                <a:gd name="T58" fmla="*/ 65 w 91"/>
                <a:gd name="T59" fmla="*/ 15 h 75"/>
                <a:gd name="T60" fmla="*/ 55 w 91"/>
                <a:gd name="T61" fmla="*/ 8 h 75"/>
                <a:gd name="T62" fmla="*/ 48 w 91"/>
                <a:gd name="T63" fmla="*/ 34 h 75"/>
                <a:gd name="T64" fmla="*/ 42 w 91"/>
                <a:gd name="T65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75">
                  <a:moveTo>
                    <a:pt x="42" y="14"/>
                  </a:moveTo>
                  <a:cubicBezTo>
                    <a:pt x="42" y="10"/>
                    <a:pt x="39" y="7"/>
                    <a:pt x="35" y="7"/>
                  </a:cubicBezTo>
                  <a:cubicBezTo>
                    <a:pt x="32" y="7"/>
                    <a:pt x="30" y="9"/>
                    <a:pt x="29" y="12"/>
                  </a:cubicBezTo>
                  <a:cubicBezTo>
                    <a:pt x="28" y="13"/>
                    <a:pt x="27" y="14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3" y="14"/>
                    <a:pt x="23" y="14"/>
                    <a:pt x="22" y="14"/>
                  </a:cubicBezTo>
                  <a:cubicBezTo>
                    <a:pt x="18" y="14"/>
                    <a:pt x="15" y="16"/>
                    <a:pt x="15" y="20"/>
                  </a:cubicBezTo>
                  <a:cubicBezTo>
                    <a:pt x="19" y="20"/>
                    <a:pt x="22" y="22"/>
                    <a:pt x="25" y="24"/>
                  </a:cubicBezTo>
                  <a:cubicBezTo>
                    <a:pt x="26" y="25"/>
                    <a:pt x="26" y="28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1" y="30"/>
                    <a:pt x="20" y="30"/>
                    <a:pt x="20" y="29"/>
                  </a:cubicBezTo>
                  <a:cubicBezTo>
                    <a:pt x="18" y="28"/>
                    <a:pt x="17" y="27"/>
                    <a:pt x="15" y="27"/>
                  </a:cubicBezTo>
                  <a:cubicBezTo>
                    <a:pt x="9" y="27"/>
                    <a:pt x="5" y="34"/>
                    <a:pt x="10" y="38"/>
                  </a:cubicBezTo>
                  <a:cubicBezTo>
                    <a:pt x="11" y="40"/>
                    <a:pt x="11" y="42"/>
                    <a:pt x="10" y="43"/>
                  </a:cubicBezTo>
                  <a:cubicBezTo>
                    <a:pt x="9" y="44"/>
                    <a:pt x="8" y="45"/>
                    <a:pt x="8" y="47"/>
                  </a:cubicBezTo>
                  <a:cubicBezTo>
                    <a:pt x="8" y="50"/>
                    <a:pt x="9" y="52"/>
                    <a:pt x="11" y="53"/>
                  </a:cubicBezTo>
                  <a:cubicBezTo>
                    <a:pt x="13" y="50"/>
                    <a:pt x="17" y="47"/>
                    <a:pt x="22" y="47"/>
                  </a:cubicBezTo>
                  <a:cubicBezTo>
                    <a:pt x="23" y="47"/>
                    <a:pt x="25" y="49"/>
                    <a:pt x="25" y="51"/>
                  </a:cubicBezTo>
                  <a:cubicBezTo>
                    <a:pt x="25" y="53"/>
                    <a:pt x="24" y="55"/>
                    <a:pt x="22" y="55"/>
                  </a:cubicBezTo>
                  <a:cubicBezTo>
                    <a:pt x="13" y="55"/>
                    <a:pt x="13" y="68"/>
                    <a:pt x="22" y="68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1" y="75"/>
                    <a:pt x="21" y="75"/>
                    <a:pt x="21" y="75"/>
                  </a:cubicBezTo>
                  <a:cubicBezTo>
                    <a:pt x="13" y="75"/>
                    <a:pt x="7" y="68"/>
                    <a:pt x="8" y="59"/>
                  </a:cubicBezTo>
                  <a:cubicBezTo>
                    <a:pt x="4" y="57"/>
                    <a:pt x="1" y="53"/>
                    <a:pt x="1" y="48"/>
                  </a:cubicBezTo>
                  <a:cubicBezTo>
                    <a:pt x="1" y="46"/>
                    <a:pt x="2" y="43"/>
                    <a:pt x="3" y="41"/>
                  </a:cubicBezTo>
                  <a:cubicBezTo>
                    <a:pt x="0" y="36"/>
                    <a:pt x="1" y="29"/>
                    <a:pt x="5" y="25"/>
                  </a:cubicBezTo>
                  <a:cubicBezTo>
                    <a:pt x="6" y="24"/>
                    <a:pt x="7" y="23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3"/>
                    <a:pt x="15" y="7"/>
                    <a:pt x="22" y="7"/>
                  </a:cubicBezTo>
                  <a:cubicBezTo>
                    <a:pt x="22" y="7"/>
                    <a:pt x="23" y="7"/>
                    <a:pt x="24" y="7"/>
                  </a:cubicBezTo>
                  <a:cubicBezTo>
                    <a:pt x="26" y="3"/>
                    <a:pt x="30" y="0"/>
                    <a:pt x="35" y="0"/>
                  </a:cubicBezTo>
                  <a:cubicBezTo>
                    <a:pt x="39" y="0"/>
                    <a:pt x="43" y="2"/>
                    <a:pt x="45" y="5"/>
                  </a:cubicBezTo>
                  <a:cubicBezTo>
                    <a:pt x="48" y="2"/>
                    <a:pt x="52" y="0"/>
                    <a:pt x="56" y="0"/>
                  </a:cubicBezTo>
                  <a:cubicBezTo>
                    <a:pt x="61" y="0"/>
                    <a:pt x="65" y="3"/>
                    <a:pt x="67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7" y="7"/>
                    <a:pt x="83" y="13"/>
                    <a:pt x="83" y="21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4" y="23"/>
                    <a:pt x="85" y="24"/>
                    <a:pt x="86" y="25"/>
                  </a:cubicBezTo>
                  <a:cubicBezTo>
                    <a:pt x="90" y="29"/>
                    <a:pt x="91" y="36"/>
                    <a:pt x="88" y="41"/>
                  </a:cubicBezTo>
                  <a:cubicBezTo>
                    <a:pt x="89" y="43"/>
                    <a:pt x="90" y="45"/>
                    <a:pt x="90" y="47"/>
                  </a:cubicBezTo>
                  <a:cubicBezTo>
                    <a:pt x="90" y="52"/>
                    <a:pt x="87" y="57"/>
                    <a:pt x="83" y="59"/>
                  </a:cubicBezTo>
                  <a:cubicBezTo>
                    <a:pt x="84" y="67"/>
                    <a:pt x="77" y="75"/>
                    <a:pt x="69" y="75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8" y="69"/>
                    <a:pt x="78" y="55"/>
                    <a:pt x="69" y="55"/>
                  </a:cubicBezTo>
                  <a:cubicBezTo>
                    <a:pt x="67" y="55"/>
                    <a:pt x="66" y="53"/>
                    <a:pt x="66" y="51"/>
                  </a:cubicBezTo>
                  <a:cubicBezTo>
                    <a:pt x="66" y="50"/>
                    <a:pt x="67" y="48"/>
                    <a:pt x="69" y="48"/>
                  </a:cubicBezTo>
                  <a:cubicBezTo>
                    <a:pt x="74" y="48"/>
                    <a:pt x="77" y="50"/>
                    <a:pt x="80" y="53"/>
                  </a:cubicBezTo>
                  <a:cubicBezTo>
                    <a:pt x="82" y="52"/>
                    <a:pt x="83" y="50"/>
                    <a:pt x="83" y="48"/>
                  </a:cubicBezTo>
                  <a:cubicBezTo>
                    <a:pt x="83" y="46"/>
                    <a:pt x="82" y="44"/>
                    <a:pt x="81" y="43"/>
                  </a:cubicBezTo>
                  <a:cubicBezTo>
                    <a:pt x="80" y="42"/>
                    <a:pt x="80" y="40"/>
                    <a:pt x="81" y="39"/>
                  </a:cubicBezTo>
                  <a:cubicBezTo>
                    <a:pt x="84" y="35"/>
                    <a:pt x="81" y="28"/>
                    <a:pt x="75" y="28"/>
                  </a:cubicBezTo>
                  <a:cubicBezTo>
                    <a:pt x="74" y="28"/>
                    <a:pt x="72" y="29"/>
                    <a:pt x="71" y="30"/>
                  </a:cubicBezTo>
                  <a:cubicBezTo>
                    <a:pt x="70" y="31"/>
                    <a:pt x="69" y="31"/>
                    <a:pt x="68" y="31"/>
                  </a:cubicBezTo>
                  <a:cubicBezTo>
                    <a:pt x="67" y="31"/>
                    <a:pt x="66" y="31"/>
                    <a:pt x="66" y="30"/>
                  </a:cubicBezTo>
                  <a:cubicBezTo>
                    <a:pt x="64" y="29"/>
                    <a:pt x="64" y="26"/>
                    <a:pt x="66" y="25"/>
                  </a:cubicBezTo>
                  <a:cubicBezTo>
                    <a:pt x="68" y="23"/>
                    <a:pt x="72" y="21"/>
                    <a:pt x="75" y="21"/>
                  </a:cubicBezTo>
                  <a:cubicBezTo>
                    <a:pt x="75" y="17"/>
                    <a:pt x="73" y="15"/>
                    <a:pt x="69" y="15"/>
                  </a:cubicBezTo>
                  <a:cubicBezTo>
                    <a:pt x="68" y="15"/>
                    <a:pt x="67" y="15"/>
                    <a:pt x="66" y="15"/>
                  </a:cubicBezTo>
                  <a:cubicBezTo>
                    <a:pt x="66" y="15"/>
                    <a:pt x="65" y="15"/>
                    <a:pt x="65" y="15"/>
                  </a:cubicBezTo>
                  <a:cubicBezTo>
                    <a:pt x="63" y="15"/>
                    <a:pt x="62" y="14"/>
                    <a:pt x="62" y="13"/>
                  </a:cubicBezTo>
                  <a:cubicBezTo>
                    <a:pt x="61" y="10"/>
                    <a:pt x="58" y="8"/>
                    <a:pt x="55" y="8"/>
                  </a:cubicBezTo>
                  <a:cubicBezTo>
                    <a:pt x="51" y="8"/>
                    <a:pt x="48" y="11"/>
                    <a:pt x="48" y="1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2" y="34"/>
                    <a:pt x="42" y="34"/>
                    <a:pt x="42" y="34"/>
                  </a:cubicBezTo>
                  <a:lnTo>
                    <a:pt x="4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3269152" y="1223149"/>
            <a:ext cx="1321595" cy="502061"/>
          </a:xfrm>
          <a:prstGeom prst="rect">
            <a:avLst/>
          </a:prstGeom>
        </p:spPr>
        <p:txBody>
          <a:bodyPr wrap="square" lIns="0" tIns="0" rIns="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1"/>
                </a:solidFill>
              </a:rPr>
              <a:t>Your Text Here </a:t>
            </a:r>
            <a:endParaRPr lang="en-US" sz="825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3715" y="1979791"/>
            <a:ext cx="1343999" cy="502061"/>
          </a:xfrm>
          <a:prstGeom prst="rect">
            <a:avLst/>
          </a:prstGeom>
        </p:spPr>
        <p:txBody>
          <a:bodyPr wrap="square" lIns="0" tIns="0" rIns="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2"/>
                </a:solidFill>
              </a:rPr>
              <a:t>Your Text Here </a:t>
            </a:r>
            <a:endParaRPr lang="en-US" sz="825" dirty="0">
              <a:solidFill>
                <a:schemeClr val="accent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004158" y="1980089"/>
            <a:ext cx="1321595" cy="502061"/>
          </a:xfrm>
          <a:prstGeom prst="rect">
            <a:avLst/>
          </a:prstGeom>
        </p:spPr>
        <p:txBody>
          <a:bodyPr wrap="square" lIns="0" tIns="0" rIns="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3"/>
                </a:solidFill>
              </a:rPr>
              <a:t>Your Text Here </a:t>
            </a:r>
            <a:endParaRPr lang="en-US" sz="825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739163" y="2737029"/>
            <a:ext cx="1321595" cy="502061"/>
          </a:xfrm>
          <a:prstGeom prst="rect">
            <a:avLst/>
          </a:prstGeom>
        </p:spPr>
        <p:txBody>
          <a:bodyPr wrap="square" lIns="0" tIns="0" rIns="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5"/>
                </a:solidFill>
              </a:rPr>
              <a:t>Your Text Here </a:t>
            </a:r>
            <a:endParaRPr lang="en-US" sz="825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26503" y="2739410"/>
            <a:ext cx="1343999" cy="502061"/>
          </a:xfrm>
          <a:prstGeom prst="rect">
            <a:avLst/>
          </a:prstGeom>
        </p:spPr>
        <p:txBody>
          <a:bodyPr wrap="square" lIns="0" tIns="0" rIns="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</a:rPr>
              <a:t>Your Text Here </a:t>
            </a:r>
            <a:endParaRPr lang="en-US" sz="825" dirty="0">
              <a:solidFill>
                <a:schemeClr val="accent4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689290" y="3499029"/>
            <a:ext cx="1343999" cy="502061"/>
          </a:xfrm>
          <a:prstGeom prst="rect">
            <a:avLst/>
          </a:prstGeom>
        </p:spPr>
        <p:txBody>
          <a:bodyPr wrap="square" lIns="0" tIns="0" rIns="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6"/>
                </a:solidFill>
              </a:rPr>
              <a:t>Your Text Here </a:t>
            </a:r>
            <a:endParaRPr lang="en-US" sz="825" dirty="0">
              <a:solidFill>
                <a:schemeClr val="accent6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610405" y="2044678"/>
            <a:ext cx="39326" cy="372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Rectangle 58"/>
          <p:cNvSpPr/>
          <p:nvPr/>
        </p:nvSpPr>
        <p:spPr>
          <a:xfrm>
            <a:off x="2375089" y="2804297"/>
            <a:ext cx="39326" cy="372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Rectangle 59"/>
          <p:cNvSpPr/>
          <p:nvPr/>
        </p:nvSpPr>
        <p:spPr>
          <a:xfrm>
            <a:off x="3134916" y="3563916"/>
            <a:ext cx="39326" cy="3722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ectangle 60"/>
          <p:cNvSpPr/>
          <p:nvPr/>
        </p:nvSpPr>
        <p:spPr>
          <a:xfrm>
            <a:off x="3142285" y="1288036"/>
            <a:ext cx="39326" cy="372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Rectangle 61"/>
          <p:cNvSpPr/>
          <p:nvPr/>
        </p:nvSpPr>
        <p:spPr>
          <a:xfrm>
            <a:off x="3871997" y="2044976"/>
            <a:ext cx="39326" cy="372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 62"/>
          <p:cNvSpPr/>
          <p:nvPr/>
        </p:nvSpPr>
        <p:spPr>
          <a:xfrm>
            <a:off x="4621312" y="2801916"/>
            <a:ext cx="39326" cy="3722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739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78644" y="1668067"/>
            <a:ext cx="5672138" cy="1807369"/>
            <a:chOff x="486" y="861"/>
            <a:chExt cx="4764" cy="151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1484" y="861"/>
              <a:ext cx="183" cy="412"/>
            </a:xfrm>
            <a:custGeom>
              <a:avLst/>
              <a:gdLst>
                <a:gd name="T0" fmla="*/ 21 w 3038"/>
                <a:gd name="T1" fmla="*/ 6861 h 6861"/>
                <a:gd name="T2" fmla="*/ 64 w 3038"/>
                <a:gd name="T3" fmla="*/ 6861 h 6861"/>
                <a:gd name="T4" fmla="*/ 128 w 3038"/>
                <a:gd name="T5" fmla="*/ 6797 h 6861"/>
                <a:gd name="T6" fmla="*/ 128 w 3038"/>
                <a:gd name="T7" fmla="*/ 3399 h 6861"/>
                <a:gd name="T8" fmla="*/ 64 w 3038"/>
                <a:gd name="T9" fmla="*/ 3463 h 6861"/>
                <a:gd name="T10" fmla="*/ 2638 w 3038"/>
                <a:gd name="T11" fmla="*/ 3463 h 6861"/>
                <a:gd name="T12" fmla="*/ 2702 w 3038"/>
                <a:gd name="T13" fmla="*/ 3399 h 6861"/>
                <a:gd name="T14" fmla="*/ 2702 w 3038"/>
                <a:gd name="T15" fmla="*/ 667 h 6861"/>
                <a:gd name="T16" fmla="*/ 2574 w 3038"/>
                <a:gd name="T17" fmla="*/ 667 h 6861"/>
                <a:gd name="T18" fmla="*/ 2574 w 3038"/>
                <a:gd name="T19" fmla="*/ 3399 h 6861"/>
                <a:gd name="T20" fmla="*/ 2638 w 3038"/>
                <a:gd name="T21" fmla="*/ 3335 h 6861"/>
                <a:gd name="T22" fmla="*/ 64 w 3038"/>
                <a:gd name="T23" fmla="*/ 3335 h 6861"/>
                <a:gd name="T24" fmla="*/ 0 w 3038"/>
                <a:gd name="T25" fmla="*/ 3399 h 6861"/>
                <a:gd name="T26" fmla="*/ 0 w 3038"/>
                <a:gd name="T27" fmla="*/ 6797 h 6861"/>
                <a:gd name="T28" fmla="*/ 64 w 3038"/>
                <a:gd name="T29" fmla="*/ 6733 h 6861"/>
                <a:gd name="T30" fmla="*/ 21 w 3038"/>
                <a:gd name="T31" fmla="*/ 6733 h 6861"/>
                <a:gd name="T32" fmla="*/ 21 w 3038"/>
                <a:gd name="T33" fmla="*/ 6861 h 6861"/>
                <a:gd name="T34" fmla="*/ 3038 w 3038"/>
                <a:gd name="T35" fmla="*/ 800 h 6861"/>
                <a:gd name="T36" fmla="*/ 2638 w 3038"/>
                <a:gd name="T37" fmla="*/ 0 h 6861"/>
                <a:gd name="T38" fmla="*/ 2238 w 3038"/>
                <a:gd name="T39" fmla="*/ 800 h 6861"/>
                <a:gd name="T40" fmla="*/ 3038 w 3038"/>
                <a:gd name="T41" fmla="*/ 800 h 6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8" h="6861">
                  <a:moveTo>
                    <a:pt x="21" y="6861"/>
                  </a:moveTo>
                  <a:lnTo>
                    <a:pt x="64" y="6861"/>
                  </a:lnTo>
                  <a:cubicBezTo>
                    <a:pt x="100" y="6861"/>
                    <a:pt x="128" y="6832"/>
                    <a:pt x="128" y="6797"/>
                  </a:cubicBezTo>
                  <a:lnTo>
                    <a:pt x="128" y="3399"/>
                  </a:lnTo>
                  <a:lnTo>
                    <a:pt x="64" y="3463"/>
                  </a:lnTo>
                  <a:lnTo>
                    <a:pt x="2638" y="3463"/>
                  </a:lnTo>
                  <a:cubicBezTo>
                    <a:pt x="2673" y="3463"/>
                    <a:pt x="2702" y="3434"/>
                    <a:pt x="2702" y="3399"/>
                  </a:cubicBezTo>
                  <a:lnTo>
                    <a:pt x="2702" y="667"/>
                  </a:lnTo>
                  <a:lnTo>
                    <a:pt x="2574" y="667"/>
                  </a:lnTo>
                  <a:lnTo>
                    <a:pt x="2574" y="3399"/>
                  </a:lnTo>
                  <a:lnTo>
                    <a:pt x="2638" y="3335"/>
                  </a:lnTo>
                  <a:lnTo>
                    <a:pt x="64" y="3335"/>
                  </a:lnTo>
                  <a:cubicBezTo>
                    <a:pt x="29" y="3335"/>
                    <a:pt x="0" y="3363"/>
                    <a:pt x="0" y="3399"/>
                  </a:cubicBezTo>
                  <a:lnTo>
                    <a:pt x="0" y="6797"/>
                  </a:lnTo>
                  <a:lnTo>
                    <a:pt x="64" y="6733"/>
                  </a:lnTo>
                  <a:lnTo>
                    <a:pt x="21" y="6733"/>
                  </a:lnTo>
                  <a:lnTo>
                    <a:pt x="21" y="6861"/>
                  </a:lnTo>
                  <a:close/>
                  <a:moveTo>
                    <a:pt x="3038" y="800"/>
                  </a:moveTo>
                  <a:lnTo>
                    <a:pt x="2638" y="0"/>
                  </a:lnTo>
                  <a:lnTo>
                    <a:pt x="2238" y="800"/>
                  </a:lnTo>
                  <a:lnTo>
                    <a:pt x="3038" y="800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3270" y="861"/>
              <a:ext cx="182" cy="412"/>
            </a:xfrm>
            <a:custGeom>
              <a:avLst/>
              <a:gdLst>
                <a:gd name="T0" fmla="*/ 10 w 1519"/>
                <a:gd name="T1" fmla="*/ 3431 h 3431"/>
                <a:gd name="T2" fmla="*/ 32 w 1519"/>
                <a:gd name="T3" fmla="*/ 3431 h 3431"/>
                <a:gd name="T4" fmla="*/ 64 w 1519"/>
                <a:gd name="T5" fmla="*/ 3399 h 3431"/>
                <a:gd name="T6" fmla="*/ 64 w 1519"/>
                <a:gd name="T7" fmla="*/ 1700 h 3431"/>
                <a:gd name="T8" fmla="*/ 32 w 1519"/>
                <a:gd name="T9" fmla="*/ 1732 h 3431"/>
                <a:gd name="T10" fmla="*/ 1319 w 1519"/>
                <a:gd name="T11" fmla="*/ 1732 h 3431"/>
                <a:gd name="T12" fmla="*/ 1351 w 1519"/>
                <a:gd name="T13" fmla="*/ 1700 h 3431"/>
                <a:gd name="T14" fmla="*/ 1351 w 1519"/>
                <a:gd name="T15" fmla="*/ 334 h 3431"/>
                <a:gd name="T16" fmla="*/ 1287 w 1519"/>
                <a:gd name="T17" fmla="*/ 334 h 3431"/>
                <a:gd name="T18" fmla="*/ 1287 w 1519"/>
                <a:gd name="T19" fmla="*/ 1700 h 3431"/>
                <a:gd name="T20" fmla="*/ 1319 w 1519"/>
                <a:gd name="T21" fmla="*/ 1668 h 3431"/>
                <a:gd name="T22" fmla="*/ 32 w 1519"/>
                <a:gd name="T23" fmla="*/ 1668 h 3431"/>
                <a:gd name="T24" fmla="*/ 0 w 1519"/>
                <a:gd name="T25" fmla="*/ 1700 h 3431"/>
                <a:gd name="T26" fmla="*/ 0 w 1519"/>
                <a:gd name="T27" fmla="*/ 3399 h 3431"/>
                <a:gd name="T28" fmla="*/ 32 w 1519"/>
                <a:gd name="T29" fmla="*/ 3367 h 3431"/>
                <a:gd name="T30" fmla="*/ 10 w 1519"/>
                <a:gd name="T31" fmla="*/ 3367 h 3431"/>
                <a:gd name="T32" fmla="*/ 10 w 1519"/>
                <a:gd name="T33" fmla="*/ 3431 h 3431"/>
                <a:gd name="T34" fmla="*/ 1519 w 1519"/>
                <a:gd name="T35" fmla="*/ 400 h 3431"/>
                <a:gd name="T36" fmla="*/ 1319 w 1519"/>
                <a:gd name="T37" fmla="*/ 0 h 3431"/>
                <a:gd name="T38" fmla="*/ 1119 w 1519"/>
                <a:gd name="T39" fmla="*/ 400 h 3431"/>
                <a:gd name="T40" fmla="*/ 1519 w 1519"/>
                <a:gd name="T41" fmla="*/ 400 h 3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9" h="3431">
                  <a:moveTo>
                    <a:pt x="10" y="3431"/>
                  </a:moveTo>
                  <a:lnTo>
                    <a:pt x="32" y="3431"/>
                  </a:lnTo>
                  <a:cubicBezTo>
                    <a:pt x="50" y="3431"/>
                    <a:pt x="64" y="3416"/>
                    <a:pt x="64" y="3399"/>
                  </a:cubicBezTo>
                  <a:lnTo>
                    <a:pt x="64" y="1700"/>
                  </a:lnTo>
                  <a:lnTo>
                    <a:pt x="32" y="1732"/>
                  </a:lnTo>
                  <a:lnTo>
                    <a:pt x="1319" y="1732"/>
                  </a:lnTo>
                  <a:cubicBezTo>
                    <a:pt x="1336" y="1732"/>
                    <a:pt x="1351" y="1717"/>
                    <a:pt x="1351" y="1700"/>
                  </a:cubicBezTo>
                  <a:lnTo>
                    <a:pt x="1351" y="334"/>
                  </a:lnTo>
                  <a:lnTo>
                    <a:pt x="1287" y="334"/>
                  </a:lnTo>
                  <a:lnTo>
                    <a:pt x="1287" y="1700"/>
                  </a:lnTo>
                  <a:lnTo>
                    <a:pt x="1319" y="1668"/>
                  </a:lnTo>
                  <a:lnTo>
                    <a:pt x="32" y="1668"/>
                  </a:lnTo>
                  <a:cubicBezTo>
                    <a:pt x="14" y="1668"/>
                    <a:pt x="0" y="1682"/>
                    <a:pt x="0" y="1700"/>
                  </a:cubicBezTo>
                  <a:lnTo>
                    <a:pt x="0" y="3399"/>
                  </a:lnTo>
                  <a:lnTo>
                    <a:pt x="32" y="3367"/>
                  </a:lnTo>
                  <a:lnTo>
                    <a:pt x="10" y="3367"/>
                  </a:lnTo>
                  <a:lnTo>
                    <a:pt x="10" y="3431"/>
                  </a:lnTo>
                  <a:close/>
                  <a:moveTo>
                    <a:pt x="1519" y="400"/>
                  </a:moveTo>
                  <a:lnTo>
                    <a:pt x="1319" y="0"/>
                  </a:lnTo>
                  <a:lnTo>
                    <a:pt x="1119" y="400"/>
                  </a:lnTo>
                  <a:lnTo>
                    <a:pt x="1519" y="400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5067" y="861"/>
              <a:ext cx="183" cy="412"/>
            </a:xfrm>
            <a:custGeom>
              <a:avLst/>
              <a:gdLst>
                <a:gd name="T0" fmla="*/ 5 w 760"/>
                <a:gd name="T1" fmla="*/ 1716 h 1716"/>
                <a:gd name="T2" fmla="*/ 16 w 760"/>
                <a:gd name="T3" fmla="*/ 1716 h 1716"/>
                <a:gd name="T4" fmla="*/ 32 w 760"/>
                <a:gd name="T5" fmla="*/ 1700 h 1716"/>
                <a:gd name="T6" fmla="*/ 32 w 760"/>
                <a:gd name="T7" fmla="*/ 850 h 1716"/>
                <a:gd name="T8" fmla="*/ 16 w 760"/>
                <a:gd name="T9" fmla="*/ 866 h 1716"/>
                <a:gd name="T10" fmla="*/ 660 w 760"/>
                <a:gd name="T11" fmla="*/ 866 h 1716"/>
                <a:gd name="T12" fmla="*/ 676 w 760"/>
                <a:gd name="T13" fmla="*/ 850 h 1716"/>
                <a:gd name="T14" fmla="*/ 676 w 760"/>
                <a:gd name="T15" fmla="*/ 167 h 1716"/>
                <a:gd name="T16" fmla="*/ 644 w 760"/>
                <a:gd name="T17" fmla="*/ 167 h 1716"/>
                <a:gd name="T18" fmla="*/ 644 w 760"/>
                <a:gd name="T19" fmla="*/ 850 h 1716"/>
                <a:gd name="T20" fmla="*/ 660 w 760"/>
                <a:gd name="T21" fmla="*/ 834 h 1716"/>
                <a:gd name="T22" fmla="*/ 16 w 760"/>
                <a:gd name="T23" fmla="*/ 834 h 1716"/>
                <a:gd name="T24" fmla="*/ 0 w 760"/>
                <a:gd name="T25" fmla="*/ 850 h 1716"/>
                <a:gd name="T26" fmla="*/ 0 w 760"/>
                <a:gd name="T27" fmla="*/ 1700 h 1716"/>
                <a:gd name="T28" fmla="*/ 16 w 760"/>
                <a:gd name="T29" fmla="*/ 1684 h 1716"/>
                <a:gd name="T30" fmla="*/ 5 w 760"/>
                <a:gd name="T31" fmla="*/ 1684 h 1716"/>
                <a:gd name="T32" fmla="*/ 5 w 760"/>
                <a:gd name="T33" fmla="*/ 1716 h 1716"/>
                <a:gd name="T34" fmla="*/ 760 w 760"/>
                <a:gd name="T35" fmla="*/ 200 h 1716"/>
                <a:gd name="T36" fmla="*/ 660 w 760"/>
                <a:gd name="T37" fmla="*/ 0 h 1716"/>
                <a:gd name="T38" fmla="*/ 560 w 760"/>
                <a:gd name="T39" fmla="*/ 200 h 1716"/>
                <a:gd name="T40" fmla="*/ 760 w 760"/>
                <a:gd name="T41" fmla="*/ 20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0" h="1716">
                  <a:moveTo>
                    <a:pt x="5" y="1716"/>
                  </a:moveTo>
                  <a:lnTo>
                    <a:pt x="16" y="1716"/>
                  </a:lnTo>
                  <a:cubicBezTo>
                    <a:pt x="25" y="1716"/>
                    <a:pt x="32" y="1708"/>
                    <a:pt x="32" y="1700"/>
                  </a:cubicBezTo>
                  <a:lnTo>
                    <a:pt x="32" y="850"/>
                  </a:lnTo>
                  <a:lnTo>
                    <a:pt x="16" y="866"/>
                  </a:lnTo>
                  <a:lnTo>
                    <a:pt x="660" y="866"/>
                  </a:lnTo>
                  <a:cubicBezTo>
                    <a:pt x="668" y="866"/>
                    <a:pt x="676" y="859"/>
                    <a:pt x="676" y="850"/>
                  </a:cubicBezTo>
                  <a:lnTo>
                    <a:pt x="676" y="167"/>
                  </a:lnTo>
                  <a:lnTo>
                    <a:pt x="644" y="167"/>
                  </a:lnTo>
                  <a:lnTo>
                    <a:pt x="644" y="850"/>
                  </a:lnTo>
                  <a:lnTo>
                    <a:pt x="660" y="834"/>
                  </a:lnTo>
                  <a:lnTo>
                    <a:pt x="16" y="834"/>
                  </a:lnTo>
                  <a:cubicBezTo>
                    <a:pt x="7" y="834"/>
                    <a:pt x="0" y="841"/>
                    <a:pt x="0" y="850"/>
                  </a:cubicBezTo>
                  <a:lnTo>
                    <a:pt x="0" y="1700"/>
                  </a:lnTo>
                  <a:lnTo>
                    <a:pt x="16" y="1684"/>
                  </a:lnTo>
                  <a:lnTo>
                    <a:pt x="5" y="1684"/>
                  </a:lnTo>
                  <a:lnTo>
                    <a:pt x="5" y="1716"/>
                  </a:lnTo>
                  <a:close/>
                  <a:moveTo>
                    <a:pt x="760" y="200"/>
                  </a:moveTo>
                  <a:lnTo>
                    <a:pt x="660" y="0"/>
                  </a:lnTo>
                  <a:lnTo>
                    <a:pt x="560" y="200"/>
                  </a:lnTo>
                  <a:lnTo>
                    <a:pt x="760" y="200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8"/>
            <p:cNvSpPr>
              <a:spLocks noEditPoints="1"/>
            </p:cNvSpPr>
            <p:nvPr/>
          </p:nvSpPr>
          <p:spPr bwMode="auto">
            <a:xfrm>
              <a:off x="486" y="1971"/>
              <a:ext cx="319" cy="408"/>
            </a:xfrm>
            <a:custGeom>
              <a:avLst/>
              <a:gdLst>
                <a:gd name="T0" fmla="*/ 0 w 5317"/>
                <a:gd name="T1" fmla="*/ 0 h 6797"/>
                <a:gd name="T2" fmla="*/ 0 w 5317"/>
                <a:gd name="T3" fmla="*/ 3399 h 6797"/>
                <a:gd name="T4" fmla="*/ 64 w 5317"/>
                <a:gd name="T5" fmla="*/ 3463 h 6797"/>
                <a:gd name="T6" fmla="*/ 4917 w 5317"/>
                <a:gd name="T7" fmla="*/ 3463 h 6797"/>
                <a:gd name="T8" fmla="*/ 4853 w 5317"/>
                <a:gd name="T9" fmla="*/ 3399 h 6797"/>
                <a:gd name="T10" fmla="*/ 4853 w 5317"/>
                <a:gd name="T11" fmla="*/ 6130 h 6797"/>
                <a:gd name="T12" fmla="*/ 4981 w 5317"/>
                <a:gd name="T13" fmla="*/ 6130 h 6797"/>
                <a:gd name="T14" fmla="*/ 4981 w 5317"/>
                <a:gd name="T15" fmla="*/ 3399 h 6797"/>
                <a:gd name="T16" fmla="*/ 4917 w 5317"/>
                <a:gd name="T17" fmla="*/ 3335 h 6797"/>
                <a:gd name="T18" fmla="*/ 64 w 5317"/>
                <a:gd name="T19" fmla="*/ 3335 h 6797"/>
                <a:gd name="T20" fmla="*/ 128 w 5317"/>
                <a:gd name="T21" fmla="*/ 3399 h 6797"/>
                <a:gd name="T22" fmla="*/ 128 w 5317"/>
                <a:gd name="T23" fmla="*/ 0 h 6797"/>
                <a:gd name="T24" fmla="*/ 0 w 5317"/>
                <a:gd name="T25" fmla="*/ 0 h 6797"/>
                <a:gd name="T26" fmla="*/ 4517 w 5317"/>
                <a:gd name="T27" fmla="*/ 5997 h 6797"/>
                <a:gd name="T28" fmla="*/ 4917 w 5317"/>
                <a:gd name="T29" fmla="*/ 6797 h 6797"/>
                <a:gd name="T30" fmla="*/ 5317 w 5317"/>
                <a:gd name="T31" fmla="*/ 5997 h 6797"/>
                <a:gd name="T32" fmla="*/ 4517 w 5317"/>
                <a:gd name="T33" fmla="*/ 5997 h 6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17" h="6797">
                  <a:moveTo>
                    <a:pt x="0" y="0"/>
                  </a:moveTo>
                  <a:lnTo>
                    <a:pt x="0" y="3399"/>
                  </a:lnTo>
                  <a:cubicBezTo>
                    <a:pt x="0" y="3434"/>
                    <a:pt x="29" y="3463"/>
                    <a:pt x="64" y="3463"/>
                  </a:cubicBezTo>
                  <a:lnTo>
                    <a:pt x="4917" y="3463"/>
                  </a:lnTo>
                  <a:lnTo>
                    <a:pt x="4853" y="3399"/>
                  </a:lnTo>
                  <a:lnTo>
                    <a:pt x="4853" y="6130"/>
                  </a:lnTo>
                  <a:lnTo>
                    <a:pt x="4981" y="6130"/>
                  </a:lnTo>
                  <a:lnTo>
                    <a:pt x="4981" y="3399"/>
                  </a:lnTo>
                  <a:cubicBezTo>
                    <a:pt x="4981" y="3363"/>
                    <a:pt x="4952" y="3335"/>
                    <a:pt x="4917" y="3335"/>
                  </a:cubicBezTo>
                  <a:lnTo>
                    <a:pt x="64" y="3335"/>
                  </a:lnTo>
                  <a:lnTo>
                    <a:pt x="128" y="3399"/>
                  </a:lnTo>
                  <a:lnTo>
                    <a:pt x="128" y="0"/>
                  </a:lnTo>
                  <a:lnTo>
                    <a:pt x="0" y="0"/>
                  </a:lnTo>
                  <a:close/>
                  <a:moveTo>
                    <a:pt x="4517" y="5997"/>
                  </a:moveTo>
                  <a:lnTo>
                    <a:pt x="4917" y="6797"/>
                  </a:lnTo>
                  <a:lnTo>
                    <a:pt x="5317" y="5997"/>
                  </a:lnTo>
                  <a:lnTo>
                    <a:pt x="4517" y="5997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2396" y="1967"/>
              <a:ext cx="182" cy="412"/>
            </a:xfrm>
            <a:custGeom>
              <a:avLst/>
              <a:gdLst>
                <a:gd name="T0" fmla="*/ 10 w 1519"/>
                <a:gd name="T1" fmla="*/ 0 h 3431"/>
                <a:gd name="T2" fmla="*/ 32 w 1519"/>
                <a:gd name="T3" fmla="*/ 0 h 3431"/>
                <a:gd name="T4" fmla="*/ 64 w 1519"/>
                <a:gd name="T5" fmla="*/ 32 h 3431"/>
                <a:gd name="T6" fmla="*/ 64 w 1519"/>
                <a:gd name="T7" fmla="*/ 1731 h 3431"/>
                <a:gd name="T8" fmla="*/ 32 w 1519"/>
                <a:gd name="T9" fmla="*/ 1699 h 3431"/>
                <a:gd name="T10" fmla="*/ 1319 w 1519"/>
                <a:gd name="T11" fmla="*/ 1699 h 3431"/>
                <a:gd name="T12" fmla="*/ 1351 w 1519"/>
                <a:gd name="T13" fmla="*/ 1731 h 3431"/>
                <a:gd name="T14" fmla="*/ 1351 w 1519"/>
                <a:gd name="T15" fmla="*/ 3097 h 3431"/>
                <a:gd name="T16" fmla="*/ 1287 w 1519"/>
                <a:gd name="T17" fmla="*/ 3097 h 3431"/>
                <a:gd name="T18" fmla="*/ 1287 w 1519"/>
                <a:gd name="T19" fmla="*/ 1731 h 3431"/>
                <a:gd name="T20" fmla="*/ 1319 w 1519"/>
                <a:gd name="T21" fmla="*/ 1763 h 3431"/>
                <a:gd name="T22" fmla="*/ 32 w 1519"/>
                <a:gd name="T23" fmla="*/ 1763 h 3431"/>
                <a:gd name="T24" fmla="*/ 0 w 1519"/>
                <a:gd name="T25" fmla="*/ 1731 h 3431"/>
                <a:gd name="T26" fmla="*/ 0 w 1519"/>
                <a:gd name="T27" fmla="*/ 32 h 3431"/>
                <a:gd name="T28" fmla="*/ 32 w 1519"/>
                <a:gd name="T29" fmla="*/ 64 h 3431"/>
                <a:gd name="T30" fmla="*/ 10 w 1519"/>
                <a:gd name="T31" fmla="*/ 64 h 3431"/>
                <a:gd name="T32" fmla="*/ 10 w 1519"/>
                <a:gd name="T33" fmla="*/ 0 h 3431"/>
                <a:gd name="T34" fmla="*/ 1519 w 1519"/>
                <a:gd name="T35" fmla="*/ 3031 h 3431"/>
                <a:gd name="T36" fmla="*/ 1319 w 1519"/>
                <a:gd name="T37" fmla="*/ 3431 h 3431"/>
                <a:gd name="T38" fmla="*/ 1119 w 1519"/>
                <a:gd name="T39" fmla="*/ 3031 h 3431"/>
                <a:gd name="T40" fmla="*/ 1519 w 1519"/>
                <a:gd name="T41" fmla="*/ 3031 h 3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9" h="3431">
                  <a:moveTo>
                    <a:pt x="10" y="0"/>
                  </a:moveTo>
                  <a:lnTo>
                    <a:pt x="32" y="0"/>
                  </a:lnTo>
                  <a:cubicBezTo>
                    <a:pt x="50" y="0"/>
                    <a:pt x="64" y="15"/>
                    <a:pt x="64" y="32"/>
                  </a:cubicBezTo>
                  <a:lnTo>
                    <a:pt x="64" y="1731"/>
                  </a:lnTo>
                  <a:lnTo>
                    <a:pt x="32" y="1699"/>
                  </a:lnTo>
                  <a:lnTo>
                    <a:pt x="1319" y="1699"/>
                  </a:lnTo>
                  <a:cubicBezTo>
                    <a:pt x="1336" y="1699"/>
                    <a:pt x="1351" y="1714"/>
                    <a:pt x="1351" y="1731"/>
                  </a:cubicBezTo>
                  <a:lnTo>
                    <a:pt x="1351" y="3097"/>
                  </a:lnTo>
                  <a:lnTo>
                    <a:pt x="1287" y="3097"/>
                  </a:lnTo>
                  <a:lnTo>
                    <a:pt x="1287" y="1731"/>
                  </a:lnTo>
                  <a:lnTo>
                    <a:pt x="1319" y="1763"/>
                  </a:lnTo>
                  <a:lnTo>
                    <a:pt x="32" y="1763"/>
                  </a:lnTo>
                  <a:cubicBezTo>
                    <a:pt x="14" y="1763"/>
                    <a:pt x="0" y="1749"/>
                    <a:pt x="0" y="1731"/>
                  </a:cubicBezTo>
                  <a:lnTo>
                    <a:pt x="0" y="32"/>
                  </a:lnTo>
                  <a:lnTo>
                    <a:pt x="32" y="64"/>
                  </a:lnTo>
                  <a:lnTo>
                    <a:pt x="10" y="64"/>
                  </a:lnTo>
                  <a:lnTo>
                    <a:pt x="10" y="0"/>
                  </a:lnTo>
                  <a:close/>
                  <a:moveTo>
                    <a:pt x="1519" y="3031"/>
                  </a:moveTo>
                  <a:lnTo>
                    <a:pt x="1319" y="3431"/>
                  </a:lnTo>
                  <a:lnTo>
                    <a:pt x="1119" y="3031"/>
                  </a:lnTo>
                  <a:lnTo>
                    <a:pt x="1519" y="3031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4168" y="1967"/>
              <a:ext cx="182" cy="412"/>
            </a:xfrm>
            <a:custGeom>
              <a:avLst/>
              <a:gdLst>
                <a:gd name="T0" fmla="*/ 10 w 1519"/>
                <a:gd name="T1" fmla="*/ 0 h 3431"/>
                <a:gd name="T2" fmla="*/ 32 w 1519"/>
                <a:gd name="T3" fmla="*/ 0 h 3431"/>
                <a:gd name="T4" fmla="*/ 64 w 1519"/>
                <a:gd name="T5" fmla="*/ 32 h 3431"/>
                <a:gd name="T6" fmla="*/ 64 w 1519"/>
                <a:gd name="T7" fmla="*/ 1731 h 3431"/>
                <a:gd name="T8" fmla="*/ 32 w 1519"/>
                <a:gd name="T9" fmla="*/ 1699 h 3431"/>
                <a:gd name="T10" fmla="*/ 1319 w 1519"/>
                <a:gd name="T11" fmla="*/ 1699 h 3431"/>
                <a:gd name="T12" fmla="*/ 1351 w 1519"/>
                <a:gd name="T13" fmla="*/ 1731 h 3431"/>
                <a:gd name="T14" fmla="*/ 1351 w 1519"/>
                <a:gd name="T15" fmla="*/ 3097 h 3431"/>
                <a:gd name="T16" fmla="*/ 1287 w 1519"/>
                <a:gd name="T17" fmla="*/ 3097 h 3431"/>
                <a:gd name="T18" fmla="*/ 1287 w 1519"/>
                <a:gd name="T19" fmla="*/ 1731 h 3431"/>
                <a:gd name="T20" fmla="*/ 1319 w 1519"/>
                <a:gd name="T21" fmla="*/ 1763 h 3431"/>
                <a:gd name="T22" fmla="*/ 32 w 1519"/>
                <a:gd name="T23" fmla="*/ 1763 h 3431"/>
                <a:gd name="T24" fmla="*/ 0 w 1519"/>
                <a:gd name="T25" fmla="*/ 1731 h 3431"/>
                <a:gd name="T26" fmla="*/ 0 w 1519"/>
                <a:gd name="T27" fmla="*/ 32 h 3431"/>
                <a:gd name="T28" fmla="*/ 32 w 1519"/>
                <a:gd name="T29" fmla="*/ 64 h 3431"/>
                <a:gd name="T30" fmla="*/ 10 w 1519"/>
                <a:gd name="T31" fmla="*/ 64 h 3431"/>
                <a:gd name="T32" fmla="*/ 10 w 1519"/>
                <a:gd name="T33" fmla="*/ 0 h 3431"/>
                <a:gd name="T34" fmla="*/ 1519 w 1519"/>
                <a:gd name="T35" fmla="*/ 3031 h 3431"/>
                <a:gd name="T36" fmla="*/ 1319 w 1519"/>
                <a:gd name="T37" fmla="*/ 3431 h 3431"/>
                <a:gd name="T38" fmla="*/ 1119 w 1519"/>
                <a:gd name="T39" fmla="*/ 3031 h 3431"/>
                <a:gd name="T40" fmla="*/ 1519 w 1519"/>
                <a:gd name="T41" fmla="*/ 3031 h 3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9" h="3431">
                  <a:moveTo>
                    <a:pt x="10" y="0"/>
                  </a:moveTo>
                  <a:lnTo>
                    <a:pt x="32" y="0"/>
                  </a:lnTo>
                  <a:cubicBezTo>
                    <a:pt x="50" y="0"/>
                    <a:pt x="64" y="15"/>
                    <a:pt x="64" y="32"/>
                  </a:cubicBezTo>
                  <a:lnTo>
                    <a:pt x="64" y="1731"/>
                  </a:lnTo>
                  <a:lnTo>
                    <a:pt x="32" y="1699"/>
                  </a:lnTo>
                  <a:lnTo>
                    <a:pt x="1319" y="1699"/>
                  </a:lnTo>
                  <a:cubicBezTo>
                    <a:pt x="1336" y="1699"/>
                    <a:pt x="1351" y="1714"/>
                    <a:pt x="1351" y="1731"/>
                  </a:cubicBezTo>
                  <a:lnTo>
                    <a:pt x="1351" y="3097"/>
                  </a:lnTo>
                  <a:lnTo>
                    <a:pt x="1287" y="3097"/>
                  </a:lnTo>
                  <a:lnTo>
                    <a:pt x="1287" y="1731"/>
                  </a:lnTo>
                  <a:lnTo>
                    <a:pt x="1319" y="1763"/>
                  </a:lnTo>
                  <a:lnTo>
                    <a:pt x="32" y="1763"/>
                  </a:lnTo>
                  <a:cubicBezTo>
                    <a:pt x="14" y="1763"/>
                    <a:pt x="0" y="1749"/>
                    <a:pt x="0" y="1731"/>
                  </a:cubicBezTo>
                  <a:lnTo>
                    <a:pt x="0" y="32"/>
                  </a:lnTo>
                  <a:lnTo>
                    <a:pt x="32" y="64"/>
                  </a:lnTo>
                  <a:lnTo>
                    <a:pt x="10" y="64"/>
                  </a:lnTo>
                  <a:lnTo>
                    <a:pt x="10" y="0"/>
                  </a:lnTo>
                  <a:close/>
                  <a:moveTo>
                    <a:pt x="1519" y="3031"/>
                  </a:moveTo>
                  <a:lnTo>
                    <a:pt x="1319" y="3431"/>
                  </a:lnTo>
                  <a:lnTo>
                    <a:pt x="1119" y="3031"/>
                  </a:lnTo>
                  <a:lnTo>
                    <a:pt x="1519" y="3031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94085" y="1659136"/>
            <a:ext cx="6269831" cy="1825229"/>
            <a:chOff x="392113" y="1863726"/>
            <a:chExt cx="8359775" cy="2433638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92113" y="1863726"/>
              <a:ext cx="8359775" cy="2433638"/>
            </a:xfrm>
            <a:custGeom>
              <a:avLst/>
              <a:gdLst>
                <a:gd name="T0" fmla="*/ 2973 w 3182"/>
                <a:gd name="T1" fmla="*/ 225 h 924"/>
                <a:gd name="T2" fmla="*/ 2770 w 3182"/>
                <a:gd name="T3" fmla="*/ 21 h 924"/>
                <a:gd name="T4" fmla="*/ 2465 w 3182"/>
                <a:gd name="T5" fmla="*/ 124 h 924"/>
                <a:gd name="T6" fmla="*/ 2226 w 3182"/>
                <a:gd name="T7" fmla="*/ 301 h 924"/>
                <a:gd name="T8" fmla="*/ 2227 w 3182"/>
                <a:gd name="T9" fmla="*/ 622 h 924"/>
                <a:gd name="T10" fmla="*/ 2188 w 3182"/>
                <a:gd name="T11" fmla="*/ 864 h 924"/>
                <a:gd name="T12" fmla="*/ 1945 w 3182"/>
                <a:gd name="T13" fmla="*/ 692 h 924"/>
                <a:gd name="T14" fmla="*/ 2095 w 3182"/>
                <a:gd name="T15" fmla="*/ 421 h 924"/>
                <a:gd name="T16" fmla="*/ 1849 w 3182"/>
                <a:gd name="T17" fmla="*/ 224 h 924"/>
                <a:gd name="T18" fmla="*/ 1621 w 3182"/>
                <a:gd name="T19" fmla="*/ 4 h 924"/>
                <a:gd name="T20" fmla="*/ 1362 w 3182"/>
                <a:gd name="T21" fmla="*/ 170 h 924"/>
                <a:gd name="T22" fmla="*/ 1109 w 3182"/>
                <a:gd name="T23" fmla="*/ 350 h 924"/>
                <a:gd name="T24" fmla="*/ 1176 w 3182"/>
                <a:gd name="T25" fmla="*/ 651 h 924"/>
                <a:gd name="T26" fmla="*/ 1060 w 3182"/>
                <a:gd name="T27" fmla="*/ 873 h 924"/>
                <a:gd name="T28" fmla="*/ 897 w 3182"/>
                <a:gd name="T29" fmla="*/ 669 h 924"/>
                <a:gd name="T30" fmla="*/ 1004 w 3182"/>
                <a:gd name="T31" fmla="*/ 380 h 924"/>
                <a:gd name="T32" fmla="*/ 742 w 3182"/>
                <a:gd name="T33" fmla="*/ 193 h 924"/>
                <a:gd name="T34" fmla="*/ 488 w 3182"/>
                <a:gd name="T35" fmla="*/ 1 h 924"/>
                <a:gd name="T36" fmla="*/ 271 w 3182"/>
                <a:gd name="T37" fmla="*/ 226 h 924"/>
                <a:gd name="T38" fmla="*/ 9 w 3182"/>
                <a:gd name="T39" fmla="*/ 398 h 924"/>
                <a:gd name="T40" fmla="*/ 154 w 3182"/>
                <a:gd name="T41" fmla="*/ 686 h 924"/>
                <a:gd name="T42" fmla="*/ 450 w 3182"/>
                <a:gd name="T43" fmla="*/ 574 h 924"/>
                <a:gd name="T44" fmla="*/ 383 w 3182"/>
                <a:gd name="T45" fmla="*/ 274 h 924"/>
                <a:gd name="T46" fmla="*/ 507 w 3182"/>
                <a:gd name="T47" fmla="*/ 53 h 924"/>
                <a:gd name="T48" fmla="*/ 634 w 3182"/>
                <a:gd name="T49" fmla="*/ 273 h 924"/>
                <a:gd name="T50" fmla="*/ 570 w 3182"/>
                <a:gd name="T51" fmla="*/ 574 h 924"/>
                <a:gd name="T52" fmla="*/ 821 w 3182"/>
                <a:gd name="T53" fmla="*/ 754 h 924"/>
                <a:gd name="T54" fmla="*/ 1080 w 3182"/>
                <a:gd name="T55" fmla="*/ 921 h 924"/>
                <a:gd name="T56" fmla="*/ 1313 w 3182"/>
                <a:gd name="T57" fmla="*/ 701 h 924"/>
                <a:gd name="T58" fmla="*/ 1555 w 3182"/>
                <a:gd name="T59" fmla="*/ 509 h 924"/>
                <a:gd name="T60" fmla="*/ 1404 w 3182"/>
                <a:gd name="T61" fmla="*/ 224 h 924"/>
                <a:gd name="T62" fmla="*/ 1672 w 3182"/>
                <a:gd name="T63" fmla="*/ 70 h 924"/>
                <a:gd name="T64" fmla="*/ 1662 w 3182"/>
                <a:gd name="T65" fmla="*/ 331 h 924"/>
                <a:gd name="T66" fmla="*/ 1699 w 3182"/>
                <a:gd name="T67" fmla="*/ 636 h 924"/>
                <a:gd name="T68" fmla="*/ 1945 w 3182"/>
                <a:gd name="T69" fmla="*/ 832 h 924"/>
                <a:gd name="T70" fmla="*/ 2246 w 3182"/>
                <a:gd name="T71" fmla="*/ 895 h 924"/>
                <a:gd name="T72" fmla="*/ 2473 w 3182"/>
                <a:gd name="T73" fmla="*/ 689 h 924"/>
                <a:gd name="T74" fmla="*/ 2639 w 3182"/>
                <a:gd name="T75" fmla="*/ 430 h 924"/>
                <a:gd name="T76" fmla="*/ 2511 w 3182"/>
                <a:gd name="T77" fmla="*/ 145 h 924"/>
                <a:gd name="T78" fmla="*/ 2818 w 3182"/>
                <a:gd name="T79" fmla="*/ 123 h 924"/>
                <a:gd name="T80" fmla="*/ 2714 w 3182"/>
                <a:gd name="T81" fmla="*/ 393 h 924"/>
                <a:gd name="T82" fmla="*/ 2854 w 3182"/>
                <a:gd name="T83" fmla="*/ 684 h 924"/>
                <a:gd name="T84" fmla="*/ 3152 w 3182"/>
                <a:gd name="T85" fmla="*/ 578 h 924"/>
                <a:gd name="T86" fmla="*/ 2984 w 3182"/>
                <a:gd name="T87" fmla="*/ 644 h 924"/>
                <a:gd name="T88" fmla="*/ 2757 w 3182"/>
                <a:gd name="T89" fmla="*/ 447 h 924"/>
                <a:gd name="T90" fmla="*/ 3024 w 3182"/>
                <a:gd name="T91" fmla="*/ 293 h 924"/>
                <a:gd name="T92" fmla="*/ 2589 w 3182"/>
                <a:gd name="T93" fmla="*/ 447 h 924"/>
                <a:gd name="T94" fmla="*/ 2343 w 3182"/>
                <a:gd name="T95" fmla="*/ 640 h 924"/>
                <a:gd name="T96" fmla="*/ 2251 w 3182"/>
                <a:gd name="T97" fmla="*/ 353 h 924"/>
                <a:gd name="T98" fmla="*/ 1780 w 3182"/>
                <a:gd name="T99" fmla="*/ 631 h 924"/>
                <a:gd name="T100" fmla="*/ 1739 w 3182"/>
                <a:gd name="T101" fmla="*/ 322 h 924"/>
                <a:gd name="T102" fmla="*/ 2032 w 3182"/>
                <a:gd name="T103" fmla="*/ 388 h 924"/>
                <a:gd name="T104" fmla="*/ 1867 w 3182"/>
                <a:gd name="T105" fmla="*/ 649 h 924"/>
                <a:gd name="T106" fmla="*/ 1461 w 3182"/>
                <a:gd name="T107" fmla="*/ 587 h 924"/>
                <a:gd name="T108" fmla="*/ 1164 w 3182"/>
                <a:gd name="T109" fmla="*/ 564 h 924"/>
                <a:gd name="T110" fmla="*/ 1289 w 3182"/>
                <a:gd name="T111" fmla="*/ 279 h 924"/>
                <a:gd name="T112" fmla="*/ 602 w 3182"/>
                <a:gd name="T113" fmla="*/ 520 h 924"/>
                <a:gd name="T114" fmla="*/ 790 w 3182"/>
                <a:gd name="T115" fmla="*/ 275 h 924"/>
                <a:gd name="T116" fmla="*/ 947 w 3182"/>
                <a:gd name="T117" fmla="*/ 545 h 924"/>
                <a:gd name="T118" fmla="*/ 412 w 3182"/>
                <a:gd name="T119" fmla="*/ 394 h 924"/>
                <a:gd name="T120" fmla="*/ 234 w 3182"/>
                <a:gd name="T121" fmla="*/ 649 h 924"/>
                <a:gd name="T122" fmla="*/ 61 w 3182"/>
                <a:gd name="T123" fmla="*/ 401 h 924"/>
                <a:gd name="T124" fmla="*/ 359 w 3182"/>
                <a:gd name="T125" fmla="*/ 32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82" h="924">
                  <a:moveTo>
                    <a:pt x="3182" y="460"/>
                  </a:moveTo>
                  <a:cubicBezTo>
                    <a:pt x="3182" y="458"/>
                    <a:pt x="3182" y="455"/>
                    <a:pt x="3182" y="453"/>
                  </a:cubicBezTo>
                  <a:cubicBezTo>
                    <a:pt x="3180" y="453"/>
                    <a:pt x="3180" y="453"/>
                    <a:pt x="3180" y="453"/>
                  </a:cubicBezTo>
                  <a:cubicBezTo>
                    <a:pt x="3180" y="453"/>
                    <a:pt x="3180" y="453"/>
                    <a:pt x="3180" y="453"/>
                  </a:cubicBezTo>
                  <a:cubicBezTo>
                    <a:pt x="3182" y="453"/>
                    <a:pt x="3182" y="453"/>
                    <a:pt x="3182" y="453"/>
                  </a:cubicBezTo>
                  <a:cubicBezTo>
                    <a:pt x="3182" y="449"/>
                    <a:pt x="3181" y="445"/>
                    <a:pt x="3181" y="442"/>
                  </a:cubicBezTo>
                  <a:cubicBezTo>
                    <a:pt x="3181" y="439"/>
                    <a:pt x="3180" y="437"/>
                    <a:pt x="3180" y="434"/>
                  </a:cubicBezTo>
                  <a:cubicBezTo>
                    <a:pt x="3180" y="434"/>
                    <a:pt x="3180" y="434"/>
                    <a:pt x="3180" y="434"/>
                  </a:cubicBezTo>
                  <a:cubicBezTo>
                    <a:pt x="3179" y="428"/>
                    <a:pt x="3179" y="422"/>
                    <a:pt x="3177" y="416"/>
                  </a:cubicBezTo>
                  <a:cubicBezTo>
                    <a:pt x="3176" y="416"/>
                    <a:pt x="3176" y="416"/>
                    <a:pt x="3176" y="416"/>
                  </a:cubicBezTo>
                  <a:cubicBezTo>
                    <a:pt x="3176" y="416"/>
                    <a:pt x="3176" y="416"/>
                    <a:pt x="3176" y="416"/>
                  </a:cubicBezTo>
                  <a:cubicBezTo>
                    <a:pt x="3177" y="416"/>
                    <a:pt x="3177" y="416"/>
                    <a:pt x="3177" y="416"/>
                  </a:cubicBezTo>
                  <a:cubicBezTo>
                    <a:pt x="3176" y="410"/>
                    <a:pt x="3175" y="404"/>
                    <a:pt x="3173" y="398"/>
                  </a:cubicBezTo>
                  <a:cubicBezTo>
                    <a:pt x="3173" y="398"/>
                    <a:pt x="3173" y="398"/>
                    <a:pt x="3173" y="398"/>
                  </a:cubicBezTo>
                  <a:cubicBezTo>
                    <a:pt x="3171" y="392"/>
                    <a:pt x="3169" y="386"/>
                    <a:pt x="3167" y="380"/>
                  </a:cubicBezTo>
                  <a:cubicBezTo>
                    <a:pt x="3166" y="380"/>
                    <a:pt x="3166" y="380"/>
                    <a:pt x="3166" y="380"/>
                  </a:cubicBezTo>
                  <a:cubicBezTo>
                    <a:pt x="3166" y="380"/>
                    <a:pt x="3166" y="380"/>
                    <a:pt x="3166" y="380"/>
                  </a:cubicBezTo>
                  <a:cubicBezTo>
                    <a:pt x="3167" y="380"/>
                    <a:pt x="3167" y="380"/>
                    <a:pt x="3167" y="380"/>
                  </a:cubicBezTo>
                  <a:cubicBezTo>
                    <a:pt x="3165" y="374"/>
                    <a:pt x="3163" y="368"/>
                    <a:pt x="3160" y="363"/>
                  </a:cubicBezTo>
                  <a:cubicBezTo>
                    <a:pt x="3160" y="363"/>
                    <a:pt x="3160" y="363"/>
                    <a:pt x="3160" y="363"/>
                  </a:cubicBezTo>
                  <a:cubicBezTo>
                    <a:pt x="3158" y="357"/>
                    <a:pt x="3155" y="351"/>
                    <a:pt x="3152" y="346"/>
                  </a:cubicBezTo>
                  <a:cubicBezTo>
                    <a:pt x="3150" y="347"/>
                    <a:pt x="3150" y="347"/>
                    <a:pt x="3150" y="347"/>
                  </a:cubicBezTo>
                  <a:cubicBezTo>
                    <a:pt x="3150" y="347"/>
                    <a:pt x="3150" y="347"/>
                    <a:pt x="3150" y="347"/>
                  </a:cubicBezTo>
                  <a:cubicBezTo>
                    <a:pt x="3152" y="346"/>
                    <a:pt x="3152" y="346"/>
                    <a:pt x="3152" y="346"/>
                  </a:cubicBezTo>
                  <a:cubicBezTo>
                    <a:pt x="3149" y="341"/>
                    <a:pt x="3145" y="335"/>
                    <a:pt x="3142" y="330"/>
                  </a:cubicBezTo>
                  <a:cubicBezTo>
                    <a:pt x="3142" y="330"/>
                    <a:pt x="3142" y="330"/>
                    <a:pt x="3142" y="330"/>
                  </a:cubicBezTo>
                  <a:cubicBezTo>
                    <a:pt x="3139" y="325"/>
                    <a:pt x="3135" y="320"/>
                    <a:pt x="3131" y="315"/>
                  </a:cubicBezTo>
                  <a:cubicBezTo>
                    <a:pt x="3130" y="316"/>
                    <a:pt x="3130" y="316"/>
                    <a:pt x="3130" y="316"/>
                  </a:cubicBezTo>
                  <a:cubicBezTo>
                    <a:pt x="3130" y="316"/>
                    <a:pt x="3130" y="316"/>
                    <a:pt x="3130" y="316"/>
                  </a:cubicBezTo>
                  <a:cubicBezTo>
                    <a:pt x="3131" y="315"/>
                    <a:pt x="3131" y="315"/>
                    <a:pt x="3131" y="315"/>
                  </a:cubicBezTo>
                  <a:cubicBezTo>
                    <a:pt x="3127" y="310"/>
                    <a:pt x="3123" y="305"/>
                    <a:pt x="3119" y="301"/>
                  </a:cubicBezTo>
                  <a:cubicBezTo>
                    <a:pt x="3119" y="301"/>
                    <a:pt x="3119" y="301"/>
                    <a:pt x="3119" y="301"/>
                  </a:cubicBezTo>
                  <a:cubicBezTo>
                    <a:pt x="3116" y="298"/>
                    <a:pt x="3113" y="295"/>
                    <a:pt x="3110" y="292"/>
                  </a:cubicBezTo>
                  <a:cubicBezTo>
                    <a:pt x="3109" y="290"/>
                    <a:pt x="3107" y="289"/>
                    <a:pt x="3106" y="288"/>
                  </a:cubicBezTo>
                  <a:cubicBezTo>
                    <a:pt x="3105" y="289"/>
                    <a:pt x="3105" y="289"/>
                    <a:pt x="3105" y="289"/>
                  </a:cubicBezTo>
                  <a:cubicBezTo>
                    <a:pt x="3105" y="289"/>
                    <a:pt x="3105" y="289"/>
                    <a:pt x="3105" y="289"/>
                  </a:cubicBezTo>
                  <a:cubicBezTo>
                    <a:pt x="3106" y="288"/>
                    <a:pt x="3106" y="288"/>
                    <a:pt x="3106" y="288"/>
                  </a:cubicBezTo>
                  <a:cubicBezTo>
                    <a:pt x="3103" y="285"/>
                    <a:pt x="3100" y="282"/>
                    <a:pt x="3097" y="279"/>
                  </a:cubicBezTo>
                  <a:cubicBezTo>
                    <a:pt x="3095" y="278"/>
                    <a:pt x="3093" y="277"/>
                    <a:pt x="3092" y="275"/>
                  </a:cubicBezTo>
                  <a:cubicBezTo>
                    <a:pt x="3092" y="275"/>
                    <a:pt x="3092" y="275"/>
                    <a:pt x="3092" y="275"/>
                  </a:cubicBezTo>
                  <a:cubicBezTo>
                    <a:pt x="3087" y="272"/>
                    <a:pt x="3082" y="268"/>
                    <a:pt x="3077" y="264"/>
                  </a:cubicBezTo>
                  <a:cubicBezTo>
                    <a:pt x="3076" y="266"/>
                    <a:pt x="3076" y="266"/>
                    <a:pt x="3076" y="266"/>
                  </a:cubicBezTo>
                  <a:cubicBezTo>
                    <a:pt x="3076" y="266"/>
                    <a:pt x="3076" y="266"/>
                    <a:pt x="3076" y="266"/>
                  </a:cubicBezTo>
                  <a:cubicBezTo>
                    <a:pt x="3077" y="264"/>
                    <a:pt x="3077" y="264"/>
                    <a:pt x="3077" y="264"/>
                  </a:cubicBezTo>
                  <a:cubicBezTo>
                    <a:pt x="3072" y="261"/>
                    <a:pt x="3066" y="258"/>
                    <a:pt x="3061" y="255"/>
                  </a:cubicBezTo>
                  <a:cubicBezTo>
                    <a:pt x="3061" y="255"/>
                    <a:pt x="3061" y="255"/>
                    <a:pt x="3061" y="255"/>
                  </a:cubicBezTo>
                  <a:cubicBezTo>
                    <a:pt x="3056" y="252"/>
                    <a:pt x="3050" y="249"/>
                    <a:pt x="3044" y="246"/>
                  </a:cubicBezTo>
                  <a:cubicBezTo>
                    <a:pt x="3044" y="247"/>
                    <a:pt x="3044" y="247"/>
                    <a:pt x="3044" y="247"/>
                  </a:cubicBezTo>
                  <a:cubicBezTo>
                    <a:pt x="3044" y="247"/>
                    <a:pt x="3044" y="247"/>
                    <a:pt x="3044" y="247"/>
                  </a:cubicBezTo>
                  <a:cubicBezTo>
                    <a:pt x="3044" y="246"/>
                    <a:pt x="3044" y="246"/>
                    <a:pt x="3044" y="246"/>
                  </a:cubicBezTo>
                  <a:cubicBezTo>
                    <a:pt x="3039" y="243"/>
                    <a:pt x="3033" y="241"/>
                    <a:pt x="3027" y="239"/>
                  </a:cubicBezTo>
                  <a:cubicBezTo>
                    <a:pt x="3027" y="239"/>
                    <a:pt x="3027" y="239"/>
                    <a:pt x="3027" y="239"/>
                  </a:cubicBezTo>
                  <a:cubicBezTo>
                    <a:pt x="3021" y="237"/>
                    <a:pt x="3016" y="235"/>
                    <a:pt x="3010" y="233"/>
                  </a:cubicBezTo>
                  <a:cubicBezTo>
                    <a:pt x="3009" y="234"/>
                    <a:pt x="3009" y="234"/>
                    <a:pt x="3009" y="234"/>
                  </a:cubicBezTo>
                  <a:cubicBezTo>
                    <a:pt x="3009" y="234"/>
                    <a:pt x="3009" y="234"/>
                    <a:pt x="3009" y="234"/>
                  </a:cubicBezTo>
                  <a:cubicBezTo>
                    <a:pt x="3010" y="233"/>
                    <a:pt x="3010" y="233"/>
                    <a:pt x="3010" y="233"/>
                  </a:cubicBezTo>
                  <a:cubicBezTo>
                    <a:pt x="3004" y="231"/>
                    <a:pt x="2998" y="230"/>
                    <a:pt x="2991" y="228"/>
                  </a:cubicBezTo>
                  <a:cubicBezTo>
                    <a:pt x="2991" y="228"/>
                    <a:pt x="2991" y="228"/>
                    <a:pt x="2991" y="228"/>
                  </a:cubicBezTo>
                  <a:cubicBezTo>
                    <a:pt x="2985" y="227"/>
                    <a:pt x="2979" y="226"/>
                    <a:pt x="2973" y="225"/>
                  </a:cubicBezTo>
                  <a:cubicBezTo>
                    <a:pt x="2973" y="227"/>
                    <a:pt x="2973" y="227"/>
                    <a:pt x="2973" y="227"/>
                  </a:cubicBezTo>
                  <a:cubicBezTo>
                    <a:pt x="2973" y="227"/>
                    <a:pt x="2973" y="227"/>
                    <a:pt x="2973" y="227"/>
                  </a:cubicBezTo>
                  <a:cubicBezTo>
                    <a:pt x="2973" y="225"/>
                    <a:pt x="2973" y="225"/>
                    <a:pt x="2973" y="225"/>
                  </a:cubicBezTo>
                  <a:cubicBezTo>
                    <a:pt x="2967" y="224"/>
                    <a:pt x="2961" y="224"/>
                    <a:pt x="2955" y="224"/>
                  </a:cubicBezTo>
                  <a:cubicBezTo>
                    <a:pt x="2955" y="224"/>
                    <a:pt x="2955" y="224"/>
                    <a:pt x="2955" y="224"/>
                  </a:cubicBezTo>
                  <a:cubicBezTo>
                    <a:pt x="2948" y="223"/>
                    <a:pt x="2942" y="223"/>
                    <a:pt x="2936" y="224"/>
                  </a:cubicBezTo>
                  <a:cubicBezTo>
                    <a:pt x="2936" y="225"/>
                    <a:pt x="2936" y="225"/>
                    <a:pt x="2936" y="225"/>
                  </a:cubicBezTo>
                  <a:cubicBezTo>
                    <a:pt x="2936" y="225"/>
                    <a:pt x="2936" y="225"/>
                    <a:pt x="2936" y="225"/>
                  </a:cubicBezTo>
                  <a:cubicBezTo>
                    <a:pt x="2936" y="224"/>
                    <a:pt x="2936" y="224"/>
                    <a:pt x="2936" y="224"/>
                  </a:cubicBezTo>
                  <a:cubicBezTo>
                    <a:pt x="2931" y="224"/>
                    <a:pt x="2927" y="224"/>
                    <a:pt x="2922" y="224"/>
                  </a:cubicBezTo>
                  <a:cubicBezTo>
                    <a:pt x="2921" y="224"/>
                    <a:pt x="2919" y="225"/>
                    <a:pt x="2917" y="225"/>
                  </a:cubicBezTo>
                  <a:cubicBezTo>
                    <a:pt x="2917" y="225"/>
                    <a:pt x="2917" y="225"/>
                    <a:pt x="2917" y="225"/>
                  </a:cubicBezTo>
                  <a:cubicBezTo>
                    <a:pt x="2915" y="225"/>
                    <a:pt x="2913" y="226"/>
                    <a:pt x="2911" y="226"/>
                  </a:cubicBezTo>
                  <a:cubicBezTo>
                    <a:pt x="2911" y="226"/>
                    <a:pt x="2911" y="226"/>
                    <a:pt x="2911" y="225"/>
                  </a:cubicBezTo>
                  <a:cubicBezTo>
                    <a:pt x="2911" y="225"/>
                    <a:pt x="2911" y="225"/>
                    <a:pt x="2911" y="225"/>
                  </a:cubicBezTo>
                  <a:cubicBezTo>
                    <a:pt x="2911" y="219"/>
                    <a:pt x="2910" y="213"/>
                    <a:pt x="2909" y="207"/>
                  </a:cubicBezTo>
                  <a:cubicBezTo>
                    <a:pt x="2908" y="207"/>
                    <a:pt x="2908" y="207"/>
                    <a:pt x="2908" y="207"/>
                  </a:cubicBezTo>
                  <a:cubicBezTo>
                    <a:pt x="2908" y="207"/>
                    <a:pt x="2908" y="207"/>
                    <a:pt x="2908" y="207"/>
                  </a:cubicBezTo>
                  <a:cubicBezTo>
                    <a:pt x="2909" y="207"/>
                    <a:pt x="2909" y="207"/>
                    <a:pt x="2909" y="207"/>
                  </a:cubicBezTo>
                  <a:cubicBezTo>
                    <a:pt x="2908" y="201"/>
                    <a:pt x="2907" y="194"/>
                    <a:pt x="2906" y="188"/>
                  </a:cubicBezTo>
                  <a:cubicBezTo>
                    <a:pt x="2906" y="188"/>
                    <a:pt x="2906" y="188"/>
                    <a:pt x="2906" y="188"/>
                  </a:cubicBezTo>
                  <a:cubicBezTo>
                    <a:pt x="2905" y="182"/>
                    <a:pt x="2903" y="176"/>
                    <a:pt x="2901" y="170"/>
                  </a:cubicBezTo>
                  <a:cubicBezTo>
                    <a:pt x="2900" y="171"/>
                    <a:pt x="2900" y="171"/>
                    <a:pt x="2900" y="171"/>
                  </a:cubicBezTo>
                  <a:cubicBezTo>
                    <a:pt x="2900" y="171"/>
                    <a:pt x="2900" y="171"/>
                    <a:pt x="2900" y="171"/>
                  </a:cubicBezTo>
                  <a:cubicBezTo>
                    <a:pt x="2901" y="170"/>
                    <a:pt x="2901" y="170"/>
                    <a:pt x="2901" y="170"/>
                  </a:cubicBezTo>
                  <a:cubicBezTo>
                    <a:pt x="2900" y="164"/>
                    <a:pt x="2897" y="159"/>
                    <a:pt x="2895" y="153"/>
                  </a:cubicBezTo>
                  <a:cubicBezTo>
                    <a:pt x="2895" y="153"/>
                    <a:pt x="2895" y="153"/>
                    <a:pt x="2895" y="153"/>
                  </a:cubicBezTo>
                  <a:cubicBezTo>
                    <a:pt x="2893" y="147"/>
                    <a:pt x="2890" y="141"/>
                    <a:pt x="2888" y="136"/>
                  </a:cubicBezTo>
                  <a:cubicBezTo>
                    <a:pt x="2887" y="136"/>
                    <a:pt x="2887" y="136"/>
                    <a:pt x="2887" y="136"/>
                  </a:cubicBezTo>
                  <a:cubicBezTo>
                    <a:pt x="2887" y="136"/>
                    <a:pt x="2887" y="136"/>
                    <a:pt x="2887" y="136"/>
                  </a:cubicBezTo>
                  <a:cubicBezTo>
                    <a:pt x="2888" y="136"/>
                    <a:pt x="2888" y="136"/>
                    <a:pt x="2888" y="136"/>
                  </a:cubicBezTo>
                  <a:cubicBezTo>
                    <a:pt x="2885" y="130"/>
                    <a:pt x="2882" y="125"/>
                    <a:pt x="2879" y="119"/>
                  </a:cubicBezTo>
                  <a:cubicBezTo>
                    <a:pt x="2879" y="119"/>
                    <a:pt x="2879" y="119"/>
                    <a:pt x="2879" y="119"/>
                  </a:cubicBezTo>
                  <a:cubicBezTo>
                    <a:pt x="2876" y="114"/>
                    <a:pt x="2873" y="109"/>
                    <a:pt x="2869" y="104"/>
                  </a:cubicBezTo>
                  <a:cubicBezTo>
                    <a:pt x="2868" y="104"/>
                    <a:pt x="2868" y="104"/>
                    <a:pt x="2868" y="104"/>
                  </a:cubicBezTo>
                  <a:cubicBezTo>
                    <a:pt x="2868" y="104"/>
                    <a:pt x="2868" y="104"/>
                    <a:pt x="2868" y="104"/>
                  </a:cubicBezTo>
                  <a:cubicBezTo>
                    <a:pt x="2869" y="103"/>
                    <a:pt x="2869" y="103"/>
                    <a:pt x="2869" y="103"/>
                  </a:cubicBezTo>
                  <a:cubicBezTo>
                    <a:pt x="2866" y="98"/>
                    <a:pt x="2862" y="93"/>
                    <a:pt x="2858" y="89"/>
                  </a:cubicBezTo>
                  <a:cubicBezTo>
                    <a:pt x="2858" y="89"/>
                    <a:pt x="2858" y="89"/>
                    <a:pt x="2858" y="89"/>
                  </a:cubicBezTo>
                  <a:cubicBezTo>
                    <a:pt x="2857" y="88"/>
                    <a:pt x="2856" y="87"/>
                    <a:pt x="2855" y="86"/>
                  </a:cubicBezTo>
                  <a:cubicBezTo>
                    <a:pt x="2852" y="82"/>
                    <a:pt x="2849" y="78"/>
                    <a:pt x="2846" y="75"/>
                  </a:cubicBezTo>
                  <a:cubicBezTo>
                    <a:pt x="2845" y="76"/>
                    <a:pt x="2845" y="76"/>
                    <a:pt x="2845" y="76"/>
                  </a:cubicBezTo>
                  <a:cubicBezTo>
                    <a:pt x="2845" y="76"/>
                    <a:pt x="2844" y="76"/>
                    <a:pt x="2844" y="76"/>
                  </a:cubicBezTo>
                  <a:cubicBezTo>
                    <a:pt x="2845" y="75"/>
                    <a:pt x="2845" y="75"/>
                    <a:pt x="2845" y="75"/>
                  </a:cubicBezTo>
                  <a:cubicBezTo>
                    <a:pt x="2845" y="74"/>
                    <a:pt x="2844" y="73"/>
                    <a:pt x="2843" y="72"/>
                  </a:cubicBezTo>
                  <a:cubicBezTo>
                    <a:pt x="2839" y="68"/>
                    <a:pt x="2836" y="65"/>
                    <a:pt x="2832" y="62"/>
                  </a:cubicBezTo>
                  <a:cubicBezTo>
                    <a:pt x="2832" y="62"/>
                    <a:pt x="2832" y="62"/>
                    <a:pt x="2832" y="62"/>
                  </a:cubicBezTo>
                  <a:cubicBezTo>
                    <a:pt x="2828" y="57"/>
                    <a:pt x="2823" y="53"/>
                    <a:pt x="2818" y="50"/>
                  </a:cubicBezTo>
                  <a:cubicBezTo>
                    <a:pt x="2817" y="51"/>
                    <a:pt x="2817" y="51"/>
                    <a:pt x="2817" y="51"/>
                  </a:cubicBezTo>
                  <a:cubicBezTo>
                    <a:pt x="2817" y="51"/>
                    <a:pt x="2817" y="51"/>
                    <a:pt x="2817" y="51"/>
                  </a:cubicBezTo>
                  <a:cubicBezTo>
                    <a:pt x="2818" y="50"/>
                    <a:pt x="2818" y="50"/>
                    <a:pt x="2818" y="50"/>
                  </a:cubicBezTo>
                  <a:cubicBezTo>
                    <a:pt x="2813" y="46"/>
                    <a:pt x="2808" y="42"/>
                    <a:pt x="2803" y="39"/>
                  </a:cubicBezTo>
                  <a:cubicBezTo>
                    <a:pt x="2803" y="39"/>
                    <a:pt x="2803" y="39"/>
                    <a:pt x="2803" y="39"/>
                  </a:cubicBezTo>
                  <a:cubicBezTo>
                    <a:pt x="2797" y="36"/>
                    <a:pt x="2792" y="32"/>
                    <a:pt x="2787" y="29"/>
                  </a:cubicBezTo>
                  <a:cubicBezTo>
                    <a:pt x="2786" y="31"/>
                    <a:pt x="2786" y="31"/>
                    <a:pt x="2786" y="31"/>
                  </a:cubicBezTo>
                  <a:cubicBezTo>
                    <a:pt x="2786" y="31"/>
                    <a:pt x="2786" y="31"/>
                    <a:pt x="2786" y="31"/>
                  </a:cubicBezTo>
                  <a:cubicBezTo>
                    <a:pt x="2787" y="29"/>
                    <a:pt x="2787" y="29"/>
                    <a:pt x="2787" y="29"/>
                  </a:cubicBezTo>
                  <a:cubicBezTo>
                    <a:pt x="2781" y="26"/>
                    <a:pt x="2776" y="24"/>
                    <a:pt x="2770" y="21"/>
                  </a:cubicBezTo>
                  <a:cubicBezTo>
                    <a:pt x="2770" y="21"/>
                    <a:pt x="2770" y="21"/>
                    <a:pt x="2770" y="21"/>
                  </a:cubicBezTo>
                  <a:cubicBezTo>
                    <a:pt x="2764" y="19"/>
                    <a:pt x="2758" y="16"/>
                    <a:pt x="2753" y="14"/>
                  </a:cubicBezTo>
                  <a:cubicBezTo>
                    <a:pt x="2752" y="16"/>
                    <a:pt x="2752" y="16"/>
                    <a:pt x="2752" y="16"/>
                  </a:cubicBezTo>
                  <a:cubicBezTo>
                    <a:pt x="2752" y="16"/>
                    <a:pt x="2752" y="16"/>
                    <a:pt x="2752" y="16"/>
                  </a:cubicBezTo>
                  <a:cubicBezTo>
                    <a:pt x="2753" y="14"/>
                    <a:pt x="2753" y="14"/>
                    <a:pt x="2753" y="14"/>
                  </a:cubicBezTo>
                  <a:cubicBezTo>
                    <a:pt x="2747" y="12"/>
                    <a:pt x="2741" y="10"/>
                    <a:pt x="2735" y="9"/>
                  </a:cubicBezTo>
                  <a:cubicBezTo>
                    <a:pt x="2735" y="9"/>
                    <a:pt x="2735" y="9"/>
                    <a:pt x="2735" y="9"/>
                  </a:cubicBezTo>
                  <a:cubicBezTo>
                    <a:pt x="2729" y="7"/>
                    <a:pt x="2723" y="6"/>
                    <a:pt x="2717" y="5"/>
                  </a:cubicBezTo>
                  <a:cubicBezTo>
                    <a:pt x="2716" y="6"/>
                    <a:pt x="2716" y="6"/>
                    <a:pt x="2716" y="6"/>
                  </a:cubicBezTo>
                  <a:cubicBezTo>
                    <a:pt x="2716" y="6"/>
                    <a:pt x="2716" y="6"/>
                    <a:pt x="2716" y="6"/>
                  </a:cubicBezTo>
                  <a:cubicBezTo>
                    <a:pt x="2717" y="5"/>
                    <a:pt x="2717" y="5"/>
                    <a:pt x="2717" y="5"/>
                  </a:cubicBezTo>
                  <a:cubicBezTo>
                    <a:pt x="2711" y="3"/>
                    <a:pt x="2704" y="3"/>
                    <a:pt x="2698" y="2"/>
                  </a:cubicBezTo>
                  <a:cubicBezTo>
                    <a:pt x="2698" y="2"/>
                    <a:pt x="2698" y="2"/>
                    <a:pt x="2698" y="2"/>
                  </a:cubicBezTo>
                  <a:cubicBezTo>
                    <a:pt x="2697" y="2"/>
                    <a:pt x="2695" y="2"/>
                    <a:pt x="2693" y="1"/>
                  </a:cubicBezTo>
                  <a:cubicBezTo>
                    <a:pt x="2689" y="1"/>
                    <a:pt x="2684" y="1"/>
                    <a:pt x="2680" y="1"/>
                  </a:cubicBezTo>
                  <a:cubicBezTo>
                    <a:pt x="2680" y="2"/>
                    <a:pt x="2680" y="2"/>
                    <a:pt x="2680" y="2"/>
                  </a:cubicBezTo>
                  <a:cubicBezTo>
                    <a:pt x="2680" y="2"/>
                    <a:pt x="2680" y="2"/>
                    <a:pt x="2680" y="2"/>
                  </a:cubicBezTo>
                  <a:cubicBezTo>
                    <a:pt x="2680" y="1"/>
                    <a:pt x="2680" y="1"/>
                    <a:pt x="2680" y="1"/>
                  </a:cubicBezTo>
                  <a:cubicBezTo>
                    <a:pt x="2673" y="0"/>
                    <a:pt x="2667" y="0"/>
                    <a:pt x="2661" y="1"/>
                  </a:cubicBezTo>
                  <a:cubicBezTo>
                    <a:pt x="2661" y="1"/>
                    <a:pt x="2661" y="1"/>
                    <a:pt x="2661" y="1"/>
                  </a:cubicBezTo>
                  <a:cubicBezTo>
                    <a:pt x="2655" y="1"/>
                    <a:pt x="2649" y="2"/>
                    <a:pt x="2642" y="2"/>
                  </a:cubicBezTo>
                  <a:cubicBezTo>
                    <a:pt x="2643" y="4"/>
                    <a:pt x="2643" y="4"/>
                    <a:pt x="2643" y="4"/>
                  </a:cubicBezTo>
                  <a:cubicBezTo>
                    <a:pt x="2643" y="4"/>
                    <a:pt x="2643" y="4"/>
                    <a:pt x="2643" y="4"/>
                  </a:cubicBezTo>
                  <a:cubicBezTo>
                    <a:pt x="2642" y="2"/>
                    <a:pt x="2642" y="2"/>
                    <a:pt x="2642" y="2"/>
                  </a:cubicBezTo>
                  <a:cubicBezTo>
                    <a:pt x="2636" y="3"/>
                    <a:pt x="2630" y="4"/>
                    <a:pt x="2624" y="5"/>
                  </a:cubicBezTo>
                  <a:cubicBezTo>
                    <a:pt x="2624" y="5"/>
                    <a:pt x="2624" y="5"/>
                    <a:pt x="2624" y="5"/>
                  </a:cubicBezTo>
                  <a:cubicBezTo>
                    <a:pt x="2618" y="7"/>
                    <a:pt x="2612" y="8"/>
                    <a:pt x="2606" y="10"/>
                  </a:cubicBezTo>
                  <a:cubicBezTo>
                    <a:pt x="2606" y="11"/>
                    <a:pt x="2606" y="11"/>
                    <a:pt x="2606" y="11"/>
                  </a:cubicBezTo>
                  <a:cubicBezTo>
                    <a:pt x="2606" y="11"/>
                    <a:pt x="2606" y="11"/>
                    <a:pt x="2606" y="11"/>
                  </a:cubicBezTo>
                  <a:cubicBezTo>
                    <a:pt x="2606" y="10"/>
                    <a:pt x="2606" y="10"/>
                    <a:pt x="2606" y="10"/>
                  </a:cubicBezTo>
                  <a:cubicBezTo>
                    <a:pt x="2600" y="12"/>
                    <a:pt x="2594" y="14"/>
                    <a:pt x="2588" y="16"/>
                  </a:cubicBezTo>
                  <a:cubicBezTo>
                    <a:pt x="2588" y="16"/>
                    <a:pt x="2588" y="16"/>
                    <a:pt x="2588" y="16"/>
                  </a:cubicBezTo>
                  <a:cubicBezTo>
                    <a:pt x="2582" y="18"/>
                    <a:pt x="2577" y="20"/>
                    <a:pt x="2571" y="23"/>
                  </a:cubicBezTo>
                  <a:cubicBezTo>
                    <a:pt x="2572" y="24"/>
                    <a:pt x="2572" y="24"/>
                    <a:pt x="2572" y="24"/>
                  </a:cubicBezTo>
                  <a:cubicBezTo>
                    <a:pt x="2572" y="24"/>
                    <a:pt x="2572" y="24"/>
                    <a:pt x="2572" y="24"/>
                  </a:cubicBezTo>
                  <a:cubicBezTo>
                    <a:pt x="2571" y="23"/>
                    <a:pt x="2571" y="23"/>
                    <a:pt x="2571" y="23"/>
                  </a:cubicBezTo>
                  <a:cubicBezTo>
                    <a:pt x="2565" y="26"/>
                    <a:pt x="2560" y="29"/>
                    <a:pt x="2554" y="32"/>
                  </a:cubicBezTo>
                  <a:cubicBezTo>
                    <a:pt x="2555" y="32"/>
                    <a:pt x="2555" y="32"/>
                    <a:pt x="2555" y="32"/>
                  </a:cubicBezTo>
                  <a:cubicBezTo>
                    <a:pt x="2549" y="35"/>
                    <a:pt x="2544" y="38"/>
                    <a:pt x="2539" y="41"/>
                  </a:cubicBezTo>
                  <a:cubicBezTo>
                    <a:pt x="2539" y="43"/>
                    <a:pt x="2539" y="43"/>
                    <a:pt x="2539" y="43"/>
                  </a:cubicBezTo>
                  <a:cubicBezTo>
                    <a:pt x="2539" y="43"/>
                    <a:pt x="2539" y="43"/>
                    <a:pt x="2539" y="43"/>
                  </a:cubicBezTo>
                  <a:cubicBezTo>
                    <a:pt x="2539" y="41"/>
                    <a:pt x="2539" y="41"/>
                    <a:pt x="2539" y="41"/>
                  </a:cubicBezTo>
                  <a:cubicBezTo>
                    <a:pt x="2534" y="45"/>
                    <a:pt x="2529" y="49"/>
                    <a:pt x="2524" y="53"/>
                  </a:cubicBezTo>
                  <a:cubicBezTo>
                    <a:pt x="2524" y="53"/>
                    <a:pt x="2524" y="53"/>
                    <a:pt x="2524" y="53"/>
                  </a:cubicBezTo>
                  <a:cubicBezTo>
                    <a:pt x="2522" y="54"/>
                    <a:pt x="2520" y="55"/>
                    <a:pt x="2519" y="56"/>
                  </a:cubicBezTo>
                  <a:cubicBezTo>
                    <a:pt x="2516" y="59"/>
                    <a:pt x="2513" y="62"/>
                    <a:pt x="2510" y="65"/>
                  </a:cubicBezTo>
                  <a:cubicBezTo>
                    <a:pt x="2511" y="66"/>
                    <a:pt x="2511" y="66"/>
                    <a:pt x="2511" y="66"/>
                  </a:cubicBezTo>
                  <a:cubicBezTo>
                    <a:pt x="2511" y="66"/>
                    <a:pt x="2511" y="66"/>
                    <a:pt x="2511" y="66"/>
                  </a:cubicBezTo>
                  <a:cubicBezTo>
                    <a:pt x="2510" y="65"/>
                    <a:pt x="2510" y="65"/>
                    <a:pt x="2510" y="65"/>
                  </a:cubicBezTo>
                  <a:cubicBezTo>
                    <a:pt x="2508" y="66"/>
                    <a:pt x="2507" y="68"/>
                    <a:pt x="2505" y="69"/>
                  </a:cubicBezTo>
                  <a:cubicBezTo>
                    <a:pt x="2502" y="72"/>
                    <a:pt x="2499" y="75"/>
                    <a:pt x="2496" y="78"/>
                  </a:cubicBezTo>
                  <a:cubicBezTo>
                    <a:pt x="2496" y="78"/>
                    <a:pt x="2496" y="78"/>
                    <a:pt x="2496" y="78"/>
                  </a:cubicBezTo>
                  <a:cubicBezTo>
                    <a:pt x="2492" y="82"/>
                    <a:pt x="2488" y="87"/>
                    <a:pt x="2484" y="92"/>
                  </a:cubicBezTo>
                  <a:cubicBezTo>
                    <a:pt x="2485" y="93"/>
                    <a:pt x="2485" y="93"/>
                    <a:pt x="2485" y="93"/>
                  </a:cubicBezTo>
                  <a:cubicBezTo>
                    <a:pt x="2485" y="93"/>
                    <a:pt x="2485" y="93"/>
                    <a:pt x="2485" y="93"/>
                  </a:cubicBezTo>
                  <a:cubicBezTo>
                    <a:pt x="2484" y="92"/>
                    <a:pt x="2484" y="92"/>
                    <a:pt x="2484" y="92"/>
                  </a:cubicBezTo>
                  <a:cubicBezTo>
                    <a:pt x="2481" y="97"/>
                    <a:pt x="2477" y="102"/>
                    <a:pt x="2473" y="107"/>
                  </a:cubicBezTo>
                  <a:cubicBezTo>
                    <a:pt x="2473" y="107"/>
                    <a:pt x="2473" y="107"/>
                    <a:pt x="2473" y="107"/>
                  </a:cubicBezTo>
                  <a:cubicBezTo>
                    <a:pt x="2470" y="112"/>
                    <a:pt x="2467" y="118"/>
                    <a:pt x="2464" y="123"/>
                  </a:cubicBezTo>
                  <a:cubicBezTo>
                    <a:pt x="2465" y="124"/>
                    <a:pt x="2465" y="124"/>
                    <a:pt x="2465" y="124"/>
                  </a:cubicBezTo>
                  <a:cubicBezTo>
                    <a:pt x="2465" y="124"/>
                    <a:pt x="2465" y="124"/>
                    <a:pt x="2465" y="124"/>
                  </a:cubicBezTo>
                  <a:cubicBezTo>
                    <a:pt x="2464" y="123"/>
                    <a:pt x="2464" y="123"/>
                    <a:pt x="2464" y="123"/>
                  </a:cubicBezTo>
                  <a:cubicBezTo>
                    <a:pt x="2461" y="129"/>
                    <a:pt x="2458" y="134"/>
                    <a:pt x="2455" y="140"/>
                  </a:cubicBezTo>
                  <a:cubicBezTo>
                    <a:pt x="2455" y="140"/>
                    <a:pt x="2455" y="140"/>
                    <a:pt x="2455" y="140"/>
                  </a:cubicBezTo>
                  <a:cubicBezTo>
                    <a:pt x="2453" y="145"/>
                    <a:pt x="2450" y="151"/>
                    <a:pt x="2448" y="157"/>
                  </a:cubicBezTo>
                  <a:cubicBezTo>
                    <a:pt x="2450" y="157"/>
                    <a:pt x="2450" y="157"/>
                    <a:pt x="2450" y="157"/>
                  </a:cubicBezTo>
                  <a:cubicBezTo>
                    <a:pt x="2450" y="157"/>
                    <a:pt x="2450" y="157"/>
                    <a:pt x="2450" y="157"/>
                  </a:cubicBezTo>
                  <a:cubicBezTo>
                    <a:pt x="2448" y="157"/>
                    <a:pt x="2448" y="157"/>
                    <a:pt x="2448" y="157"/>
                  </a:cubicBezTo>
                  <a:cubicBezTo>
                    <a:pt x="2446" y="163"/>
                    <a:pt x="2444" y="169"/>
                    <a:pt x="2442" y="175"/>
                  </a:cubicBezTo>
                  <a:cubicBezTo>
                    <a:pt x="2442" y="175"/>
                    <a:pt x="2442" y="175"/>
                    <a:pt x="2442" y="175"/>
                  </a:cubicBezTo>
                  <a:cubicBezTo>
                    <a:pt x="2441" y="181"/>
                    <a:pt x="2439" y="187"/>
                    <a:pt x="2438" y="193"/>
                  </a:cubicBezTo>
                  <a:cubicBezTo>
                    <a:pt x="2440" y="193"/>
                    <a:pt x="2440" y="193"/>
                    <a:pt x="2440" y="193"/>
                  </a:cubicBezTo>
                  <a:cubicBezTo>
                    <a:pt x="2440" y="193"/>
                    <a:pt x="2440" y="193"/>
                    <a:pt x="2440" y="193"/>
                  </a:cubicBezTo>
                  <a:cubicBezTo>
                    <a:pt x="2438" y="193"/>
                    <a:pt x="2438" y="193"/>
                    <a:pt x="2438" y="193"/>
                  </a:cubicBezTo>
                  <a:cubicBezTo>
                    <a:pt x="2437" y="199"/>
                    <a:pt x="2436" y="205"/>
                    <a:pt x="2435" y="211"/>
                  </a:cubicBezTo>
                  <a:cubicBezTo>
                    <a:pt x="2435" y="211"/>
                    <a:pt x="2435" y="211"/>
                    <a:pt x="2435" y="211"/>
                  </a:cubicBezTo>
                  <a:cubicBezTo>
                    <a:pt x="2435" y="214"/>
                    <a:pt x="2435" y="216"/>
                    <a:pt x="2435" y="219"/>
                  </a:cubicBezTo>
                  <a:cubicBezTo>
                    <a:pt x="2434" y="221"/>
                    <a:pt x="2434" y="224"/>
                    <a:pt x="2434" y="226"/>
                  </a:cubicBezTo>
                  <a:cubicBezTo>
                    <a:pt x="2432" y="226"/>
                    <a:pt x="2430" y="225"/>
                    <a:pt x="2428" y="225"/>
                  </a:cubicBezTo>
                  <a:cubicBezTo>
                    <a:pt x="2428" y="225"/>
                    <a:pt x="2428" y="225"/>
                    <a:pt x="2428" y="225"/>
                  </a:cubicBezTo>
                  <a:cubicBezTo>
                    <a:pt x="2426" y="225"/>
                    <a:pt x="2424" y="224"/>
                    <a:pt x="2423" y="224"/>
                  </a:cubicBezTo>
                  <a:cubicBezTo>
                    <a:pt x="2418" y="224"/>
                    <a:pt x="2414" y="224"/>
                    <a:pt x="2409" y="224"/>
                  </a:cubicBezTo>
                  <a:cubicBezTo>
                    <a:pt x="2409" y="225"/>
                    <a:pt x="2409" y="225"/>
                    <a:pt x="2409" y="225"/>
                  </a:cubicBezTo>
                  <a:cubicBezTo>
                    <a:pt x="2409" y="225"/>
                    <a:pt x="2409" y="225"/>
                    <a:pt x="2409" y="225"/>
                  </a:cubicBezTo>
                  <a:cubicBezTo>
                    <a:pt x="2409" y="224"/>
                    <a:pt x="2409" y="224"/>
                    <a:pt x="2409" y="224"/>
                  </a:cubicBezTo>
                  <a:cubicBezTo>
                    <a:pt x="2403" y="223"/>
                    <a:pt x="2397" y="223"/>
                    <a:pt x="2391" y="224"/>
                  </a:cubicBezTo>
                  <a:cubicBezTo>
                    <a:pt x="2391" y="224"/>
                    <a:pt x="2391" y="224"/>
                    <a:pt x="2391" y="224"/>
                  </a:cubicBezTo>
                  <a:cubicBezTo>
                    <a:pt x="2384" y="224"/>
                    <a:pt x="2378" y="224"/>
                    <a:pt x="2372" y="225"/>
                  </a:cubicBezTo>
                  <a:cubicBezTo>
                    <a:pt x="2372" y="227"/>
                    <a:pt x="2372" y="227"/>
                    <a:pt x="2372" y="227"/>
                  </a:cubicBezTo>
                  <a:cubicBezTo>
                    <a:pt x="2372" y="227"/>
                    <a:pt x="2372" y="227"/>
                    <a:pt x="2372" y="227"/>
                  </a:cubicBezTo>
                  <a:cubicBezTo>
                    <a:pt x="2372" y="225"/>
                    <a:pt x="2372" y="225"/>
                    <a:pt x="2372" y="225"/>
                  </a:cubicBezTo>
                  <a:cubicBezTo>
                    <a:pt x="2366" y="226"/>
                    <a:pt x="2360" y="227"/>
                    <a:pt x="2354" y="228"/>
                  </a:cubicBezTo>
                  <a:cubicBezTo>
                    <a:pt x="2354" y="228"/>
                    <a:pt x="2354" y="228"/>
                    <a:pt x="2354" y="228"/>
                  </a:cubicBezTo>
                  <a:cubicBezTo>
                    <a:pt x="2348" y="230"/>
                    <a:pt x="2341" y="231"/>
                    <a:pt x="2335" y="233"/>
                  </a:cubicBezTo>
                  <a:cubicBezTo>
                    <a:pt x="2336" y="234"/>
                    <a:pt x="2336" y="234"/>
                    <a:pt x="2336" y="234"/>
                  </a:cubicBezTo>
                  <a:cubicBezTo>
                    <a:pt x="2336" y="234"/>
                    <a:pt x="2336" y="234"/>
                    <a:pt x="2336" y="234"/>
                  </a:cubicBezTo>
                  <a:cubicBezTo>
                    <a:pt x="2335" y="233"/>
                    <a:pt x="2335" y="233"/>
                    <a:pt x="2335" y="233"/>
                  </a:cubicBezTo>
                  <a:cubicBezTo>
                    <a:pt x="2330" y="235"/>
                    <a:pt x="2324" y="237"/>
                    <a:pt x="2318" y="239"/>
                  </a:cubicBezTo>
                  <a:cubicBezTo>
                    <a:pt x="2318" y="239"/>
                    <a:pt x="2318" y="239"/>
                    <a:pt x="2318" y="239"/>
                  </a:cubicBezTo>
                  <a:cubicBezTo>
                    <a:pt x="2312" y="241"/>
                    <a:pt x="2306" y="243"/>
                    <a:pt x="2301" y="246"/>
                  </a:cubicBezTo>
                  <a:cubicBezTo>
                    <a:pt x="2301" y="247"/>
                    <a:pt x="2301" y="247"/>
                    <a:pt x="2301" y="247"/>
                  </a:cubicBezTo>
                  <a:cubicBezTo>
                    <a:pt x="2301" y="247"/>
                    <a:pt x="2301" y="247"/>
                    <a:pt x="2301" y="247"/>
                  </a:cubicBezTo>
                  <a:cubicBezTo>
                    <a:pt x="2301" y="246"/>
                    <a:pt x="2301" y="246"/>
                    <a:pt x="2301" y="246"/>
                  </a:cubicBezTo>
                  <a:cubicBezTo>
                    <a:pt x="2295" y="249"/>
                    <a:pt x="2289" y="252"/>
                    <a:pt x="2284" y="255"/>
                  </a:cubicBezTo>
                  <a:cubicBezTo>
                    <a:pt x="2284" y="255"/>
                    <a:pt x="2284" y="255"/>
                    <a:pt x="2284" y="255"/>
                  </a:cubicBezTo>
                  <a:cubicBezTo>
                    <a:pt x="2279" y="258"/>
                    <a:pt x="2273" y="261"/>
                    <a:pt x="2268" y="264"/>
                  </a:cubicBezTo>
                  <a:cubicBezTo>
                    <a:pt x="2269" y="266"/>
                    <a:pt x="2269" y="266"/>
                    <a:pt x="2269" y="266"/>
                  </a:cubicBezTo>
                  <a:cubicBezTo>
                    <a:pt x="2269" y="266"/>
                    <a:pt x="2269" y="266"/>
                    <a:pt x="2269" y="266"/>
                  </a:cubicBezTo>
                  <a:cubicBezTo>
                    <a:pt x="2268" y="264"/>
                    <a:pt x="2268" y="264"/>
                    <a:pt x="2268" y="264"/>
                  </a:cubicBezTo>
                  <a:cubicBezTo>
                    <a:pt x="2263" y="268"/>
                    <a:pt x="2258" y="272"/>
                    <a:pt x="2253" y="275"/>
                  </a:cubicBezTo>
                  <a:cubicBezTo>
                    <a:pt x="2253" y="275"/>
                    <a:pt x="2253" y="275"/>
                    <a:pt x="2253" y="275"/>
                  </a:cubicBezTo>
                  <a:cubicBezTo>
                    <a:pt x="2252" y="277"/>
                    <a:pt x="2250" y="278"/>
                    <a:pt x="2248" y="279"/>
                  </a:cubicBezTo>
                  <a:cubicBezTo>
                    <a:pt x="2245" y="282"/>
                    <a:pt x="2242" y="285"/>
                    <a:pt x="2239" y="288"/>
                  </a:cubicBezTo>
                  <a:cubicBezTo>
                    <a:pt x="2240" y="289"/>
                    <a:pt x="2240" y="289"/>
                    <a:pt x="2240" y="289"/>
                  </a:cubicBezTo>
                  <a:cubicBezTo>
                    <a:pt x="2240" y="289"/>
                    <a:pt x="2240" y="289"/>
                    <a:pt x="2240" y="289"/>
                  </a:cubicBezTo>
                  <a:cubicBezTo>
                    <a:pt x="2239" y="288"/>
                    <a:pt x="2239" y="288"/>
                    <a:pt x="2239" y="288"/>
                  </a:cubicBezTo>
                  <a:cubicBezTo>
                    <a:pt x="2238" y="289"/>
                    <a:pt x="2236" y="290"/>
                    <a:pt x="2235" y="292"/>
                  </a:cubicBezTo>
                  <a:cubicBezTo>
                    <a:pt x="2232" y="295"/>
                    <a:pt x="2229" y="298"/>
                    <a:pt x="2226" y="301"/>
                  </a:cubicBezTo>
                  <a:cubicBezTo>
                    <a:pt x="2226" y="301"/>
                    <a:pt x="2226" y="301"/>
                    <a:pt x="2226" y="301"/>
                  </a:cubicBezTo>
                  <a:cubicBezTo>
                    <a:pt x="2222" y="305"/>
                    <a:pt x="2218" y="310"/>
                    <a:pt x="2214" y="315"/>
                  </a:cubicBezTo>
                  <a:cubicBezTo>
                    <a:pt x="2215" y="316"/>
                    <a:pt x="2215" y="316"/>
                    <a:pt x="2215" y="316"/>
                  </a:cubicBezTo>
                  <a:cubicBezTo>
                    <a:pt x="2215" y="316"/>
                    <a:pt x="2215" y="316"/>
                    <a:pt x="2215" y="316"/>
                  </a:cubicBezTo>
                  <a:cubicBezTo>
                    <a:pt x="2214" y="315"/>
                    <a:pt x="2214" y="315"/>
                    <a:pt x="2214" y="315"/>
                  </a:cubicBezTo>
                  <a:cubicBezTo>
                    <a:pt x="2210" y="320"/>
                    <a:pt x="2206" y="325"/>
                    <a:pt x="2203" y="330"/>
                  </a:cubicBezTo>
                  <a:cubicBezTo>
                    <a:pt x="2203" y="330"/>
                    <a:pt x="2203" y="330"/>
                    <a:pt x="2203" y="330"/>
                  </a:cubicBezTo>
                  <a:cubicBezTo>
                    <a:pt x="2200" y="335"/>
                    <a:pt x="2196" y="341"/>
                    <a:pt x="2193" y="346"/>
                  </a:cubicBezTo>
                  <a:cubicBezTo>
                    <a:pt x="2195" y="347"/>
                    <a:pt x="2195" y="347"/>
                    <a:pt x="2195" y="347"/>
                  </a:cubicBezTo>
                  <a:cubicBezTo>
                    <a:pt x="2195" y="347"/>
                    <a:pt x="2195" y="347"/>
                    <a:pt x="2195" y="347"/>
                  </a:cubicBezTo>
                  <a:cubicBezTo>
                    <a:pt x="2193" y="346"/>
                    <a:pt x="2193" y="346"/>
                    <a:pt x="2193" y="346"/>
                  </a:cubicBezTo>
                  <a:cubicBezTo>
                    <a:pt x="2190" y="351"/>
                    <a:pt x="2187" y="357"/>
                    <a:pt x="2185" y="363"/>
                  </a:cubicBezTo>
                  <a:cubicBezTo>
                    <a:pt x="2185" y="363"/>
                    <a:pt x="2185" y="363"/>
                    <a:pt x="2185" y="363"/>
                  </a:cubicBezTo>
                  <a:cubicBezTo>
                    <a:pt x="2182" y="368"/>
                    <a:pt x="2180" y="374"/>
                    <a:pt x="2178" y="380"/>
                  </a:cubicBezTo>
                  <a:cubicBezTo>
                    <a:pt x="2179" y="380"/>
                    <a:pt x="2179" y="380"/>
                    <a:pt x="2179" y="380"/>
                  </a:cubicBezTo>
                  <a:cubicBezTo>
                    <a:pt x="2179" y="380"/>
                    <a:pt x="2179" y="380"/>
                    <a:pt x="2179" y="380"/>
                  </a:cubicBezTo>
                  <a:cubicBezTo>
                    <a:pt x="2178" y="380"/>
                    <a:pt x="2178" y="380"/>
                    <a:pt x="2178" y="380"/>
                  </a:cubicBezTo>
                  <a:cubicBezTo>
                    <a:pt x="2176" y="386"/>
                    <a:pt x="2174" y="392"/>
                    <a:pt x="2172" y="398"/>
                  </a:cubicBezTo>
                  <a:cubicBezTo>
                    <a:pt x="2172" y="398"/>
                    <a:pt x="2172" y="398"/>
                    <a:pt x="2172" y="398"/>
                  </a:cubicBezTo>
                  <a:cubicBezTo>
                    <a:pt x="2170" y="404"/>
                    <a:pt x="2169" y="410"/>
                    <a:pt x="2168" y="416"/>
                  </a:cubicBezTo>
                  <a:cubicBezTo>
                    <a:pt x="2169" y="416"/>
                    <a:pt x="2169" y="416"/>
                    <a:pt x="2169" y="416"/>
                  </a:cubicBezTo>
                  <a:cubicBezTo>
                    <a:pt x="2169" y="416"/>
                    <a:pt x="2169" y="416"/>
                    <a:pt x="2169" y="416"/>
                  </a:cubicBezTo>
                  <a:cubicBezTo>
                    <a:pt x="2168" y="416"/>
                    <a:pt x="2168" y="416"/>
                    <a:pt x="2168" y="416"/>
                  </a:cubicBezTo>
                  <a:cubicBezTo>
                    <a:pt x="2167" y="422"/>
                    <a:pt x="2166" y="428"/>
                    <a:pt x="2165" y="434"/>
                  </a:cubicBezTo>
                  <a:cubicBezTo>
                    <a:pt x="2165" y="434"/>
                    <a:pt x="2165" y="434"/>
                    <a:pt x="2165" y="434"/>
                  </a:cubicBezTo>
                  <a:cubicBezTo>
                    <a:pt x="2165" y="437"/>
                    <a:pt x="2164" y="439"/>
                    <a:pt x="2164" y="442"/>
                  </a:cubicBezTo>
                  <a:cubicBezTo>
                    <a:pt x="2164" y="445"/>
                    <a:pt x="2164" y="449"/>
                    <a:pt x="2163" y="453"/>
                  </a:cubicBezTo>
                  <a:cubicBezTo>
                    <a:pt x="2165" y="453"/>
                    <a:pt x="2165" y="453"/>
                    <a:pt x="2165" y="453"/>
                  </a:cubicBezTo>
                  <a:cubicBezTo>
                    <a:pt x="2165" y="453"/>
                    <a:pt x="2165" y="453"/>
                    <a:pt x="2165" y="453"/>
                  </a:cubicBezTo>
                  <a:cubicBezTo>
                    <a:pt x="2163" y="453"/>
                    <a:pt x="2163" y="453"/>
                    <a:pt x="2163" y="453"/>
                  </a:cubicBezTo>
                  <a:cubicBezTo>
                    <a:pt x="2163" y="455"/>
                    <a:pt x="2163" y="458"/>
                    <a:pt x="2163" y="460"/>
                  </a:cubicBezTo>
                  <a:cubicBezTo>
                    <a:pt x="2163" y="464"/>
                    <a:pt x="2163" y="468"/>
                    <a:pt x="2163" y="471"/>
                  </a:cubicBezTo>
                  <a:cubicBezTo>
                    <a:pt x="2163" y="471"/>
                    <a:pt x="2163" y="471"/>
                    <a:pt x="2163" y="471"/>
                  </a:cubicBezTo>
                  <a:cubicBezTo>
                    <a:pt x="2164" y="478"/>
                    <a:pt x="2164" y="484"/>
                    <a:pt x="2165" y="490"/>
                  </a:cubicBezTo>
                  <a:cubicBezTo>
                    <a:pt x="2166" y="490"/>
                    <a:pt x="2166" y="490"/>
                    <a:pt x="2166" y="490"/>
                  </a:cubicBezTo>
                  <a:cubicBezTo>
                    <a:pt x="2166" y="490"/>
                    <a:pt x="2166" y="490"/>
                    <a:pt x="2166" y="490"/>
                  </a:cubicBezTo>
                  <a:cubicBezTo>
                    <a:pt x="2165" y="490"/>
                    <a:pt x="2165" y="490"/>
                    <a:pt x="2165" y="490"/>
                  </a:cubicBezTo>
                  <a:cubicBezTo>
                    <a:pt x="2165" y="496"/>
                    <a:pt x="2166" y="502"/>
                    <a:pt x="2168" y="508"/>
                  </a:cubicBezTo>
                  <a:cubicBezTo>
                    <a:pt x="2168" y="508"/>
                    <a:pt x="2168" y="508"/>
                    <a:pt x="2168" y="508"/>
                  </a:cubicBezTo>
                  <a:cubicBezTo>
                    <a:pt x="2169" y="514"/>
                    <a:pt x="2170" y="521"/>
                    <a:pt x="2172" y="527"/>
                  </a:cubicBezTo>
                  <a:cubicBezTo>
                    <a:pt x="2173" y="526"/>
                    <a:pt x="2173" y="526"/>
                    <a:pt x="2173" y="526"/>
                  </a:cubicBezTo>
                  <a:cubicBezTo>
                    <a:pt x="2173" y="526"/>
                    <a:pt x="2173" y="526"/>
                    <a:pt x="2173" y="526"/>
                  </a:cubicBezTo>
                  <a:cubicBezTo>
                    <a:pt x="2172" y="527"/>
                    <a:pt x="2172" y="527"/>
                    <a:pt x="2172" y="527"/>
                  </a:cubicBezTo>
                  <a:cubicBezTo>
                    <a:pt x="2174" y="533"/>
                    <a:pt x="2176" y="538"/>
                    <a:pt x="2178" y="544"/>
                  </a:cubicBezTo>
                  <a:cubicBezTo>
                    <a:pt x="2178" y="544"/>
                    <a:pt x="2178" y="544"/>
                    <a:pt x="2178" y="544"/>
                  </a:cubicBezTo>
                  <a:cubicBezTo>
                    <a:pt x="2180" y="550"/>
                    <a:pt x="2182" y="556"/>
                    <a:pt x="2185" y="562"/>
                  </a:cubicBezTo>
                  <a:cubicBezTo>
                    <a:pt x="2186" y="561"/>
                    <a:pt x="2186" y="561"/>
                    <a:pt x="2186" y="561"/>
                  </a:cubicBezTo>
                  <a:cubicBezTo>
                    <a:pt x="2186" y="561"/>
                    <a:pt x="2186" y="561"/>
                    <a:pt x="2186" y="561"/>
                  </a:cubicBezTo>
                  <a:cubicBezTo>
                    <a:pt x="2185" y="562"/>
                    <a:pt x="2185" y="562"/>
                    <a:pt x="2185" y="562"/>
                  </a:cubicBezTo>
                  <a:cubicBezTo>
                    <a:pt x="2187" y="567"/>
                    <a:pt x="2190" y="573"/>
                    <a:pt x="2193" y="578"/>
                  </a:cubicBezTo>
                  <a:cubicBezTo>
                    <a:pt x="2193" y="578"/>
                    <a:pt x="2193" y="578"/>
                    <a:pt x="2193" y="578"/>
                  </a:cubicBezTo>
                  <a:cubicBezTo>
                    <a:pt x="2196" y="584"/>
                    <a:pt x="2199" y="589"/>
                    <a:pt x="2203" y="594"/>
                  </a:cubicBezTo>
                  <a:cubicBezTo>
                    <a:pt x="2204" y="593"/>
                    <a:pt x="2204" y="593"/>
                    <a:pt x="2204" y="593"/>
                  </a:cubicBezTo>
                  <a:cubicBezTo>
                    <a:pt x="2204" y="593"/>
                    <a:pt x="2204" y="593"/>
                    <a:pt x="2204" y="593"/>
                  </a:cubicBezTo>
                  <a:cubicBezTo>
                    <a:pt x="2203" y="594"/>
                    <a:pt x="2203" y="594"/>
                    <a:pt x="2203" y="594"/>
                  </a:cubicBezTo>
                  <a:cubicBezTo>
                    <a:pt x="2206" y="599"/>
                    <a:pt x="2210" y="604"/>
                    <a:pt x="2214" y="609"/>
                  </a:cubicBezTo>
                  <a:cubicBezTo>
                    <a:pt x="2214" y="609"/>
                    <a:pt x="2214" y="609"/>
                    <a:pt x="2214" y="609"/>
                  </a:cubicBezTo>
                  <a:cubicBezTo>
                    <a:pt x="2215" y="611"/>
                    <a:pt x="2217" y="614"/>
                    <a:pt x="2219" y="616"/>
                  </a:cubicBezTo>
                  <a:cubicBezTo>
                    <a:pt x="2221" y="618"/>
                    <a:pt x="2223" y="621"/>
                    <a:pt x="2226" y="623"/>
                  </a:cubicBezTo>
                  <a:cubicBezTo>
                    <a:pt x="2227" y="622"/>
                    <a:pt x="2227" y="622"/>
                    <a:pt x="2227" y="622"/>
                  </a:cubicBezTo>
                  <a:cubicBezTo>
                    <a:pt x="2227" y="622"/>
                    <a:pt x="2227" y="622"/>
                    <a:pt x="2227" y="623"/>
                  </a:cubicBezTo>
                  <a:cubicBezTo>
                    <a:pt x="2226" y="623"/>
                    <a:pt x="2226" y="623"/>
                    <a:pt x="2226" y="623"/>
                  </a:cubicBezTo>
                  <a:cubicBezTo>
                    <a:pt x="2228" y="626"/>
                    <a:pt x="2230" y="628"/>
                    <a:pt x="2232" y="630"/>
                  </a:cubicBezTo>
                  <a:cubicBezTo>
                    <a:pt x="2234" y="632"/>
                    <a:pt x="2236" y="634"/>
                    <a:pt x="2239" y="637"/>
                  </a:cubicBezTo>
                  <a:cubicBezTo>
                    <a:pt x="2239" y="637"/>
                    <a:pt x="2239" y="637"/>
                    <a:pt x="2239" y="637"/>
                  </a:cubicBezTo>
                  <a:cubicBezTo>
                    <a:pt x="2243" y="641"/>
                    <a:pt x="2248" y="645"/>
                    <a:pt x="2253" y="649"/>
                  </a:cubicBezTo>
                  <a:cubicBezTo>
                    <a:pt x="2254" y="648"/>
                    <a:pt x="2254" y="648"/>
                    <a:pt x="2254" y="648"/>
                  </a:cubicBezTo>
                  <a:cubicBezTo>
                    <a:pt x="2254" y="648"/>
                    <a:pt x="2254" y="648"/>
                    <a:pt x="2254" y="648"/>
                  </a:cubicBezTo>
                  <a:cubicBezTo>
                    <a:pt x="2253" y="649"/>
                    <a:pt x="2253" y="649"/>
                    <a:pt x="2253" y="649"/>
                  </a:cubicBezTo>
                  <a:cubicBezTo>
                    <a:pt x="2258" y="653"/>
                    <a:pt x="2263" y="657"/>
                    <a:pt x="2268" y="660"/>
                  </a:cubicBezTo>
                  <a:cubicBezTo>
                    <a:pt x="2268" y="660"/>
                    <a:pt x="2268" y="660"/>
                    <a:pt x="2268" y="660"/>
                  </a:cubicBezTo>
                  <a:cubicBezTo>
                    <a:pt x="2273" y="663"/>
                    <a:pt x="2278" y="667"/>
                    <a:pt x="2284" y="670"/>
                  </a:cubicBezTo>
                  <a:cubicBezTo>
                    <a:pt x="2284" y="669"/>
                    <a:pt x="2284" y="669"/>
                    <a:pt x="2284" y="669"/>
                  </a:cubicBezTo>
                  <a:cubicBezTo>
                    <a:pt x="2284" y="669"/>
                    <a:pt x="2284" y="669"/>
                    <a:pt x="2284" y="669"/>
                  </a:cubicBezTo>
                  <a:cubicBezTo>
                    <a:pt x="2284" y="670"/>
                    <a:pt x="2284" y="670"/>
                    <a:pt x="2284" y="670"/>
                  </a:cubicBezTo>
                  <a:cubicBezTo>
                    <a:pt x="2289" y="673"/>
                    <a:pt x="2295" y="676"/>
                    <a:pt x="2300" y="678"/>
                  </a:cubicBezTo>
                  <a:cubicBezTo>
                    <a:pt x="2300" y="678"/>
                    <a:pt x="2300" y="678"/>
                    <a:pt x="2300" y="678"/>
                  </a:cubicBezTo>
                  <a:cubicBezTo>
                    <a:pt x="2306" y="681"/>
                    <a:pt x="2312" y="684"/>
                    <a:pt x="2317" y="686"/>
                  </a:cubicBezTo>
                  <a:cubicBezTo>
                    <a:pt x="2318" y="684"/>
                    <a:pt x="2318" y="684"/>
                    <a:pt x="2318" y="684"/>
                  </a:cubicBezTo>
                  <a:cubicBezTo>
                    <a:pt x="2318" y="684"/>
                    <a:pt x="2318" y="684"/>
                    <a:pt x="2318" y="684"/>
                  </a:cubicBezTo>
                  <a:cubicBezTo>
                    <a:pt x="2317" y="686"/>
                    <a:pt x="2317" y="686"/>
                    <a:pt x="2317" y="686"/>
                  </a:cubicBezTo>
                  <a:cubicBezTo>
                    <a:pt x="2318" y="686"/>
                    <a:pt x="2318" y="686"/>
                    <a:pt x="2318" y="686"/>
                  </a:cubicBezTo>
                  <a:cubicBezTo>
                    <a:pt x="2318" y="691"/>
                    <a:pt x="2318" y="696"/>
                    <a:pt x="2317" y="700"/>
                  </a:cubicBezTo>
                  <a:cubicBezTo>
                    <a:pt x="2319" y="700"/>
                    <a:pt x="2319" y="700"/>
                    <a:pt x="2319" y="700"/>
                  </a:cubicBezTo>
                  <a:cubicBezTo>
                    <a:pt x="2319" y="700"/>
                    <a:pt x="2319" y="700"/>
                    <a:pt x="2319" y="700"/>
                  </a:cubicBezTo>
                  <a:cubicBezTo>
                    <a:pt x="2317" y="700"/>
                    <a:pt x="2317" y="700"/>
                    <a:pt x="2317" y="700"/>
                  </a:cubicBezTo>
                  <a:cubicBezTo>
                    <a:pt x="2317" y="706"/>
                    <a:pt x="2316" y="713"/>
                    <a:pt x="2315" y="719"/>
                  </a:cubicBezTo>
                  <a:cubicBezTo>
                    <a:pt x="2314" y="725"/>
                    <a:pt x="2312" y="731"/>
                    <a:pt x="2311" y="736"/>
                  </a:cubicBezTo>
                  <a:cubicBezTo>
                    <a:pt x="2312" y="737"/>
                    <a:pt x="2312" y="737"/>
                    <a:pt x="2312" y="737"/>
                  </a:cubicBezTo>
                  <a:cubicBezTo>
                    <a:pt x="2312" y="737"/>
                    <a:pt x="2312" y="737"/>
                    <a:pt x="2312" y="737"/>
                  </a:cubicBezTo>
                  <a:cubicBezTo>
                    <a:pt x="2311" y="736"/>
                    <a:pt x="2311" y="736"/>
                    <a:pt x="2311" y="736"/>
                  </a:cubicBezTo>
                  <a:cubicBezTo>
                    <a:pt x="2309" y="742"/>
                    <a:pt x="2307" y="748"/>
                    <a:pt x="2305" y="754"/>
                  </a:cubicBezTo>
                  <a:cubicBezTo>
                    <a:pt x="2305" y="754"/>
                    <a:pt x="2305" y="754"/>
                    <a:pt x="2305" y="754"/>
                  </a:cubicBezTo>
                  <a:cubicBezTo>
                    <a:pt x="2303" y="759"/>
                    <a:pt x="2300" y="765"/>
                    <a:pt x="2297" y="771"/>
                  </a:cubicBezTo>
                  <a:cubicBezTo>
                    <a:pt x="2298" y="771"/>
                    <a:pt x="2298" y="771"/>
                    <a:pt x="2298" y="771"/>
                  </a:cubicBezTo>
                  <a:cubicBezTo>
                    <a:pt x="2298" y="771"/>
                    <a:pt x="2298" y="771"/>
                    <a:pt x="2298" y="771"/>
                  </a:cubicBezTo>
                  <a:cubicBezTo>
                    <a:pt x="2297" y="771"/>
                    <a:pt x="2297" y="771"/>
                    <a:pt x="2297" y="771"/>
                  </a:cubicBezTo>
                  <a:cubicBezTo>
                    <a:pt x="2294" y="776"/>
                    <a:pt x="2291" y="781"/>
                    <a:pt x="2288" y="786"/>
                  </a:cubicBezTo>
                  <a:cubicBezTo>
                    <a:pt x="2288" y="786"/>
                    <a:pt x="2288" y="786"/>
                    <a:pt x="2288" y="786"/>
                  </a:cubicBezTo>
                  <a:cubicBezTo>
                    <a:pt x="2285" y="792"/>
                    <a:pt x="2281" y="797"/>
                    <a:pt x="2277" y="801"/>
                  </a:cubicBezTo>
                  <a:cubicBezTo>
                    <a:pt x="2278" y="802"/>
                    <a:pt x="2278" y="802"/>
                    <a:pt x="2278" y="802"/>
                  </a:cubicBezTo>
                  <a:cubicBezTo>
                    <a:pt x="2278" y="802"/>
                    <a:pt x="2278" y="802"/>
                    <a:pt x="2278" y="802"/>
                  </a:cubicBezTo>
                  <a:cubicBezTo>
                    <a:pt x="2277" y="801"/>
                    <a:pt x="2277" y="801"/>
                    <a:pt x="2277" y="801"/>
                  </a:cubicBezTo>
                  <a:cubicBezTo>
                    <a:pt x="2273" y="806"/>
                    <a:pt x="2269" y="811"/>
                    <a:pt x="2265" y="815"/>
                  </a:cubicBezTo>
                  <a:cubicBezTo>
                    <a:pt x="2265" y="815"/>
                    <a:pt x="2265" y="815"/>
                    <a:pt x="2265" y="815"/>
                  </a:cubicBezTo>
                  <a:cubicBezTo>
                    <a:pt x="2261" y="820"/>
                    <a:pt x="2256" y="824"/>
                    <a:pt x="2252" y="828"/>
                  </a:cubicBezTo>
                  <a:cubicBezTo>
                    <a:pt x="2253" y="829"/>
                    <a:pt x="2253" y="829"/>
                    <a:pt x="2253" y="829"/>
                  </a:cubicBezTo>
                  <a:cubicBezTo>
                    <a:pt x="2253" y="829"/>
                    <a:pt x="2252" y="829"/>
                    <a:pt x="2252" y="829"/>
                  </a:cubicBezTo>
                  <a:cubicBezTo>
                    <a:pt x="2252" y="828"/>
                    <a:pt x="2252" y="828"/>
                    <a:pt x="2252" y="828"/>
                  </a:cubicBezTo>
                  <a:cubicBezTo>
                    <a:pt x="2247" y="832"/>
                    <a:pt x="2242" y="835"/>
                    <a:pt x="2237" y="839"/>
                  </a:cubicBezTo>
                  <a:cubicBezTo>
                    <a:pt x="2237" y="839"/>
                    <a:pt x="2237" y="839"/>
                    <a:pt x="2237" y="839"/>
                  </a:cubicBezTo>
                  <a:cubicBezTo>
                    <a:pt x="2232" y="842"/>
                    <a:pt x="2227" y="846"/>
                    <a:pt x="2221" y="849"/>
                  </a:cubicBezTo>
                  <a:cubicBezTo>
                    <a:pt x="2222" y="850"/>
                    <a:pt x="2222" y="850"/>
                    <a:pt x="2222" y="850"/>
                  </a:cubicBezTo>
                  <a:cubicBezTo>
                    <a:pt x="2222" y="850"/>
                    <a:pt x="2222" y="850"/>
                    <a:pt x="2222" y="850"/>
                  </a:cubicBezTo>
                  <a:cubicBezTo>
                    <a:pt x="2221" y="849"/>
                    <a:pt x="2221" y="849"/>
                    <a:pt x="2221" y="849"/>
                  </a:cubicBezTo>
                  <a:cubicBezTo>
                    <a:pt x="2216" y="851"/>
                    <a:pt x="2210" y="854"/>
                    <a:pt x="2205" y="857"/>
                  </a:cubicBezTo>
                  <a:cubicBezTo>
                    <a:pt x="2205" y="857"/>
                    <a:pt x="2205" y="857"/>
                    <a:pt x="2205" y="857"/>
                  </a:cubicBezTo>
                  <a:cubicBezTo>
                    <a:pt x="2199" y="859"/>
                    <a:pt x="2193" y="861"/>
                    <a:pt x="2188" y="863"/>
                  </a:cubicBezTo>
                  <a:cubicBezTo>
                    <a:pt x="2188" y="864"/>
                    <a:pt x="2188" y="864"/>
                    <a:pt x="2188" y="864"/>
                  </a:cubicBezTo>
                  <a:cubicBezTo>
                    <a:pt x="2188" y="864"/>
                    <a:pt x="2188" y="864"/>
                    <a:pt x="2188" y="864"/>
                  </a:cubicBezTo>
                  <a:cubicBezTo>
                    <a:pt x="2188" y="863"/>
                    <a:pt x="2188" y="863"/>
                    <a:pt x="2188" y="863"/>
                  </a:cubicBezTo>
                  <a:cubicBezTo>
                    <a:pt x="2182" y="865"/>
                    <a:pt x="2176" y="866"/>
                    <a:pt x="2170" y="868"/>
                  </a:cubicBezTo>
                  <a:cubicBezTo>
                    <a:pt x="2170" y="868"/>
                    <a:pt x="2170" y="868"/>
                    <a:pt x="2170" y="868"/>
                  </a:cubicBezTo>
                  <a:cubicBezTo>
                    <a:pt x="2164" y="869"/>
                    <a:pt x="2158" y="870"/>
                    <a:pt x="2152" y="870"/>
                  </a:cubicBezTo>
                  <a:cubicBezTo>
                    <a:pt x="2152" y="872"/>
                    <a:pt x="2152" y="872"/>
                    <a:pt x="2152" y="872"/>
                  </a:cubicBezTo>
                  <a:cubicBezTo>
                    <a:pt x="2152" y="872"/>
                    <a:pt x="2152" y="872"/>
                    <a:pt x="2152" y="872"/>
                  </a:cubicBezTo>
                  <a:cubicBezTo>
                    <a:pt x="2152" y="870"/>
                    <a:pt x="2152" y="870"/>
                    <a:pt x="2152" y="870"/>
                  </a:cubicBezTo>
                  <a:cubicBezTo>
                    <a:pt x="2147" y="871"/>
                    <a:pt x="2143" y="871"/>
                    <a:pt x="2139" y="871"/>
                  </a:cubicBezTo>
                  <a:cubicBezTo>
                    <a:pt x="2138" y="871"/>
                    <a:pt x="2138" y="871"/>
                    <a:pt x="2137" y="871"/>
                  </a:cubicBezTo>
                  <a:cubicBezTo>
                    <a:pt x="2136" y="871"/>
                    <a:pt x="2135" y="872"/>
                    <a:pt x="2134" y="872"/>
                  </a:cubicBezTo>
                  <a:cubicBezTo>
                    <a:pt x="2130" y="872"/>
                    <a:pt x="2126" y="871"/>
                    <a:pt x="2122" y="871"/>
                  </a:cubicBezTo>
                  <a:cubicBezTo>
                    <a:pt x="2122" y="873"/>
                    <a:pt x="2122" y="873"/>
                    <a:pt x="2122" y="873"/>
                  </a:cubicBezTo>
                  <a:cubicBezTo>
                    <a:pt x="2121" y="873"/>
                    <a:pt x="2121" y="873"/>
                    <a:pt x="2121" y="873"/>
                  </a:cubicBezTo>
                  <a:cubicBezTo>
                    <a:pt x="2121" y="871"/>
                    <a:pt x="2121" y="871"/>
                    <a:pt x="2121" y="871"/>
                  </a:cubicBezTo>
                  <a:cubicBezTo>
                    <a:pt x="2115" y="871"/>
                    <a:pt x="2109" y="870"/>
                    <a:pt x="2103" y="869"/>
                  </a:cubicBezTo>
                  <a:cubicBezTo>
                    <a:pt x="2103" y="869"/>
                    <a:pt x="2103" y="869"/>
                    <a:pt x="2103" y="869"/>
                  </a:cubicBezTo>
                  <a:cubicBezTo>
                    <a:pt x="2097" y="868"/>
                    <a:pt x="2091" y="867"/>
                    <a:pt x="2085" y="866"/>
                  </a:cubicBezTo>
                  <a:cubicBezTo>
                    <a:pt x="2085" y="867"/>
                    <a:pt x="2085" y="867"/>
                    <a:pt x="2085" y="867"/>
                  </a:cubicBezTo>
                  <a:cubicBezTo>
                    <a:pt x="2085" y="867"/>
                    <a:pt x="2085" y="867"/>
                    <a:pt x="2085" y="867"/>
                  </a:cubicBezTo>
                  <a:cubicBezTo>
                    <a:pt x="2085" y="866"/>
                    <a:pt x="2085" y="866"/>
                    <a:pt x="2085" y="866"/>
                  </a:cubicBezTo>
                  <a:cubicBezTo>
                    <a:pt x="2079" y="864"/>
                    <a:pt x="2073" y="862"/>
                    <a:pt x="2068" y="860"/>
                  </a:cubicBezTo>
                  <a:cubicBezTo>
                    <a:pt x="2068" y="860"/>
                    <a:pt x="2068" y="860"/>
                    <a:pt x="2068" y="860"/>
                  </a:cubicBezTo>
                  <a:cubicBezTo>
                    <a:pt x="2062" y="858"/>
                    <a:pt x="2056" y="856"/>
                    <a:pt x="2051" y="853"/>
                  </a:cubicBezTo>
                  <a:cubicBezTo>
                    <a:pt x="2050" y="854"/>
                    <a:pt x="2050" y="854"/>
                    <a:pt x="2050" y="854"/>
                  </a:cubicBezTo>
                  <a:cubicBezTo>
                    <a:pt x="2050" y="854"/>
                    <a:pt x="2050" y="854"/>
                    <a:pt x="2050" y="854"/>
                  </a:cubicBezTo>
                  <a:cubicBezTo>
                    <a:pt x="2051" y="853"/>
                    <a:pt x="2051" y="853"/>
                    <a:pt x="2051" y="853"/>
                  </a:cubicBezTo>
                  <a:cubicBezTo>
                    <a:pt x="2045" y="850"/>
                    <a:pt x="2040" y="847"/>
                    <a:pt x="2035" y="844"/>
                  </a:cubicBezTo>
                  <a:cubicBezTo>
                    <a:pt x="2035" y="844"/>
                    <a:pt x="2035" y="844"/>
                    <a:pt x="2035" y="844"/>
                  </a:cubicBezTo>
                  <a:cubicBezTo>
                    <a:pt x="2029" y="841"/>
                    <a:pt x="2024" y="838"/>
                    <a:pt x="2019" y="834"/>
                  </a:cubicBezTo>
                  <a:cubicBezTo>
                    <a:pt x="2019" y="835"/>
                    <a:pt x="2019" y="835"/>
                    <a:pt x="2019" y="835"/>
                  </a:cubicBezTo>
                  <a:cubicBezTo>
                    <a:pt x="2019" y="835"/>
                    <a:pt x="2019" y="835"/>
                    <a:pt x="2019" y="835"/>
                  </a:cubicBezTo>
                  <a:cubicBezTo>
                    <a:pt x="2019" y="834"/>
                    <a:pt x="2019" y="834"/>
                    <a:pt x="2019" y="834"/>
                  </a:cubicBezTo>
                  <a:cubicBezTo>
                    <a:pt x="2015" y="830"/>
                    <a:pt x="2010" y="826"/>
                    <a:pt x="2005" y="822"/>
                  </a:cubicBezTo>
                  <a:cubicBezTo>
                    <a:pt x="2005" y="822"/>
                    <a:pt x="2005" y="822"/>
                    <a:pt x="2005" y="822"/>
                  </a:cubicBezTo>
                  <a:cubicBezTo>
                    <a:pt x="2001" y="818"/>
                    <a:pt x="1997" y="814"/>
                    <a:pt x="1992" y="809"/>
                  </a:cubicBezTo>
                  <a:cubicBezTo>
                    <a:pt x="1991" y="810"/>
                    <a:pt x="1991" y="810"/>
                    <a:pt x="1991" y="810"/>
                  </a:cubicBezTo>
                  <a:cubicBezTo>
                    <a:pt x="1991" y="810"/>
                    <a:pt x="1991" y="810"/>
                    <a:pt x="1991" y="810"/>
                  </a:cubicBezTo>
                  <a:cubicBezTo>
                    <a:pt x="1992" y="809"/>
                    <a:pt x="1992" y="809"/>
                    <a:pt x="1992" y="809"/>
                  </a:cubicBezTo>
                  <a:cubicBezTo>
                    <a:pt x="1988" y="804"/>
                    <a:pt x="1985" y="800"/>
                    <a:pt x="1981" y="795"/>
                  </a:cubicBezTo>
                  <a:cubicBezTo>
                    <a:pt x="1981" y="795"/>
                    <a:pt x="1981" y="795"/>
                    <a:pt x="1981" y="795"/>
                  </a:cubicBezTo>
                  <a:cubicBezTo>
                    <a:pt x="1977" y="790"/>
                    <a:pt x="1974" y="785"/>
                    <a:pt x="1971" y="779"/>
                  </a:cubicBezTo>
                  <a:cubicBezTo>
                    <a:pt x="1970" y="780"/>
                    <a:pt x="1970" y="780"/>
                    <a:pt x="1970" y="780"/>
                  </a:cubicBezTo>
                  <a:cubicBezTo>
                    <a:pt x="1970" y="780"/>
                    <a:pt x="1970" y="780"/>
                    <a:pt x="1970" y="780"/>
                  </a:cubicBezTo>
                  <a:cubicBezTo>
                    <a:pt x="1971" y="779"/>
                    <a:pt x="1971" y="779"/>
                    <a:pt x="1971" y="779"/>
                  </a:cubicBezTo>
                  <a:cubicBezTo>
                    <a:pt x="1968" y="774"/>
                    <a:pt x="1965" y="768"/>
                    <a:pt x="1962" y="763"/>
                  </a:cubicBezTo>
                  <a:cubicBezTo>
                    <a:pt x="1962" y="763"/>
                    <a:pt x="1962" y="763"/>
                    <a:pt x="1962" y="763"/>
                  </a:cubicBezTo>
                  <a:cubicBezTo>
                    <a:pt x="1960" y="757"/>
                    <a:pt x="1957" y="752"/>
                    <a:pt x="1956" y="746"/>
                  </a:cubicBezTo>
                  <a:cubicBezTo>
                    <a:pt x="1954" y="746"/>
                    <a:pt x="1954" y="746"/>
                    <a:pt x="1954" y="746"/>
                  </a:cubicBezTo>
                  <a:cubicBezTo>
                    <a:pt x="1954" y="746"/>
                    <a:pt x="1954" y="746"/>
                    <a:pt x="1954" y="746"/>
                  </a:cubicBezTo>
                  <a:cubicBezTo>
                    <a:pt x="1955" y="746"/>
                    <a:pt x="1955" y="746"/>
                    <a:pt x="1955" y="746"/>
                  </a:cubicBezTo>
                  <a:cubicBezTo>
                    <a:pt x="1954" y="740"/>
                    <a:pt x="1952" y="734"/>
                    <a:pt x="1950" y="728"/>
                  </a:cubicBezTo>
                  <a:cubicBezTo>
                    <a:pt x="1950" y="728"/>
                    <a:pt x="1950" y="728"/>
                    <a:pt x="1950" y="728"/>
                  </a:cubicBezTo>
                  <a:cubicBezTo>
                    <a:pt x="1949" y="722"/>
                    <a:pt x="1948" y="716"/>
                    <a:pt x="1947" y="710"/>
                  </a:cubicBezTo>
                  <a:cubicBezTo>
                    <a:pt x="1946" y="710"/>
                    <a:pt x="1946" y="710"/>
                    <a:pt x="1946" y="710"/>
                  </a:cubicBezTo>
                  <a:cubicBezTo>
                    <a:pt x="1946" y="710"/>
                    <a:pt x="1946" y="710"/>
                    <a:pt x="1946" y="710"/>
                  </a:cubicBezTo>
                  <a:cubicBezTo>
                    <a:pt x="1947" y="710"/>
                    <a:pt x="1947" y="710"/>
                    <a:pt x="1947" y="710"/>
                  </a:cubicBezTo>
                  <a:cubicBezTo>
                    <a:pt x="1946" y="704"/>
                    <a:pt x="1946" y="698"/>
                    <a:pt x="1945" y="692"/>
                  </a:cubicBezTo>
                  <a:cubicBezTo>
                    <a:pt x="1945" y="692"/>
                    <a:pt x="1945" y="692"/>
                    <a:pt x="1945" y="692"/>
                  </a:cubicBezTo>
                  <a:cubicBezTo>
                    <a:pt x="1945" y="691"/>
                    <a:pt x="1945" y="691"/>
                    <a:pt x="1945" y="691"/>
                  </a:cubicBezTo>
                  <a:cubicBezTo>
                    <a:pt x="1945" y="689"/>
                    <a:pt x="1945" y="687"/>
                    <a:pt x="1945" y="686"/>
                  </a:cubicBezTo>
                  <a:cubicBezTo>
                    <a:pt x="1950" y="684"/>
                    <a:pt x="1954" y="683"/>
                    <a:pt x="1959" y="681"/>
                  </a:cubicBezTo>
                  <a:cubicBezTo>
                    <a:pt x="1959" y="681"/>
                    <a:pt x="1959" y="681"/>
                    <a:pt x="1959" y="681"/>
                  </a:cubicBezTo>
                  <a:cubicBezTo>
                    <a:pt x="1964" y="678"/>
                    <a:pt x="1970" y="675"/>
                    <a:pt x="1975" y="672"/>
                  </a:cubicBezTo>
                  <a:cubicBezTo>
                    <a:pt x="1975" y="671"/>
                    <a:pt x="1975" y="671"/>
                    <a:pt x="1975" y="671"/>
                  </a:cubicBezTo>
                  <a:cubicBezTo>
                    <a:pt x="1975" y="671"/>
                    <a:pt x="1975" y="671"/>
                    <a:pt x="1975" y="671"/>
                  </a:cubicBezTo>
                  <a:cubicBezTo>
                    <a:pt x="1975" y="672"/>
                    <a:pt x="1975" y="672"/>
                    <a:pt x="1975" y="672"/>
                  </a:cubicBezTo>
                  <a:cubicBezTo>
                    <a:pt x="1981" y="669"/>
                    <a:pt x="1986" y="666"/>
                    <a:pt x="1991" y="663"/>
                  </a:cubicBezTo>
                  <a:cubicBezTo>
                    <a:pt x="1991" y="663"/>
                    <a:pt x="1991" y="663"/>
                    <a:pt x="1991" y="663"/>
                  </a:cubicBezTo>
                  <a:cubicBezTo>
                    <a:pt x="1996" y="659"/>
                    <a:pt x="2002" y="656"/>
                    <a:pt x="2007" y="652"/>
                  </a:cubicBezTo>
                  <a:cubicBezTo>
                    <a:pt x="2006" y="651"/>
                    <a:pt x="2006" y="651"/>
                    <a:pt x="2006" y="651"/>
                  </a:cubicBezTo>
                  <a:cubicBezTo>
                    <a:pt x="2006" y="651"/>
                    <a:pt x="2006" y="651"/>
                    <a:pt x="2006" y="651"/>
                  </a:cubicBezTo>
                  <a:cubicBezTo>
                    <a:pt x="2007" y="652"/>
                    <a:pt x="2007" y="652"/>
                    <a:pt x="2007" y="652"/>
                  </a:cubicBezTo>
                  <a:cubicBezTo>
                    <a:pt x="2011" y="648"/>
                    <a:pt x="2016" y="644"/>
                    <a:pt x="2021" y="640"/>
                  </a:cubicBezTo>
                  <a:cubicBezTo>
                    <a:pt x="2021" y="640"/>
                    <a:pt x="2021" y="640"/>
                    <a:pt x="2021" y="640"/>
                  </a:cubicBezTo>
                  <a:cubicBezTo>
                    <a:pt x="2025" y="637"/>
                    <a:pt x="2028" y="633"/>
                    <a:pt x="2032" y="630"/>
                  </a:cubicBezTo>
                  <a:cubicBezTo>
                    <a:pt x="2032" y="629"/>
                    <a:pt x="2033" y="628"/>
                    <a:pt x="2034" y="627"/>
                  </a:cubicBezTo>
                  <a:cubicBezTo>
                    <a:pt x="2033" y="626"/>
                    <a:pt x="2033" y="626"/>
                    <a:pt x="2033" y="626"/>
                  </a:cubicBezTo>
                  <a:cubicBezTo>
                    <a:pt x="2033" y="626"/>
                    <a:pt x="2033" y="626"/>
                    <a:pt x="2033" y="626"/>
                  </a:cubicBezTo>
                  <a:cubicBezTo>
                    <a:pt x="2034" y="627"/>
                    <a:pt x="2034" y="627"/>
                    <a:pt x="2034" y="627"/>
                  </a:cubicBezTo>
                  <a:cubicBezTo>
                    <a:pt x="2038" y="623"/>
                    <a:pt x="2041" y="620"/>
                    <a:pt x="2044" y="616"/>
                  </a:cubicBezTo>
                  <a:cubicBezTo>
                    <a:pt x="2045" y="615"/>
                    <a:pt x="2046" y="614"/>
                    <a:pt x="2047" y="613"/>
                  </a:cubicBezTo>
                  <a:cubicBezTo>
                    <a:pt x="2047" y="613"/>
                    <a:pt x="2047" y="613"/>
                    <a:pt x="2047" y="613"/>
                  </a:cubicBezTo>
                  <a:cubicBezTo>
                    <a:pt x="2050" y="608"/>
                    <a:pt x="2054" y="603"/>
                    <a:pt x="2058" y="598"/>
                  </a:cubicBezTo>
                  <a:cubicBezTo>
                    <a:pt x="2057" y="597"/>
                    <a:pt x="2057" y="597"/>
                    <a:pt x="2057" y="597"/>
                  </a:cubicBezTo>
                  <a:cubicBezTo>
                    <a:pt x="2057" y="597"/>
                    <a:pt x="2057" y="597"/>
                    <a:pt x="2057" y="597"/>
                  </a:cubicBezTo>
                  <a:cubicBezTo>
                    <a:pt x="2058" y="598"/>
                    <a:pt x="2058" y="598"/>
                    <a:pt x="2058" y="598"/>
                  </a:cubicBezTo>
                  <a:cubicBezTo>
                    <a:pt x="2061" y="593"/>
                    <a:pt x="2065" y="588"/>
                    <a:pt x="2068" y="583"/>
                  </a:cubicBezTo>
                  <a:cubicBezTo>
                    <a:pt x="2068" y="583"/>
                    <a:pt x="2068" y="583"/>
                    <a:pt x="2068" y="583"/>
                  </a:cubicBezTo>
                  <a:cubicBezTo>
                    <a:pt x="2071" y="577"/>
                    <a:pt x="2074" y="572"/>
                    <a:pt x="2076" y="566"/>
                  </a:cubicBezTo>
                  <a:cubicBezTo>
                    <a:pt x="2075" y="565"/>
                    <a:pt x="2075" y="565"/>
                    <a:pt x="2075" y="565"/>
                  </a:cubicBezTo>
                  <a:cubicBezTo>
                    <a:pt x="2075" y="565"/>
                    <a:pt x="2075" y="565"/>
                    <a:pt x="2075" y="565"/>
                  </a:cubicBezTo>
                  <a:cubicBezTo>
                    <a:pt x="2076" y="566"/>
                    <a:pt x="2076" y="566"/>
                    <a:pt x="2076" y="566"/>
                  </a:cubicBezTo>
                  <a:cubicBezTo>
                    <a:pt x="2079" y="560"/>
                    <a:pt x="2082" y="555"/>
                    <a:pt x="2084" y="549"/>
                  </a:cubicBezTo>
                  <a:cubicBezTo>
                    <a:pt x="2084" y="549"/>
                    <a:pt x="2084" y="549"/>
                    <a:pt x="2084" y="549"/>
                  </a:cubicBezTo>
                  <a:cubicBezTo>
                    <a:pt x="2086" y="543"/>
                    <a:pt x="2088" y="537"/>
                    <a:pt x="2090" y="531"/>
                  </a:cubicBezTo>
                  <a:cubicBezTo>
                    <a:pt x="2089" y="531"/>
                    <a:pt x="2089" y="531"/>
                    <a:pt x="2089" y="531"/>
                  </a:cubicBezTo>
                  <a:cubicBezTo>
                    <a:pt x="2089" y="531"/>
                    <a:pt x="2089" y="531"/>
                    <a:pt x="2089" y="531"/>
                  </a:cubicBezTo>
                  <a:cubicBezTo>
                    <a:pt x="2090" y="531"/>
                    <a:pt x="2090" y="531"/>
                    <a:pt x="2090" y="531"/>
                  </a:cubicBezTo>
                  <a:cubicBezTo>
                    <a:pt x="2092" y="525"/>
                    <a:pt x="2093" y="519"/>
                    <a:pt x="2095" y="513"/>
                  </a:cubicBezTo>
                  <a:cubicBezTo>
                    <a:pt x="2095" y="513"/>
                    <a:pt x="2095" y="513"/>
                    <a:pt x="2095" y="513"/>
                  </a:cubicBezTo>
                  <a:cubicBezTo>
                    <a:pt x="2096" y="507"/>
                    <a:pt x="2097" y="501"/>
                    <a:pt x="2098" y="495"/>
                  </a:cubicBezTo>
                  <a:cubicBezTo>
                    <a:pt x="2097" y="495"/>
                    <a:pt x="2097" y="495"/>
                    <a:pt x="2097" y="495"/>
                  </a:cubicBezTo>
                  <a:cubicBezTo>
                    <a:pt x="2097" y="495"/>
                    <a:pt x="2097" y="495"/>
                    <a:pt x="2097" y="495"/>
                  </a:cubicBezTo>
                  <a:cubicBezTo>
                    <a:pt x="2098" y="495"/>
                    <a:pt x="2098" y="495"/>
                    <a:pt x="2098" y="495"/>
                  </a:cubicBezTo>
                  <a:cubicBezTo>
                    <a:pt x="2099" y="489"/>
                    <a:pt x="2099" y="483"/>
                    <a:pt x="2100" y="476"/>
                  </a:cubicBezTo>
                  <a:cubicBezTo>
                    <a:pt x="2100" y="476"/>
                    <a:pt x="2100" y="476"/>
                    <a:pt x="2100" y="476"/>
                  </a:cubicBezTo>
                  <a:cubicBezTo>
                    <a:pt x="2100" y="471"/>
                    <a:pt x="2100" y="466"/>
                    <a:pt x="2100" y="460"/>
                  </a:cubicBezTo>
                  <a:cubicBezTo>
                    <a:pt x="2100" y="459"/>
                    <a:pt x="2100" y="459"/>
                    <a:pt x="2100" y="458"/>
                  </a:cubicBezTo>
                  <a:cubicBezTo>
                    <a:pt x="2099" y="458"/>
                    <a:pt x="2099" y="458"/>
                    <a:pt x="2099" y="458"/>
                  </a:cubicBezTo>
                  <a:cubicBezTo>
                    <a:pt x="2099" y="458"/>
                    <a:pt x="2099" y="458"/>
                    <a:pt x="2099" y="458"/>
                  </a:cubicBezTo>
                  <a:cubicBezTo>
                    <a:pt x="2100" y="458"/>
                    <a:pt x="2100" y="458"/>
                    <a:pt x="2100" y="458"/>
                  </a:cubicBezTo>
                  <a:cubicBezTo>
                    <a:pt x="2100" y="452"/>
                    <a:pt x="2100" y="447"/>
                    <a:pt x="2099" y="442"/>
                  </a:cubicBezTo>
                  <a:cubicBezTo>
                    <a:pt x="2099" y="441"/>
                    <a:pt x="2099" y="440"/>
                    <a:pt x="2099" y="439"/>
                  </a:cubicBezTo>
                  <a:cubicBezTo>
                    <a:pt x="2099" y="439"/>
                    <a:pt x="2099" y="439"/>
                    <a:pt x="2099" y="439"/>
                  </a:cubicBezTo>
                  <a:cubicBezTo>
                    <a:pt x="2098" y="433"/>
                    <a:pt x="2098" y="427"/>
                    <a:pt x="2097" y="421"/>
                  </a:cubicBezTo>
                  <a:cubicBezTo>
                    <a:pt x="2095" y="421"/>
                    <a:pt x="2095" y="421"/>
                    <a:pt x="2095" y="421"/>
                  </a:cubicBezTo>
                  <a:cubicBezTo>
                    <a:pt x="2095" y="421"/>
                    <a:pt x="2095" y="421"/>
                    <a:pt x="2095" y="421"/>
                  </a:cubicBezTo>
                  <a:cubicBezTo>
                    <a:pt x="2096" y="421"/>
                    <a:pt x="2096" y="421"/>
                    <a:pt x="2096" y="421"/>
                  </a:cubicBezTo>
                  <a:cubicBezTo>
                    <a:pt x="2095" y="415"/>
                    <a:pt x="2094" y="408"/>
                    <a:pt x="2093" y="402"/>
                  </a:cubicBezTo>
                  <a:cubicBezTo>
                    <a:pt x="2093" y="402"/>
                    <a:pt x="2093" y="402"/>
                    <a:pt x="2093" y="402"/>
                  </a:cubicBezTo>
                  <a:cubicBezTo>
                    <a:pt x="2091" y="396"/>
                    <a:pt x="2089" y="390"/>
                    <a:pt x="2087" y="385"/>
                  </a:cubicBezTo>
                  <a:cubicBezTo>
                    <a:pt x="2086" y="385"/>
                    <a:pt x="2086" y="385"/>
                    <a:pt x="2086" y="385"/>
                  </a:cubicBezTo>
                  <a:cubicBezTo>
                    <a:pt x="2086" y="385"/>
                    <a:pt x="2086" y="385"/>
                    <a:pt x="2086" y="385"/>
                  </a:cubicBezTo>
                  <a:cubicBezTo>
                    <a:pt x="2087" y="385"/>
                    <a:pt x="2087" y="385"/>
                    <a:pt x="2087" y="385"/>
                  </a:cubicBezTo>
                  <a:cubicBezTo>
                    <a:pt x="2085" y="379"/>
                    <a:pt x="2083" y="373"/>
                    <a:pt x="2080" y="367"/>
                  </a:cubicBezTo>
                  <a:cubicBezTo>
                    <a:pt x="2080" y="367"/>
                    <a:pt x="2080" y="367"/>
                    <a:pt x="2080" y="367"/>
                  </a:cubicBezTo>
                  <a:cubicBezTo>
                    <a:pt x="2078" y="362"/>
                    <a:pt x="2075" y="356"/>
                    <a:pt x="2072" y="350"/>
                  </a:cubicBezTo>
                  <a:cubicBezTo>
                    <a:pt x="2071" y="351"/>
                    <a:pt x="2071" y="351"/>
                    <a:pt x="2071" y="351"/>
                  </a:cubicBezTo>
                  <a:cubicBezTo>
                    <a:pt x="2071" y="351"/>
                    <a:pt x="2071" y="351"/>
                    <a:pt x="2071" y="351"/>
                  </a:cubicBezTo>
                  <a:cubicBezTo>
                    <a:pt x="2072" y="350"/>
                    <a:pt x="2072" y="350"/>
                    <a:pt x="2072" y="350"/>
                  </a:cubicBezTo>
                  <a:cubicBezTo>
                    <a:pt x="2069" y="345"/>
                    <a:pt x="2066" y="340"/>
                    <a:pt x="2063" y="334"/>
                  </a:cubicBezTo>
                  <a:cubicBezTo>
                    <a:pt x="2063" y="334"/>
                    <a:pt x="2063" y="334"/>
                    <a:pt x="2063" y="334"/>
                  </a:cubicBezTo>
                  <a:cubicBezTo>
                    <a:pt x="2060" y="329"/>
                    <a:pt x="2056" y="324"/>
                    <a:pt x="2052" y="319"/>
                  </a:cubicBezTo>
                  <a:cubicBezTo>
                    <a:pt x="2051" y="320"/>
                    <a:pt x="2051" y="320"/>
                    <a:pt x="2051" y="320"/>
                  </a:cubicBezTo>
                  <a:cubicBezTo>
                    <a:pt x="2051" y="320"/>
                    <a:pt x="2051" y="320"/>
                    <a:pt x="2051" y="320"/>
                  </a:cubicBezTo>
                  <a:cubicBezTo>
                    <a:pt x="2052" y="319"/>
                    <a:pt x="2052" y="319"/>
                    <a:pt x="2052" y="319"/>
                  </a:cubicBezTo>
                  <a:cubicBezTo>
                    <a:pt x="2049" y="314"/>
                    <a:pt x="2045" y="309"/>
                    <a:pt x="2041" y="305"/>
                  </a:cubicBezTo>
                  <a:cubicBezTo>
                    <a:pt x="2041" y="305"/>
                    <a:pt x="2041" y="305"/>
                    <a:pt x="2041" y="305"/>
                  </a:cubicBezTo>
                  <a:cubicBezTo>
                    <a:pt x="2037" y="300"/>
                    <a:pt x="2033" y="296"/>
                    <a:pt x="2029" y="292"/>
                  </a:cubicBezTo>
                  <a:cubicBezTo>
                    <a:pt x="2028" y="292"/>
                    <a:pt x="2028" y="291"/>
                    <a:pt x="2028" y="291"/>
                  </a:cubicBezTo>
                  <a:cubicBezTo>
                    <a:pt x="2027" y="292"/>
                    <a:pt x="2027" y="292"/>
                    <a:pt x="2027" y="292"/>
                  </a:cubicBezTo>
                  <a:cubicBezTo>
                    <a:pt x="2027" y="292"/>
                    <a:pt x="2027" y="292"/>
                    <a:pt x="2027" y="292"/>
                  </a:cubicBezTo>
                  <a:cubicBezTo>
                    <a:pt x="2028" y="291"/>
                    <a:pt x="2028" y="291"/>
                    <a:pt x="2028" y="291"/>
                  </a:cubicBezTo>
                  <a:cubicBezTo>
                    <a:pt x="2024" y="287"/>
                    <a:pt x="2019" y="283"/>
                    <a:pt x="2015" y="279"/>
                  </a:cubicBezTo>
                  <a:cubicBezTo>
                    <a:pt x="2014" y="279"/>
                    <a:pt x="2014" y="279"/>
                    <a:pt x="2014" y="279"/>
                  </a:cubicBezTo>
                  <a:cubicBezTo>
                    <a:pt x="2014" y="279"/>
                    <a:pt x="2014" y="279"/>
                    <a:pt x="2014" y="279"/>
                  </a:cubicBezTo>
                  <a:cubicBezTo>
                    <a:pt x="2009" y="275"/>
                    <a:pt x="2004" y="271"/>
                    <a:pt x="1999" y="267"/>
                  </a:cubicBezTo>
                  <a:cubicBezTo>
                    <a:pt x="1998" y="268"/>
                    <a:pt x="1998" y="268"/>
                    <a:pt x="1998" y="268"/>
                  </a:cubicBezTo>
                  <a:cubicBezTo>
                    <a:pt x="1998" y="268"/>
                    <a:pt x="1998" y="268"/>
                    <a:pt x="1998" y="268"/>
                  </a:cubicBezTo>
                  <a:cubicBezTo>
                    <a:pt x="1999" y="267"/>
                    <a:pt x="1999" y="267"/>
                    <a:pt x="1999" y="267"/>
                  </a:cubicBezTo>
                  <a:cubicBezTo>
                    <a:pt x="1994" y="264"/>
                    <a:pt x="1989" y="260"/>
                    <a:pt x="1984" y="257"/>
                  </a:cubicBezTo>
                  <a:cubicBezTo>
                    <a:pt x="1984" y="257"/>
                    <a:pt x="1984" y="257"/>
                    <a:pt x="1984" y="257"/>
                  </a:cubicBezTo>
                  <a:cubicBezTo>
                    <a:pt x="1978" y="254"/>
                    <a:pt x="1973" y="251"/>
                    <a:pt x="1967" y="248"/>
                  </a:cubicBezTo>
                  <a:cubicBezTo>
                    <a:pt x="1967" y="249"/>
                    <a:pt x="1967" y="249"/>
                    <a:pt x="1967" y="249"/>
                  </a:cubicBezTo>
                  <a:cubicBezTo>
                    <a:pt x="1967" y="249"/>
                    <a:pt x="1967" y="249"/>
                    <a:pt x="1967" y="249"/>
                  </a:cubicBezTo>
                  <a:cubicBezTo>
                    <a:pt x="1967" y="248"/>
                    <a:pt x="1967" y="248"/>
                    <a:pt x="1967" y="248"/>
                  </a:cubicBezTo>
                  <a:cubicBezTo>
                    <a:pt x="1962" y="245"/>
                    <a:pt x="1956" y="243"/>
                    <a:pt x="1950" y="241"/>
                  </a:cubicBezTo>
                  <a:cubicBezTo>
                    <a:pt x="1950" y="241"/>
                    <a:pt x="1950" y="241"/>
                    <a:pt x="1950" y="241"/>
                  </a:cubicBezTo>
                  <a:cubicBezTo>
                    <a:pt x="1944" y="238"/>
                    <a:pt x="1939" y="236"/>
                    <a:pt x="1933" y="234"/>
                  </a:cubicBezTo>
                  <a:cubicBezTo>
                    <a:pt x="1932" y="236"/>
                    <a:pt x="1932" y="236"/>
                    <a:pt x="1932" y="236"/>
                  </a:cubicBezTo>
                  <a:cubicBezTo>
                    <a:pt x="1932" y="236"/>
                    <a:pt x="1932" y="236"/>
                    <a:pt x="1932" y="236"/>
                  </a:cubicBezTo>
                  <a:cubicBezTo>
                    <a:pt x="1933" y="234"/>
                    <a:pt x="1933" y="234"/>
                    <a:pt x="1933" y="234"/>
                  </a:cubicBezTo>
                  <a:cubicBezTo>
                    <a:pt x="1927" y="232"/>
                    <a:pt x="1921" y="231"/>
                    <a:pt x="1915" y="229"/>
                  </a:cubicBezTo>
                  <a:cubicBezTo>
                    <a:pt x="1915" y="229"/>
                    <a:pt x="1915" y="229"/>
                    <a:pt x="1915" y="229"/>
                  </a:cubicBezTo>
                  <a:cubicBezTo>
                    <a:pt x="1909" y="228"/>
                    <a:pt x="1902" y="227"/>
                    <a:pt x="1896" y="226"/>
                  </a:cubicBezTo>
                  <a:cubicBezTo>
                    <a:pt x="1896" y="227"/>
                    <a:pt x="1896" y="227"/>
                    <a:pt x="1896" y="227"/>
                  </a:cubicBezTo>
                  <a:cubicBezTo>
                    <a:pt x="1896" y="227"/>
                    <a:pt x="1896" y="227"/>
                    <a:pt x="1896" y="227"/>
                  </a:cubicBezTo>
                  <a:cubicBezTo>
                    <a:pt x="1896" y="226"/>
                    <a:pt x="1896" y="226"/>
                    <a:pt x="1896" y="226"/>
                  </a:cubicBezTo>
                  <a:cubicBezTo>
                    <a:pt x="1890" y="225"/>
                    <a:pt x="1884" y="224"/>
                    <a:pt x="1878" y="224"/>
                  </a:cubicBezTo>
                  <a:cubicBezTo>
                    <a:pt x="1878" y="224"/>
                    <a:pt x="1878" y="224"/>
                    <a:pt x="1878" y="224"/>
                  </a:cubicBezTo>
                  <a:cubicBezTo>
                    <a:pt x="1872" y="224"/>
                    <a:pt x="1865" y="223"/>
                    <a:pt x="1859" y="223"/>
                  </a:cubicBezTo>
                  <a:cubicBezTo>
                    <a:pt x="1859" y="223"/>
                    <a:pt x="1859" y="223"/>
                    <a:pt x="1859" y="223"/>
                  </a:cubicBezTo>
                  <a:cubicBezTo>
                    <a:pt x="1859" y="223"/>
                    <a:pt x="1859" y="223"/>
                    <a:pt x="1859" y="223"/>
                  </a:cubicBezTo>
                  <a:cubicBezTo>
                    <a:pt x="1856" y="223"/>
                    <a:pt x="1853" y="224"/>
                    <a:pt x="1850" y="224"/>
                  </a:cubicBezTo>
                  <a:cubicBezTo>
                    <a:pt x="1849" y="224"/>
                    <a:pt x="1849" y="224"/>
                    <a:pt x="1849" y="224"/>
                  </a:cubicBezTo>
                  <a:cubicBezTo>
                    <a:pt x="1849" y="224"/>
                    <a:pt x="1849" y="224"/>
                    <a:pt x="1849" y="224"/>
                  </a:cubicBezTo>
                  <a:cubicBezTo>
                    <a:pt x="1846" y="224"/>
                    <a:pt x="1843" y="224"/>
                    <a:pt x="1841" y="224"/>
                  </a:cubicBezTo>
                  <a:cubicBezTo>
                    <a:pt x="1837" y="225"/>
                    <a:pt x="1834" y="225"/>
                    <a:pt x="1831" y="225"/>
                  </a:cubicBezTo>
                  <a:cubicBezTo>
                    <a:pt x="1831" y="225"/>
                    <a:pt x="1831" y="225"/>
                    <a:pt x="1831" y="225"/>
                  </a:cubicBezTo>
                  <a:cubicBezTo>
                    <a:pt x="1829" y="226"/>
                    <a:pt x="1829" y="226"/>
                    <a:pt x="1829" y="226"/>
                  </a:cubicBezTo>
                  <a:cubicBezTo>
                    <a:pt x="1829" y="223"/>
                    <a:pt x="1829" y="221"/>
                    <a:pt x="1829" y="219"/>
                  </a:cubicBezTo>
                  <a:cubicBezTo>
                    <a:pt x="1829" y="216"/>
                    <a:pt x="1828" y="214"/>
                    <a:pt x="1828" y="211"/>
                  </a:cubicBezTo>
                  <a:cubicBezTo>
                    <a:pt x="1828" y="211"/>
                    <a:pt x="1828" y="211"/>
                    <a:pt x="1828" y="211"/>
                  </a:cubicBezTo>
                  <a:cubicBezTo>
                    <a:pt x="1827" y="205"/>
                    <a:pt x="1826" y="199"/>
                    <a:pt x="1825" y="193"/>
                  </a:cubicBezTo>
                  <a:cubicBezTo>
                    <a:pt x="1824" y="193"/>
                    <a:pt x="1824" y="193"/>
                    <a:pt x="1824" y="193"/>
                  </a:cubicBezTo>
                  <a:cubicBezTo>
                    <a:pt x="1824" y="193"/>
                    <a:pt x="1824" y="193"/>
                    <a:pt x="1824" y="193"/>
                  </a:cubicBezTo>
                  <a:cubicBezTo>
                    <a:pt x="1825" y="193"/>
                    <a:pt x="1825" y="193"/>
                    <a:pt x="1825" y="193"/>
                  </a:cubicBezTo>
                  <a:cubicBezTo>
                    <a:pt x="1824" y="187"/>
                    <a:pt x="1822" y="181"/>
                    <a:pt x="1821" y="175"/>
                  </a:cubicBezTo>
                  <a:cubicBezTo>
                    <a:pt x="1821" y="175"/>
                    <a:pt x="1821" y="175"/>
                    <a:pt x="1821" y="175"/>
                  </a:cubicBezTo>
                  <a:cubicBezTo>
                    <a:pt x="1819" y="169"/>
                    <a:pt x="1817" y="163"/>
                    <a:pt x="1815" y="157"/>
                  </a:cubicBezTo>
                  <a:cubicBezTo>
                    <a:pt x="1814" y="157"/>
                    <a:pt x="1814" y="157"/>
                    <a:pt x="1814" y="157"/>
                  </a:cubicBezTo>
                  <a:cubicBezTo>
                    <a:pt x="1814" y="157"/>
                    <a:pt x="1814" y="157"/>
                    <a:pt x="1814" y="157"/>
                  </a:cubicBezTo>
                  <a:cubicBezTo>
                    <a:pt x="1815" y="157"/>
                    <a:pt x="1815" y="157"/>
                    <a:pt x="1815" y="157"/>
                  </a:cubicBezTo>
                  <a:cubicBezTo>
                    <a:pt x="1813" y="151"/>
                    <a:pt x="1811" y="145"/>
                    <a:pt x="1808" y="140"/>
                  </a:cubicBezTo>
                  <a:cubicBezTo>
                    <a:pt x="1808" y="140"/>
                    <a:pt x="1808" y="140"/>
                    <a:pt x="1808" y="140"/>
                  </a:cubicBezTo>
                  <a:cubicBezTo>
                    <a:pt x="1805" y="134"/>
                    <a:pt x="1803" y="129"/>
                    <a:pt x="1800" y="123"/>
                  </a:cubicBezTo>
                  <a:cubicBezTo>
                    <a:pt x="1798" y="124"/>
                    <a:pt x="1798" y="124"/>
                    <a:pt x="1798" y="124"/>
                  </a:cubicBezTo>
                  <a:cubicBezTo>
                    <a:pt x="1798" y="124"/>
                    <a:pt x="1798" y="124"/>
                    <a:pt x="1798" y="124"/>
                  </a:cubicBezTo>
                  <a:cubicBezTo>
                    <a:pt x="1800" y="123"/>
                    <a:pt x="1800" y="123"/>
                    <a:pt x="1800" y="123"/>
                  </a:cubicBezTo>
                  <a:cubicBezTo>
                    <a:pt x="1797" y="118"/>
                    <a:pt x="1793" y="112"/>
                    <a:pt x="1790" y="107"/>
                  </a:cubicBezTo>
                  <a:cubicBezTo>
                    <a:pt x="1790" y="107"/>
                    <a:pt x="1790" y="107"/>
                    <a:pt x="1790" y="107"/>
                  </a:cubicBezTo>
                  <a:cubicBezTo>
                    <a:pt x="1786" y="102"/>
                    <a:pt x="1783" y="97"/>
                    <a:pt x="1779" y="92"/>
                  </a:cubicBezTo>
                  <a:cubicBezTo>
                    <a:pt x="1778" y="93"/>
                    <a:pt x="1778" y="93"/>
                    <a:pt x="1778" y="93"/>
                  </a:cubicBezTo>
                  <a:cubicBezTo>
                    <a:pt x="1778" y="93"/>
                    <a:pt x="1778" y="93"/>
                    <a:pt x="1778" y="93"/>
                  </a:cubicBezTo>
                  <a:cubicBezTo>
                    <a:pt x="1779" y="92"/>
                    <a:pt x="1779" y="92"/>
                    <a:pt x="1779" y="92"/>
                  </a:cubicBezTo>
                  <a:cubicBezTo>
                    <a:pt x="1775" y="87"/>
                    <a:pt x="1771" y="82"/>
                    <a:pt x="1767" y="78"/>
                  </a:cubicBezTo>
                  <a:cubicBezTo>
                    <a:pt x="1767" y="78"/>
                    <a:pt x="1767" y="78"/>
                    <a:pt x="1767" y="78"/>
                  </a:cubicBezTo>
                  <a:cubicBezTo>
                    <a:pt x="1764" y="75"/>
                    <a:pt x="1761" y="72"/>
                    <a:pt x="1758" y="69"/>
                  </a:cubicBezTo>
                  <a:cubicBezTo>
                    <a:pt x="1757" y="68"/>
                    <a:pt x="1755" y="66"/>
                    <a:pt x="1754" y="65"/>
                  </a:cubicBezTo>
                  <a:cubicBezTo>
                    <a:pt x="1753" y="66"/>
                    <a:pt x="1753" y="66"/>
                    <a:pt x="1753" y="66"/>
                  </a:cubicBezTo>
                  <a:cubicBezTo>
                    <a:pt x="1753" y="66"/>
                    <a:pt x="1753" y="66"/>
                    <a:pt x="1753" y="66"/>
                  </a:cubicBezTo>
                  <a:cubicBezTo>
                    <a:pt x="1754" y="65"/>
                    <a:pt x="1754" y="65"/>
                    <a:pt x="1754" y="65"/>
                  </a:cubicBezTo>
                  <a:cubicBezTo>
                    <a:pt x="1751" y="62"/>
                    <a:pt x="1748" y="59"/>
                    <a:pt x="1744" y="56"/>
                  </a:cubicBezTo>
                  <a:cubicBezTo>
                    <a:pt x="1743" y="55"/>
                    <a:pt x="1741" y="54"/>
                    <a:pt x="1740" y="53"/>
                  </a:cubicBezTo>
                  <a:cubicBezTo>
                    <a:pt x="1740" y="53"/>
                    <a:pt x="1740" y="53"/>
                    <a:pt x="1740" y="53"/>
                  </a:cubicBezTo>
                  <a:cubicBezTo>
                    <a:pt x="1735" y="49"/>
                    <a:pt x="1730" y="45"/>
                    <a:pt x="1725" y="41"/>
                  </a:cubicBezTo>
                  <a:cubicBezTo>
                    <a:pt x="1724" y="43"/>
                    <a:pt x="1724" y="43"/>
                    <a:pt x="1724" y="43"/>
                  </a:cubicBezTo>
                  <a:cubicBezTo>
                    <a:pt x="1724" y="43"/>
                    <a:pt x="1724" y="43"/>
                    <a:pt x="1724" y="43"/>
                  </a:cubicBezTo>
                  <a:cubicBezTo>
                    <a:pt x="1725" y="41"/>
                    <a:pt x="1725" y="41"/>
                    <a:pt x="1725" y="41"/>
                  </a:cubicBezTo>
                  <a:cubicBezTo>
                    <a:pt x="1719" y="38"/>
                    <a:pt x="1714" y="35"/>
                    <a:pt x="1709" y="32"/>
                  </a:cubicBezTo>
                  <a:cubicBezTo>
                    <a:pt x="1709" y="32"/>
                    <a:pt x="1709" y="32"/>
                    <a:pt x="1709" y="32"/>
                  </a:cubicBezTo>
                  <a:cubicBezTo>
                    <a:pt x="1703" y="29"/>
                    <a:pt x="1698" y="26"/>
                    <a:pt x="1692" y="23"/>
                  </a:cubicBezTo>
                  <a:cubicBezTo>
                    <a:pt x="1692" y="24"/>
                    <a:pt x="1692" y="24"/>
                    <a:pt x="1692" y="24"/>
                  </a:cubicBezTo>
                  <a:cubicBezTo>
                    <a:pt x="1692" y="24"/>
                    <a:pt x="1692" y="24"/>
                    <a:pt x="1692" y="24"/>
                  </a:cubicBezTo>
                  <a:cubicBezTo>
                    <a:pt x="1692" y="23"/>
                    <a:pt x="1692" y="23"/>
                    <a:pt x="1692" y="23"/>
                  </a:cubicBezTo>
                  <a:cubicBezTo>
                    <a:pt x="1687" y="20"/>
                    <a:pt x="1681" y="18"/>
                    <a:pt x="1675" y="16"/>
                  </a:cubicBezTo>
                  <a:cubicBezTo>
                    <a:pt x="1675" y="16"/>
                    <a:pt x="1675" y="16"/>
                    <a:pt x="1675" y="16"/>
                  </a:cubicBezTo>
                  <a:cubicBezTo>
                    <a:pt x="1669" y="14"/>
                    <a:pt x="1663" y="12"/>
                    <a:pt x="1657" y="10"/>
                  </a:cubicBezTo>
                  <a:cubicBezTo>
                    <a:pt x="1657" y="11"/>
                    <a:pt x="1657" y="11"/>
                    <a:pt x="1657" y="11"/>
                  </a:cubicBezTo>
                  <a:cubicBezTo>
                    <a:pt x="1657" y="11"/>
                    <a:pt x="1657" y="11"/>
                    <a:pt x="1657" y="11"/>
                  </a:cubicBezTo>
                  <a:cubicBezTo>
                    <a:pt x="1657" y="10"/>
                    <a:pt x="1657" y="10"/>
                    <a:pt x="1657" y="10"/>
                  </a:cubicBezTo>
                  <a:cubicBezTo>
                    <a:pt x="1651" y="8"/>
                    <a:pt x="1645" y="7"/>
                    <a:pt x="1639" y="5"/>
                  </a:cubicBezTo>
                  <a:cubicBezTo>
                    <a:pt x="1639" y="5"/>
                    <a:pt x="1639" y="5"/>
                    <a:pt x="1639" y="5"/>
                  </a:cubicBezTo>
                  <a:cubicBezTo>
                    <a:pt x="1633" y="4"/>
                    <a:pt x="1627" y="3"/>
                    <a:pt x="1621" y="2"/>
                  </a:cubicBezTo>
                  <a:cubicBezTo>
                    <a:pt x="1621" y="4"/>
                    <a:pt x="1621" y="4"/>
                    <a:pt x="1621" y="4"/>
                  </a:cubicBezTo>
                  <a:cubicBezTo>
                    <a:pt x="1621" y="4"/>
                    <a:pt x="1621" y="4"/>
                    <a:pt x="1621" y="4"/>
                  </a:cubicBezTo>
                  <a:cubicBezTo>
                    <a:pt x="1621" y="2"/>
                    <a:pt x="1621" y="2"/>
                    <a:pt x="1621" y="2"/>
                  </a:cubicBezTo>
                  <a:cubicBezTo>
                    <a:pt x="1615" y="2"/>
                    <a:pt x="1609" y="1"/>
                    <a:pt x="1602" y="1"/>
                  </a:cubicBezTo>
                  <a:cubicBezTo>
                    <a:pt x="1602" y="1"/>
                    <a:pt x="1602" y="1"/>
                    <a:pt x="1602" y="1"/>
                  </a:cubicBezTo>
                  <a:cubicBezTo>
                    <a:pt x="1596" y="0"/>
                    <a:pt x="1590" y="0"/>
                    <a:pt x="1584" y="1"/>
                  </a:cubicBezTo>
                  <a:cubicBezTo>
                    <a:pt x="1584" y="2"/>
                    <a:pt x="1584" y="2"/>
                    <a:pt x="1584" y="2"/>
                  </a:cubicBezTo>
                  <a:cubicBezTo>
                    <a:pt x="1584" y="2"/>
                    <a:pt x="1584" y="2"/>
                    <a:pt x="1584" y="2"/>
                  </a:cubicBezTo>
                  <a:cubicBezTo>
                    <a:pt x="1584" y="1"/>
                    <a:pt x="1584" y="1"/>
                    <a:pt x="1584" y="1"/>
                  </a:cubicBezTo>
                  <a:cubicBezTo>
                    <a:pt x="1579" y="1"/>
                    <a:pt x="1575" y="1"/>
                    <a:pt x="1570" y="1"/>
                  </a:cubicBezTo>
                  <a:cubicBezTo>
                    <a:pt x="1568" y="2"/>
                    <a:pt x="1567" y="2"/>
                    <a:pt x="1565" y="2"/>
                  </a:cubicBezTo>
                  <a:cubicBezTo>
                    <a:pt x="1565" y="2"/>
                    <a:pt x="1565" y="2"/>
                    <a:pt x="1565" y="2"/>
                  </a:cubicBezTo>
                  <a:cubicBezTo>
                    <a:pt x="1559" y="3"/>
                    <a:pt x="1553" y="3"/>
                    <a:pt x="1547" y="5"/>
                  </a:cubicBezTo>
                  <a:cubicBezTo>
                    <a:pt x="1547" y="6"/>
                    <a:pt x="1547" y="6"/>
                    <a:pt x="1547" y="6"/>
                  </a:cubicBezTo>
                  <a:cubicBezTo>
                    <a:pt x="1547" y="6"/>
                    <a:pt x="1547" y="6"/>
                    <a:pt x="1547" y="6"/>
                  </a:cubicBezTo>
                  <a:cubicBezTo>
                    <a:pt x="1547" y="5"/>
                    <a:pt x="1547" y="5"/>
                    <a:pt x="1547" y="5"/>
                  </a:cubicBezTo>
                  <a:cubicBezTo>
                    <a:pt x="1541" y="6"/>
                    <a:pt x="1535" y="7"/>
                    <a:pt x="1529" y="9"/>
                  </a:cubicBezTo>
                  <a:cubicBezTo>
                    <a:pt x="1529" y="9"/>
                    <a:pt x="1529" y="9"/>
                    <a:pt x="1529" y="9"/>
                  </a:cubicBezTo>
                  <a:cubicBezTo>
                    <a:pt x="1523" y="10"/>
                    <a:pt x="1517" y="12"/>
                    <a:pt x="1511" y="14"/>
                  </a:cubicBezTo>
                  <a:cubicBezTo>
                    <a:pt x="1511" y="16"/>
                    <a:pt x="1511" y="16"/>
                    <a:pt x="1511" y="16"/>
                  </a:cubicBezTo>
                  <a:cubicBezTo>
                    <a:pt x="1511" y="16"/>
                    <a:pt x="1511" y="16"/>
                    <a:pt x="1511" y="16"/>
                  </a:cubicBezTo>
                  <a:cubicBezTo>
                    <a:pt x="1511" y="14"/>
                    <a:pt x="1511" y="14"/>
                    <a:pt x="1511" y="14"/>
                  </a:cubicBezTo>
                  <a:cubicBezTo>
                    <a:pt x="1505" y="16"/>
                    <a:pt x="1499" y="19"/>
                    <a:pt x="1493" y="21"/>
                  </a:cubicBezTo>
                  <a:cubicBezTo>
                    <a:pt x="1493" y="21"/>
                    <a:pt x="1493" y="21"/>
                    <a:pt x="1493" y="21"/>
                  </a:cubicBezTo>
                  <a:cubicBezTo>
                    <a:pt x="1488" y="24"/>
                    <a:pt x="1482" y="26"/>
                    <a:pt x="1477" y="29"/>
                  </a:cubicBezTo>
                  <a:cubicBezTo>
                    <a:pt x="1477" y="31"/>
                    <a:pt x="1477" y="31"/>
                    <a:pt x="1477" y="31"/>
                  </a:cubicBezTo>
                  <a:cubicBezTo>
                    <a:pt x="1477" y="31"/>
                    <a:pt x="1477" y="31"/>
                    <a:pt x="1477" y="31"/>
                  </a:cubicBezTo>
                  <a:cubicBezTo>
                    <a:pt x="1477" y="29"/>
                    <a:pt x="1477" y="29"/>
                    <a:pt x="1477" y="29"/>
                  </a:cubicBezTo>
                  <a:cubicBezTo>
                    <a:pt x="1471" y="32"/>
                    <a:pt x="1466" y="36"/>
                    <a:pt x="1461" y="39"/>
                  </a:cubicBezTo>
                  <a:cubicBezTo>
                    <a:pt x="1461" y="39"/>
                    <a:pt x="1461" y="39"/>
                    <a:pt x="1461" y="39"/>
                  </a:cubicBezTo>
                  <a:cubicBezTo>
                    <a:pt x="1456" y="42"/>
                    <a:pt x="1450" y="46"/>
                    <a:pt x="1446" y="50"/>
                  </a:cubicBezTo>
                  <a:cubicBezTo>
                    <a:pt x="1446" y="51"/>
                    <a:pt x="1446" y="51"/>
                    <a:pt x="1446" y="51"/>
                  </a:cubicBezTo>
                  <a:cubicBezTo>
                    <a:pt x="1446" y="51"/>
                    <a:pt x="1446" y="51"/>
                    <a:pt x="1446" y="51"/>
                  </a:cubicBezTo>
                  <a:cubicBezTo>
                    <a:pt x="1445" y="50"/>
                    <a:pt x="1445" y="50"/>
                    <a:pt x="1445" y="50"/>
                  </a:cubicBezTo>
                  <a:cubicBezTo>
                    <a:pt x="1441" y="53"/>
                    <a:pt x="1436" y="57"/>
                    <a:pt x="1431" y="62"/>
                  </a:cubicBezTo>
                  <a:cubicBezTo>
                    <a:pt x="1431" y="62"/>
                    <a:pt x="1431" y="62"/>
                    <a:pt x="1431" y="62"/>
                  </a:cubicBezTo>
                  <a:cubicBezTo>
                    <a:pt x="1428" y="65"/>
                    <a:pt x="1424" y="68"/>
                    <a:pt x="1420" y="72"/>
                  </a:cubicBezTo>
                  <a:cubicBezTo>
                    <a:pt x="1420" y="73"/>
                    <a:pt x="1419" y="74"/>
                    <a:pt x="1418" y="75"/>
                  </a:cubicBezTo>
                  <a:cubicBezTo>
                    <a:pt x="1419" y="76"/>
                    <a:pt x="1419" y="76"/>
                    <a:pt x="1419" y="76"/>
                  </a:cubicBezTo>
                  <a:cubicBezTo>
                    <a:pt x="1419" y="76"/>
                    <a:pt x="1419" y="76"/>
                    <a:pt x="1419" y="76"/>
                  </a:cubicBezTo>
                  <a:cubicBezTo>
                    <a:pt x="1418" y="75"/>
                    <a:pt x="1418" y="75"/>
                    <a:pt x="1418" y="75"/>
                  </a:cubicBezTo>
                  <a:cubicBezTo>
                    <a:pt x="1414" y="78"/>
                    <a:pt x="1411" y="82"/>
                    <a:pt x="1408" y="86"/>
                  </a:cubicBezTo>
                  <a:cubicBezTo>
                    <a:pt x="1407" y="87"/>
                    <a:pt x="1406" y="88"/>
                    <a:pt x="1406" y="89"/>
                  </a:cubicBezTo>
                  <a:cubicBezTo>
                    <a:pt x="1405" y="89"/>
                    <a:pt x="1405" y="89"/>
                    <a:pt x="1405" y="89"/>
                  </a:cubicBezTo>
                  <a:cubicBezTo>
                    <a:pt x="1402" y="93"/>
                    <a:pt x="1398" y="98"/>
                    <a:pt x="1394" y="103"/>
                  </a:cubicBezTo>
                  <a:cubicBezTo>
                    <a:pt x="1395" y="104"/>
                    <a:pt x="1395" y="104"/>
                    <a:pt x="1395" y="104"/>
                  </a:cubicBezTo>
                  <a:cubicBezTo>
                    <a:pt x="1395" y="104"/>
                    <a:pt x="1395" y="104"/>
                    <a:pt x="1395" y="104"/>
                  </a:cubicBezTo>
                  <a:cubicBezTo>
                    <a:pt x="1394" y="104"/>
                    <a:pt x="1394" y="104"/>
                    <a:pt x="1394" y="104"/>
                  </a:cubicBezTo>
                  <a:cubicBezTo>
                    <a:pt x="1391" y="109"/>
                    <a:pt x="1387" y="114"/>
                    <a:pt x="1384" y="119"/>
                  </a:cubicBezTo>
                  <a:cubicBezTo>
                    <a:pt x="1384" y="119"/>
                    <a:pt x="1384" y="119"/>
                    <a:pt x="1384" y="119"/>
                  </a:cubicBezTo>
                  <a:cubicBezTo>
                    <a:pt x="1381" y="125"/>
                    <a:pt x="1378" y="130"/>
                    <a:pt x="1376" y="136"/>
                  </a:cubicBezTo>
                  <a:cubicBezTo>
                    <a:pt x="1377" y="136"/>
                    <a:pt x="1377" y="136"/>
                    <a:pt x="1377" y="136"/>
                  </a:cubicBezTo>
                  <a:cubicBezTo>
                    <a:pt x="1377" y="136"/>
                    <a:pt x="1377" y="136"/>
                    <a:pt x="1377" y="136"/>
                  </a:cubicBezTo>
                  <a:cubicBezTo>
                    <a:pt x="1376" y="136"/>
                    <a:pt x="1376" y="136"/>
                    <a:pt x="1376" y="136"/>
                  </a:cubicBezTo>
                  <a:cubicBezTo>
                    <a:pt x="1373" y="141"/>
                    <a:pt x="1370" y="147"/>
                    <a:pt x="1368" y="153"/>
                  </a:cubicBezTo>
                  <a:cubicBezTo>
                    <a:pt x="1368" y="153"/>
                    <a:pt x="1368" y="153"/>
                    <a:pt x="1368" y="153"/>
                  </a:cubicBezTo>
                  <a:cubicBezTo>
                    <a:pt x="1366" y="159"/>
                    <a:pt x="1364" y="164"/>
                    <a:pt x="1362" y="170"/>
                  </a:cubicBezTo>
                  <a:cubicBezTo>
                    <a:pt x="1363" y="171"/>
                    <a:pt x="1363" y="171"/>
                    <a:pt x="1363" y="171"/>
                  </a:cubicBezTo>
                  <a:cubicBezTo>
                    <a:pt x="1363" y="171"/>
                    <a:pt x="1363" y="171"/>
                    <a:pt x="1363" y="171"/>
                  </a:cubicBezTo>
                  <a:cubicBezTo>
                    <a:pt x="1362" y="170"/>
                    <a:pt x="1362" y="170"/>
                    <a:pt x="1362" y="170"/>
                  </a:cubicBezTo>
                  <a:cubicBezTo>
                    <a:pt x="1360" y="176"/>
                    <a:pt x="1359" y="182"/>
                    <a:pt x="1357" y="188"/>
                  </a:cubicBezTo>
                  <a:cubicBezTo>
                    <a:pt x="1357" y="188"/>
                    <a:pt x="1357" y="188"/>
                    <a:pt x="1357" y="188"/>
                  </a:cubicBezTo>
                  <a:cubicBezTo>
                    <a:pt x="1356" y="194"/>
                    <a:pt x="1355" y="201"/>
                    <a:pt x="1354" y="207"/>
                  </a:cubicBezTo>
                  <a:cubicBezTo>
                    <a:pt x="1355" y="207"/>
                    <a:pt x="1355" y="207"/>
                    <a:pt x="1355" y="207"/>
                  </a:cubicBezTo>
                  <a:cubicBezTo>
                    <a:pt x="1355" y="207"/>
                    <a:pt x="1355" y="207"/>
                    <a:pt x="1355" y="207"/>
                  </a:cubicBezTo>
                  <a:cubicBezTo>
                    <a:pt x="1354" y="207"/>
                    <a:pt x="1354" y="207"/>
                    <a:pt x="1354" y="207"/>
                  </a:cubicBezTo>
                  <a:cubicBezTo>
                    <a:pt x="1353" y="213"/>
                    <a:pt x="1353" y="219"/>
                    <a:pt x="1352" y="225"/>
                  </a:cubicBezTo>
                  <a:cubicBezTo>
                    <a:pt x="1352" y="225"/>
                    <a:pt x="1352" y="225"/>
                    <a:pt x="1352" y="225"/>
                  </a:cubicBezTo>
                  <a:cubicBezTo>
                    <a:pt x="1352" y="225"/>
                    <a:pt x="1352" y="225"/>
                    <a:pt x="1352" y="225"/>
                  </a:cubicBezTo>
                  <a:cubicBezTo>
                    <a:pt x="1352" y="225"/>
                    <a:pt x="1351" y="225"/>
                    <a:pt x="1351" y="225"/>
                  </a:cubicBezTo>
                  <a:cubicBezTo>
                    <a:pt x="1351" y="225"/>
                    <a:pt x="1351" y="225"/>
                    <a:pt x="1351" y="225"/>
                  </a:cubicBezTo>
                  <a:cubicBezTo>
                    <a:pt x="1348" y="225"/>
                    <a:pt x="1344" y="225"/>
                    <a:pt x="1341" y="224"/>
                  </a:cubicBezTo>
                  <a:cubicBezTo>
                    <a:pt x="1338" y="224"/>
                    <a:pt x="1335" y="224"/>
                    <a:pt x="1332" y="224"/>
                  </a:cubicBezTo>
                  <a:cubicBezTo>
                    <a:pt x="1332" y="224"/>
                    <a:pt x="1332" y="224"/>
                    <a:pt x="1332" y="224"/>
                  </a:cubicBezTo>
                  <a:cubicBezTo>
                    <a:pt x="1332" y="224"/>
                    <a:pt x="1332" y="224"/>
                    <a:pt x="1332" y="224"/>
                  </a:cubicBezTo>
                  <a:cubicBezTo>
                    <a:pt x="1329" y="224"/>
                    <a:pt x="1326" y="223"/>
                    <a:pt x="1322" y="223"/>
                  </a:cubicBezTo>
                  <a:cubicBezTo>
                    <a:pt x="1322" y="223"/>
                    <a:pt x="1322" y="223"/>
                    <a:pt x="1322" y="223"/>
                  </a:cubicBezTo>
                  <a:cubicBezTo>
                    <a:pt x="1322" y="223"/>
                    <a:pt x="1322" y="223"/>
                    <a:pt x="1322" y="223"/>
                  </a:cubicBezTo>
                  <a:cubicBezTo>
                    <a:pt x="1316" y="223"/>
                    <a:pt x="1310" y="224"/>
                    <a:pt x="1304" y="224"/>
                  </a:cubicBezTo>
                  <a:cubicBezTo>
                    <a:pt x="1304" y="224"/>
                    <a:pt x="1304" y="224"/>
                    <a:pt x="1304" y="224"/>
                  </a:cubicBezTo>
                  <a:cubicBezTo>
                    <a:pt x="1298" y="224"/>
                    <a:pt x="1291" y="225"/>
                    <a:pt x="1285" y="226"/>
                  </a:cubicBezTo>
                  <a:cubicBezTo>
                    <a:pt x="1286" y="227"/>
                    <a:pt x="1286" y="227"/>
                    <a:pt x="1286" y="227"/>
                  </a:cubicBezTo>
                  <a:cubicBezTo>
                    <a:pt x="1285" y="227"/>
                    <a:pt x="1285" y="227"/>
                    <a:pt x="1285" y="227"/>
                  </a:cubicBezTo>
                  <a:cubicBezTo>
                    <a:pt x="1285" y="226"/>
                    <a:pt x="1285" y="226"/>
                    <a:pt x="1285" y="226"/>
                  </a:cubicBezTo>
                  <a:cubicBezTo>
                    <a:pt x="1279" y="227"/>
                    <a:pt x="1273" y="228"/>
                    <a:pt x="1267" y="229"/>
                  </a:cubicBezTo>
                  <a:cubicBezTo>
                    <a:pt x="1267" y="229"/>
                    <a:pt x="1267" y="229"/>
                    <a:pt x="1267" y="229"/>
                  </a:cubicBezTo>
                  <a:cubicBezTo>
                    <a:pt x="1261" y="231"/>
                    <a:pt x="1255" y="232"/>
                    <a:pt x="1249" y="234"/>
                  </a:cubicBezTo>
                  <a:cubicBezTo>
                    <a:pt x="1249" y="236"/>
                    <a:pt x="1249" y="236"/>
                    <a:pt x="1249" y="236"/>
                  </a:cubicBezTo>
                  <a:cubicBezTo>
                    <a:pt x="1249" y="236"/>
                    <a:pt x="1249" y="236"/>
                    <a:pt x="1249" y="236"/>
                  </a:cubicBezTo>
                  <a:cubicBezTo>
                    <a:pt x="1249" y="234"/>
                    <a:pt x="1249" y="234"/>
                    <a:pt x="1249" y="234"/>
                  </a:cubicBezTo>
                  <a:cubicBezTo>
                    <a:pt x="1243" y="236"/>
                    <a:pt x="1237" y="238"/>
                    <a:pt x="1231" y="241"/>
                  </a:cubicBezTo>
                  <a:cubicBezTo>
                    <a:pt x="1231" y="241"/>
                    <a:pt x="1231" y="241"/>
                    <a:pt x="1231" y="241"/>
                  </a:cubicBezTo>
                  <a:cubicBezTo>
                    <a:pt x="1226" y="243"/>
                    <a:pt x="1220" y="245"/>
                    <a:pt x="1214" y="248"/>
                  </a:cubicBezTo>
                  <a:cubicBezTo>
                    <a:pt x="1215" y="249"/>
                    <a:pt x="1215" y="249"/>
                    <a:pt x="1215" y="249"/>
                  </a:cubicBezTo>
                  <a:cubicBezTo>
                    <a:pt x="1215" y="249"/>
                    <a:pt x="1215" y="249"/>
                    <a:pt x="1215" y="249"/>
                  </a:cubicBezTo>
                  <a:cubicBezTo>
                    <a:pt x="1214" y="248"/>
                    <a:pt x="1214" y="248"/>
                    <a:pt x="1214" y="248"/>
                  </a:cubicBezTo>
                  <a:cubicBezTo>
                    <a:pt x="1209" y="251"/>
                    <a:pt x="1203" y="254"/>
                    <a:pt x="1198" y="257"/>
                  </a:cubicBezTo>
                  <a:cubicBezTo>
                    <a:pt x="1198" y="257"/>
                    <a:pt x="1198" y="257"/>
                    <a:pt x="1198" y="257"/>
                  </a:cubicBezTo>
                  <a:cubicBezTo>
                    <a:pt x="1193" y="260"/>
                    <a:pt x="1188" y="264"/>
                    <a:pt x="1182" y="267"/>
                  </a:cubicBezTo>
                  <a:cubicBezTo>
                    <a:pt x="1183" y="268"/>
                    <a:pt x="1183" y="268"/>
                    <a:pt x="1183" y="268"/>
                  </a:cubicBezTo>
                  <a:cubicBezTo>
                    <a:pt x="1183" y="268"/>
                    <a:pt x="1183" y="268"/>
                    <a:pt x="1183" y="268"/>
                  </a:cubicBezTo>
                  <a:cubicBezTo>
                    <a:pt x="1182" y="267"/>
                    <a:pt x="1182" y="267"/>
                    <a:pt x="1182" y="267"/>
                  </a:cubicBezTo>
                  <a:cubicBezTo>
                    <a:pt x="1177" y="271"/>
                    <a:pt x="1172" y="275"/>
                    <a:pt x="1168" y="279"/>
                  </a:cubicBezTo>
                  <a:cubicBezTo>
                    <a:pt x="1168" y="279"/>
                    <a:pt x="1168" y="279"/>
                    <a:pt x="1168" y="279"/>
                  </a:cubicBezTo>
                  <a:cubicBezTo>
                    <a:pt x="1167" y="279"/>
                    <a:pt x="1167" y="279"/>
                    <a:pt x="1167" y="279"/>
                  </a:cubicBezTo>
                  <a:cubicBezTo>
                    <a:pt x="1162" y="283"/>
                    <a:pt x="1158" y="287"/>
                    <a:pt x="1154" y="291"/>
                  </a:cubicBezTo>
                  <a:cubicBezTo>
                    <a:pt x="1155" y="292"/>
                    <a:pt x="1155" y="292"/>
                    <a:pt x="1155" y="292"/>
                  </a:cubicBezTo>
                  <a:cubicBezTo>
                    <a:pt x="1155" y="292"/>
                    <a:pt x="1155" y="292"/>
                    <a:pt x="1155" y="292"/>
                  </a:cubicBezTo>
                  <a:cubicBezTo>
                    <a:pt x="1154" y="291"/>
                    <a:pt x="1154" y="291"/>
                    <a:pt x="1154" y="291"/>
                  </a:cubicBezTo>
                  <a:cubicBezTo>
                    <a:pt x="1154" y="291"/>
                    <a:pt x="1153" y="292"/>
                    <a:pt x="1153" y="292"/>
                  </a:cubicBezTo>
                  <a:cubicBezTo>
                    <a:pt x="1149" y="296"/>
                    <a:pt x="1145" y="300"/>
                    <a:pt x="1141" y="305"/>
                  </a:cubicBezTo>
                  <a:cubicBezTo>
                    <a:pt x="1141" y="305"/>
                    <a:pt x="1141" y="305"/>
                    <a:pt x="1141" y="305"/>
                  </a:cubicBezTo>
                  <a:cubicBezTo>
                    <a:pt x="1137" y="309"/>
                    <a:pt x="1133" y="314"/>
                    <a:pt x="1129" y="319"/>
                  </a:cubicBezTo>
                  <a:cubicBezTo>
                    <a:pt x="1130" y="320"/>
                    <a:pt x="1130" y="320"/>
                    <a:pt x="1130" y="320"/>
                  </a:cubicBezTo>
                  <a:cubicBezTo>
                    <a:pt x="1130" y="320"/>
                    <a:pt x="1130" y="320"/>
                    <a:pt x="1130" y="320"/>
                  </a:cubicBezTo>
                  <a:cubicBezTo>
                    <a:pt x="1129" y="319"/>
                    <a:pt x="1129" y="319"/>
                    <a:pt x="1129" y="319"/>
                  </a:cubicBezTo>
                  <a:cubicBezTo>
                    <a:pt x="1125" y="324"/>
                    <a:pt x="1122" y="329"/>
                    <a:pt x="1119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40"/>
                    <a:pt x="1112" y="345"/>
                    <a:pt x="1109" y="350"/>
                  </a:cubicBezTo>
                  <a:cubicBezTo>
                    <a:pt x="1110" y="351"/>
                    <a:pt x="1110" y="351"/>
                    <a:pt x="1110" y="351"/>
                  </a:cubicBezTo>
                  <a:cubicBezTo>
                    <a:pt x="1110" y="351"/>
                    <a:pt x="1110" y="351"/>
                    <a:pt x="1110" y="351"/>
                  </a:cubicBezTo>
                  <a:cubicBezTo>
                    <a:pt x="1109" y="350"/>
                    <a:pt x="1109" y="350"/>
                    <a:pt x="1109" y="350"/>
                  </a:cubicBezTo>
                  <a:cubicBezTo>
                    <a:pt x="1106" y="356"/>
                    <a:pt x="1104" y="362"/>
                    <a:pt x="1101" y="367"/>
                  </a:cubicBezTo>
                  <a:cubicBezTo>
                    <a:pt x="1101" y="367"/>
                    <a:pt x="1101" y="367"/>
                    <a:pt x="1101" y="367"/>
                  </a:cubicBezTo>
                  <a:cubicBezTo>
                    <a:pt x="1099" y="373"/>
                    <a:pt x="1096" y="379"/>
                    <a:pt x="1094" y="385"/>
                  </a:cubicBezTo>
                  <a:cubicBezTo>
                    <a:pt x="1096" y="385"/>
                    <a:pt x="1096" y="385"/>
                    <a:pt x="1096" y="385"/>
                  </a:cubicBezTo>
                  <a:cubicBezTo>
                    <a:pt x="1096" y="385"/>
                    <a:pt x="1096" y="385"/>
                    <a:pt x="1096" y="385"/>
                  </a:cubicBezTo>
                  <a:cubicBezTo>
                    <a:pt x="1094" y="385"/>
                    <a:pt x="1094" y="385"/>
                    <a:pt x="1094" y="385"/>
                  </a:cubicBezTo>
                  <a:cubicBezTo>
                    <a:pt x="1092" y="390"/>
                    <a:pt x="1091" y="396"/>
                    <a:pt x="1089" y="402"/>
                  </a:cubicBezTo>
                  <a:cubicBezTo>
                    <a:pt x="1089" y="402"/>
                    <a:pt x="1089" y="402"/>
                    <a:pt x="1089" y="402"/>
                  </a:cubicBezTo>
                  <a:cubicBezTo>
                    <a:pt x="1088" y="408"/>
                    <a:pt x="1086" y="415"/>
                    <a:pt x="1085" y="421"/>
                  </a:cubicBezTo>
                  <a:cubicBezTo>
                    <a:pt x="1086" y="421"/>
                    <a:pt x="1086" y="421"/>
                    <a:pt x="1086" y="421"/>
                  </a:cubicBezTo>
                  <a:cubicBezTo>
                    <a:pt x="1086" y="421"/>
                    <a:pt x="1086" y="421"/>
                    <a:pt x="1086" y="421"/>
                  </a:cubicBezTo>
                  <a:cubicBezTo>
                    <a:pt x="1085" y="421"/>
                    <a:pt x="1085" y="421"/>
                    <a:pt x="1085" y="421"/>
                  </a:cubicBezTo>
                  <a:cubicBezTo>
                    <a:pt x="1084" y="427"/>
                    <a:pt x="1083" y="433"/>
                    <a:pt x="1083" y="439"/>
                  </a:cubicBezTo>
                  <a:cubicBezTo>
                    <a:pt x="1083" y="439"/>
                    <a:pt x="1083" y="439"/>
                    <a:pt x="1083" y="439"/>
                  </a:cubicBezTo>
                  <a:cubicBezTo>
                    <a:pt x="1083" y="440"/>
                    <a:pt x="1082" y="441"/>
                    <a:pt x="1082" y="442"/>
                  </a:cubicBezTo>
                  <a:cubicBezTo>
                    <a:pt x="1082" y="447"/>
                    <a:pt x="1082" y="452"/>
                    <a:pt x="1082" y="458"/>
                  </a:cubicBezTo>
                  <a:cubicBezTo>
                    <a:pt x="1083" y="458"/>
                    <a:pt x="1083" y="458"/>
                    <a:pt x="1083" y="458"/>
                  </a:cubicBezTo>
                  <a:cubicBezTo>
                    <a:pt x="1083" y="458"/>
                    <a:pt x="1083" y="458"/>
                    <a:pt x="1083" y="458"/>
                  </a:cubicBezTo>
                  <a:cubicBezTo>
                    <a:pt x="1082" y="458"/>
                    <a:pt x="1082" y="458"/>
                    <a:pt x="1082" y="458"/>
                  </a:cubicBezTo>
                  <a:cubicBezTo>
                    <a:pt x="1082" y="459"/>
                    <a:pt x="1081" y="459"/>
                    <a:pt x="1081" y="460"/>
                  </a:cubicBezTo>
                  <a:cubicBezTo>
                    <a:pt x="1081" y="466"/>
                    <a:pt x="1082" y="471"/>
                    <a:pt x="1082" y="476"/>
                  </a:cubicBezTo>
                  <a:cubicBezTo>
                    <a:pt x="1082" y="476"/>
                    <a:pt x="1082" y="476"/>
                    <a:pt x="1082" y="476"/>
                  </a:cubicBezTo>
                  <a:cubicBezTo>
                    <a:pt x="1082" y="483"/>
                    <a:pt x="1083" y="489"/>
                    <a:pt x="1084" y="495"/>
                  </a:cubicBezTo>
                  <a:cubicBezTo>
                    <a:pt x="1085" y="495"/>
                    <a:pt x="1085" y="495"/>
                    <a:pt x="1085" y="495"/>
                  </a:cubicBezTo>
                  <a:cubicBezTo>
                    <a:pt x="1085" y="495"/>
                    <a:pt x="1085" y="495"/>
                    <a:pt x="1085" y="495"/>
                  </a:cubicBezTo>
                  <a:cubicBezTo>
                    <a:pt x="1084" y="495"/>
                    <a:pt x="1084" y="495"/>
                    <a:pt x="1084" y="495"/>
                  </a:cubicBezTo>
                  <a:cubicBezTo>
                    <a:pt x="1085" y="501"/>
                    <a:pt x="1086" y="507"/>
                    <a:pt x="1087" y="513"/>
                  </a:cubicBezTo>
                  <a:cubicBezTo>
                    <a:pt x="1087" y="513"/>
                    <a:pt x="1087" y="513"/>
                    <a:pt x="1087" y="513"/>
                  </a:cubicBezTo>
                  <a:cubicBezTo>
                    <a:pt x="1088" y="519"/>
                    <a:pt x="1090" y="525"/>
                    <a:pt x="1092" y="531"/>
                  </a:cubicBezTo>
                  <a:cubicBezTo>
                    <a:pt x="1093" y="531"/>
                    <a:pt x="1093" y="531"/>
                    <a:pt x="1093" y="531"/>
                  </a:cubicBezTo>
                  <a:cubicBezTo>
                    <a:pt x="1093" y="531"/>
                    <a:pt x="1093" y="531"/>
                    <a:pt x="1093" y="531"/>
                  </a:cubicBezTo>
                  <a:cubicBezTo>
                    <a:pt x="1092" y="531"/>
                    <a:pt x="1092" y="531"/>
                    <a:pt x="1092" y="531"/>
                  </a:cubicBezTo>
                  <a:cubicBezTo>
                    <a:pt x="1093" y="537"/>
                    <a:pt x="1095" y="543"/>
                    <a:pt x="1098" y="549"/>
                  </a:cubicBezTo>
                  <a:cubicBezTo>
                    <a:pt x="1098" y="549"/>
                    <a:pt x="1098" y="549"/>
                    <a:pt x="1098" y="549"/>
                  </a:cubicBezTo>
                  <a:cubicBezTo>
                    <a:pt x="1100" y="555"/>
                    <a:pt x="1102" y="560"/>
                    <a:pt x="1105" y="566"/>
                  </a:cubicBezTo>
                  <a:cubicBezTo>
                    <a:pt x="1106" y="565"/>
                    <a:pt x="1106" y="565"/>
                    <a:pt x="1106" y="565"/>
                  </a:cubicBezTo>
                  <a:cubicBezTo>
                    <a:pt x="1106" y="565"/>
                    <a:pt x="1106" y="565"/>
                    <a:pt x="1106" y="565"/>
                  </a:cubicBezTo>
                  <a:cubicBezTo>
                    <a:pt x="1105" y="566"/>
                    <a:pt x="1105" y="566"/>
                    <a:pt x="1105" y="566"/>
                  </a:cubicBezTo>
                  <a:cubicBezTo>
                    <a:pt x="1108" y="572"/>
                    <a:pt x="1111" y="577"/>
                    <a:pt x="1114" y="583"/>
                  </a:cubicBezTo>
                  <a:cubicBezTo>
                    <a:pt x="1114" y="583"/>
                    <a:pt x="1114" y="583"/>
                    <a:pt x="1114" y="583"/>
                  </a:cubicBezTo>
                  <a:cubicBezTo>
                    <a:pt x="1117" y="588"/>
                    <a:pt x="1120" y="593"/>
                    <a:pt x="1124" y="598"/>
                  </a:cubicBezTo>
                  <a:cubicBezTo>
                    <a:pt x="1125" y="597"/>
                    <a:pt x="1125" y="597"/>
                    <a:pt x="1125" y="597"/>
                  </a:cubicBezTo>
                  <a:cubicBezTo>
                    <a:pt x="1125" y="597"/>
                    <a:pt x="1125" y="597"/>
                    <a:pt x="1125" y="597"/>
                  </a:cubicBezTo>
                  <a:cubicBezTo>
                    <a:pt x="1124" y="598"/>
                    <a:pt x="1124" y="598"/>
                    <a:pt x="1124" y="598"/>
                  </a:cubicBezTo>
                  <a:cubicBezTo>
                    <a:pt x="1127" y="603"/>
                    <a:pt x="1131" y="608"/>
                    <a:pt x="1135" y="613"/>
                  </a:cubicBezTo>
                  <a:cubicBezTo>
                    <a:pt x="1135" y="613"/>
                    <a:pt x="1135" y="613"/>
                    <a:pt x="1135" y="613"/>
                  </a:cubicBezTo>
                  <a:cubicBezTo>
                    <a:pt x="1136" y="614"/>
                    <a:pt x="1137" y="615"/>
                    <a:pt x="1137" y="616"/>
                  </a:cubicBezTo>
                  <a:cubicBezTo>
                    <a:pt x="1141" y="620"/>
                    <a:pt x="1144" y="623"/>
                    <a:pt x="1147" y="627"/>
                  </a:cubicBezTo>
                  <a:cubicBezTo>
                    <a:pt x="1148" y="626"/>
                    <a:pt x="1148" y="626"/>
                    <a:pt x="1148" y="626"/>
                  </a:cubicBezTo>
                  <a:cubicBezTo>
                    <a:pt x="1148" y="626"/>
                    <a:pt x="1148" y="626"/>
                    <a:pt x="1148" y="626"/>
                  </a:cubicBezTo>
                  <a:cubicBezTo>
                    <a:pt x="1147" y="627"/>
                    <a:pt x="1147" y="627"/>
                    <a:pt x="1147" y="627"/>
                  </a:cubicBezTo>
                  <a:cubicBezTo>
                    <a:pt x="1148" y="628"/>
                    <a:pt x="1149" y="629"/>
                    <a:pt x="1150" y="630"/>
                  </a:cubicBezTo>
                  <a:cubicBezTo>
                    <a:pt x="1153" y="633"/>
                    <a:pt x="1157" y="637"/>
                    <a:pt x="1161" y="640"/>
                  </a:cubicBezTo>
                  <a:cubicBezTo>
                    <a:pt x="1161" y="640"/>
                    <a:pt x="1161" y="640"/>
                    <a:pt x="1161" y="640"/>
                  </a:cubicBezTo>
                  <a:cubicBezTo>
                    <a:pt x="1165" y="644"/>
                    <a:pt x="1170" y="648"/>
                    <a:pt x="1175" y="652"/>
                  </a:cubicBezTo>
                  <a:cubicBezTo>
                    <a:pt x="1176" y="651"/>
                    <a:pt x="1176" y="651"/>
                    <a:pt x="1176" y="651"/>
                  </a:cubicBezTo>
                  <a:cubicBezTo>
                    <a:pt x="1176" y="651"/>
                    <a:pt x="1176" y="651"/>
                    <a:pt x="1176" y="651"/>
                  </a:cubicBezTo>
                  <a:cubicBezTo>
                    <a:pt x="1175" y="652"/>
                    <a:pt x="1175" y="652"/>
                    <a:pt x="1175" y="652"/>
                  </a:cubicBezTo>
                  <a:cubicBezTo>
                    <a:pt x="1180" y="656"/>
                    <a:pt x="1185" y="659"/>
                    <a:pt x="1190" y="663"/>
                  </a:cubicBezTo>
                  <a:cubicBezTo>
                    <a:pt x="1190" y="663"/>
                    <a:pt x="1190" y="663"/>
                    <a:pt x="1190" y="663"/>
                  </a:cubicBezTo>
                  <a:cubicBezTo>
                    <a:pt x="1195" y="666"/>
                    <a:pt x="1201" y="669"/>
                    <a:pt x="1206" y="672"/>
                  </a:cubicBezTo>
                  <a:cubicBezTo>
                    <a:pt x="1207" y="671"/>
                    <a:pt x="1207" y="671"/>
                    <a:pt x="1207" y="671"/>
                  </a:cubicBezTo>
                  <a:cubicBezTo>
                    <a:pt x="1207" y="671"/>
                    <a:pt x="1207" y="671"/>
                    <a:pt x="1207" y="671"/>
                  </a:cubicBezTo>
                  <a:cubicBezTo>
                    <a:pt x="1206" y="672"/>
                    <a:pt x="1206" y="672"/>
                    <a:pt x="1206" y="672"/>
                  </a:cubicBezTo>
                  <a:cubicBezTo>
                    <a:pt x="1212" y="675"/>
                    <a:pt x="1217" y="678"/>
                    <a:pt x="1223" y="681"/>
                  </a:cubicBezTo>
                  <a:cubicBezTo>
                    <a:pt x="1223" y="681"/>
                    <a:pt x="1223" y="681"/>
                    <a:pt x="1223" y="681"/>
                  </a:cubicBezTo>
                  <a:cubicBezTo>
                    <a:pt x="1228" y="683"/>
                    <a:pt x="1232" y="684"/>
                    <a:pt x="1236" y="686"/>
                  </a:cubicBezTo>
                  <a:cubicBezTo>
                    <a:pt x="1236" y="687"/>
                    <a:pt x="1236" y="689"/>
                    <a:pt x="1236" y="691"/>
                  </a:cubicBezTo>
                  <a:cubicBezTo>
                    <a:pt x="1236" y="691"/>
                    <a:pt x="1236" y="691"/>
                    <a:pt x="1236" y="692"/>
                  </a:cubicBezTo>
                  <a:cubicBezTo>
                    <a:pt x="1236" y="692"/>
                    <a:pt x="1236" y="692"/>
                    <a:pt x="1236" y="692"/>
                  </a:cubicBezTo>
                  <a:cubicBezTo>
                    <a:pt x="1236" y="698"/>
                    <a:pt x="1235" y="704"/>
                    <a:pt x="1235" y="710"/>
                  </a:cubicBezTo>
                  <a:cubicBezTo>
                    <a:pt x="1236" y="710"/>
                    <a:pt x="1236" y="710"/>
                    <a:pt x="1236" y="710"/>
                  </a:cubicBezTo>
                  <a:cubicBezTo>
                    <a:pt x="1236" y="710"/>
                    <a:pt x="1236" y="710"/>
                    <a:pt x="1236" y="710"/>
                  </a:cubicBezTo>
                  <a:cubicBezTo>
                    <a:pt x="1235" y="710"/>
                    <a:pt x="1235" y="710"/>
                    <a:pt x="1235" y="710"/>
                  </a:cubicBezTo>
                  <a:cubicBezTo>
                    <a:pt x="1234" y="716"/>
                    <a:pt x="1233" y="722"/>
                    <a:pt x="1231" y="728"/>
                  </a:cubicBezTo>
                  <a:cubicBezTo>
                    <a:pt x="1231" y="728"/>
                    <a:pt x="1231" y="728"/>
                    <a:pt x="1231" y="728"/>
                  </a:cubicBezTo>
                  <a:cubicBezTo>
                    <a:pt x="1230" y="734"/>
                    <a:pt x="1228" y="740"/>
                    <a:pt x="1226" y="746"/>
                  </a:cubicBezTo>
                  <a:cubicBezTo>
                    <a:pt x="1227" y="746"/>
                    <a:pt x="1227" y="746"/>
                    <a:pt x="1227" y="746"/>
                  </a:cubicBezTo>
                  <a:cubicBezTo>
                    <a:pt x="1227" y="746"/>
                    <a:pt x="1227" y="746"/>
                    <a:pt x="1227" y="746"/>
                  </a:cubicBezTo>
                  <a:cubicBezTo>
                    <a:pt x="1226" y="746"/>
                    <a:pt x="1226" y="746"/>
                    <a:pt x="1226" y="746"/>
                  </a:cubicBezTo>
                  <a:cubicBezTo>
                    <a:pt x="1224" y="752"/>
                    <a:pt x="1222" y="757"/>
                    <a:pt x="1219" y="763"/>
                  </a:cubicBezTo>
                  <a:cubicBezTo>
                    <a:pt x="1219" y="763"/>
                    <a:pt x="1219" y="763"/>
                    <a:pt x="1219" y="763"/>
                  </a:cubicBezTo>
                  <a:cubicBezTo>
                    <a:pt x="1217" y="768"/>
                    <a:pt x="1214" y="774"/>
                    <a:pt x="1211" y="779"/>
                  </a:cubicBezTo>
                  <a:cubicBezTo>
                    <a:pt x="1212" y="780"/>
                    <a:pt x="1212" y="780"/>
                    <a:pt x="1212" y="780"/>
                  </a:cubicBezTo>
                  <a:cubicBezTo>
                    <a:pt x="1212" y="780"/>
                    <a:pt x="1212" y="780"/>
                    <a:pt x="1212" y="780"/>
                  </a:cubicBezTo>
                  <a:cubicBezTo>
                    <a:pt x="1211" y="779"/>
                    <a:pt x="1211" y="779"/>
                    <a:pt x="1211" y="779"/>
                  </a:cubicBezTo>
                  <a:cubicBezTo>
                    <a:pt x="1208" y="785"/>
                    <a:pt x="1204" y="790"/>
                    <a:pt x="1201" y="795"/>
                  </a:cubicBezTo>
                  <a:cubicBezTo>
                    <a:pt x="1201" y="795"/>
                    <a:pt x="1201" y="795"/>
                    <a:pt x="1201" y="795"/>
                  </a:cubicBezTo>
                  <a:cubicBezTo>
                    <a:pt x="1197" y="800"/>
                    <a:pt x="1193" y="804"/>
                    <a:pt x="1189" y="809"/>
                  </a:cubicBezTo>
                  <a:cubicBezTo>
                    <a:pt x="1190" y="810"/>
                    <a:pt x="1190" y="810"/>
                    <a:pt x="1190" y="810"/>
                  </a:cubicBezTo>
                  <a:cubicBezTo>
                    <a:pt x="1190" y="810"/>
                    <a:pt x="1190" y="810"/>
                    <a:pt x="1190" y="810"/>
                  </a:cubicBezTo>
                  <a:cubicBezTo>
                    <a:pt x="1189" y="809"/>
                    <a:pt x="1189" y="809"/>
                    <a:pt x="1189" y="809"/>
                  </a:cubicBezTo>
                  <a:cubicBezTo>
                    <a:pt x="1185" y="814"/>
                    <a:pt x="1181" y="818"/>
                    <a:pt x="1176" y="822"/>
                  </a:cubicBezTo>
                  <a:cubicBezTo>
                    <a:pt x="1176" y="822"/>
                    <a:pt x="1176" y="822"/>
                    <a:pt x="1176" y="822"/>
                  </a:cubicBezTo>
                  <a:cubicBezTo>
                    <a:pt x="1172" y="826"/>
                    <a:pt x="1167" y="830"/>
                    <a:pt x="1162" y="834"/>
                  </a:cubicBezTo>
                  <a:cubicBezTo>
                    <a:pt x="1163" y="835"/>
                    <a:pt x="1163" y="835"/>
                    <a:pt x="1163" y="835"/>
                  </a:cubicBezTo>
                  <a:cubicBezTo>
                    <a:pt x="1163" y="835"/>
                    <a:pt x="1163" y="835"/>
                    <a:pt x="1163" y="835"/>
                  </a:cubicBezTo>
                  <a:cubicBezTo>
                    <a:pt x="1162" y="834"/>
                    <a:pt x="1162" y="834"/>
                    <a:pt x="1162" y="834"/>
                  </a:cubicBezTo>
                  <a:cubicBezTo>
                    <a:pt x="1157" y="838"/>
                    <a:pt x="1152" y="841"/>
                    <a:pt x="1147" y="844"/>
                  </a:cubicBezTo>
                  <a:cubicBezTo>
                    <a:pt x="1147" y="844"/>
                    <a:pt x="1147" y="844"/>
                    <a:pt x="1147" y="844"/>
                  </a:cubicBezTo>
                  <a:cubicBezTo>
                    <a:pt x="1142" y="847"/>
                    <a:pt x="1136" y="850"/>
                    <a:pt x="1131" y="853"/>
                  </a:cubicBezTo>
                  <a:cubicBezTo>
                    <a:pt x="1131" y="854"/>
                    <a:pt x="1131" y="854"/>
                    <a:pt x="1131" y="854"/>
                  </a:cubicBezTo>
                  <a:cubicBezTo>
                    <a:pt x="1131" y="854"/>
                    <a:pt x="1131" y="854"/>
                    <a:pt x="1131" y="854"/>
                  </a:cubicBezTo>
                  <a:cubicBezTo>
                    <a:pt x="1131" y="853"/>
                    <a:pt x="1131" y="853"/>
                    <a:pt x="1131" y="853"/>
                  </a:cubicBezTo>
                  <a:cubicBezTo>
                    <a:pt x="1125" y="856"/>
                    <a:pt x="1120" y="858"/>
                    <a:pt x="1114" y="860"/>
                  </a:cubicBezTo>
                  <a:cubicBezTo>
                    <a:pt x="1114" y="860"/>
                    <a:pt x="1114" y="860"/>
                    <a:pt x="1114" y="860"/>
                  </a:cubicBezTo>
                  <a:cubicBezTo>
                    <a:pt x="1108" y="862"/>
                    <a:pt x="1102" y="864"/>
                    <a:pt x="1096" y="866"/>
                  </a:cubicBezTo>
                  <a:cubicBezTo>
                    <a:pt x="1097" y="867"/>
                    <a:pt x="1097" y="867"/>
                    <a:pt x="1097" y="867"/>
                  </a:cubicBezTo>
                  <a:cubicBezTo>
                    <a:pt x="1097" y="867"/>
                    <a:pt x="1097" y="867"/>
                    <a:pt x="1097" y="867"/>
                  </a:cubicBezTo>
                  <a:cubicBezTo>
                    <a:pt x="1096" y="866"/>
                    <a:pt x="1096" y="866"/>
                    <a:pt x="1096" y="866"/>
                  </a:cubicBezTo>
                  <a:cubicBezTo>
                    <a:pt x="1090" y="867"/>
                    <a:pt x="1084" y="868"/>
                    <a:pt x="1078" y="869"/>
                  </a:cubicBezTo>
                  <a:cubicBezTo>
                    <a:pt x="1078" y="869"/>
                    <a:pt x="1078" y="869"/>
                    <a:pt x="1078" y="869"/>
                  </a:cubicBezTo>
                  <a:cubicBezTo>
                    <a:pt x="1072" y="870"/>
                    <a:pt x="1066" y="871"/>
                    <a:pt x="1060" y="871"/>
                  </a:cubicBezTo>
                  <a:cubicBezTo>
                    <a:pt x="1060" y="873"/>
                    <a:pt x="1060" y="873"/>
                    <a:pt x="1060" y="873"/>
                  </a:cubicBezTo>
                  <a:cubicBezTo>
                    <a:pt x="1060" y="873"/>
                    <a:pt x="1060" y="873"/>
                    <a:pt x="1060" y="873"/>
                  </a:cubicBezTo>
                  <a:cubicBezTo>
                    <a:pt x="1060" y="871"/>
                    <a:pt x="1060" y="871"/>
                    <a:pt x="1060" y="871"/>
                  </a:cubicBezTo>
                  <a:cubicBezTo>
                    <a:pt x="1056" y="871"/>
                    <a:pt x="1052" y="872"/>
                    <a:pt x="1048" y="872"/>
                  </a:cubicBezTo>
                  <a:cubicBezTo>
                    <a:pt x="1047" y="872"/>
                    <a:pt x="1046" y="871"/>
                    <a:pt x="1044" y="871"/>
                  </a:cubicBezTo>
                  <a:cubicBezTo>
                    <a:pt x="1044" y="871"/>
                    <a:pt x="1043" y="871"/>
                    <a:pt x="1043" y="871"/>
                  </a:cubicBezTo>
                  <a:cubicBezTo>
                    <a:pt x="1039" y="871"/>
                    <a:pt x="1034" y="871"/>
                    <a:pt x="1030" y="870"/>
                  </a:cubicBezTo>
                  <a:cubicBezTo>
                    <a:pt x="1030" y="872"/>
                    <a:pt x="1030" y="872"/>
                    <a:pt x="1030" y="872"/>
                  </a:cubicBezTo>
                  <a:cubicBezTo>
                    <a:pt x="1030" y="872"/>
                    <a:pt x="1030" y="872"/>
                    <a:pt x="1030" y="872"/>
                  </a:cubicBezTo>
                  <a:cubicBezTo>
                    <a:pt x="1030" y="870"/>
                    <a:pt x="1030" y="870"/>
                    <a:pt x="1030" y="870"/>
                  </a:cubicBezTo>
                  <a:cubicBezTo>
                    <a:pt x="1024" y="870"/>
                    <a:pt x="1018" y="869"/>
                    <a:pt x="1012" y="868"/>
                  </a:cubicBezTo>
                  <a:cubicBezTo>
                    <a:pt x="1012" y="868"/>
                    <a:pt x="1012" y="868"/>
                    <a:pt x="1012" y="868"/>
                  </a:cubicBezTo>
                  <a:cubicBezTo>
                    <a:pt x="1006" y="866"/>
                    <a:pt x="1000" y="865"/>
                    <a:pt x="994" y="863"/>
                  </a:cubicBezTo>
                  <a:cubicBezTo>
                    <a:pt x="994" y="864"/>
                    <a:pt x="994" y="864"/>
                    <a:pt x="994" y="864"/>
                  </a:cubicBezTo>
                  <a:cubicBezTo>
                    <a:pt x="994" y="864"/>
                    <a:pt x="994" y="864"/>
                    <a:pt x="994" y="864"/>
                  </a:cubicBezTo>
                  <a:cubicBezTo>
                    <a:pt x="994" y="863"/>
                    <a:pt x="994" y="863"/>
                    <a:pt x="994" y="863"/>
                  </a:cubicBezTo>
                  <a:cubicBezTo>
                    <a:pt x="988" y="861"/>
                    <a:pt x="982" y="859"/>
                    <a:pt x="977" y="857"/>
                  </a:cubicBezTo>
                  <a:cubicBezTo>
                    <a:pt x="977" y="857"/>
                    <a:pt x="977" y="857"/>
                    <a:pt x="977" y="857"/>
                  </a:cubicBezTo>
                  <a:cubicBezTo>
                    <a:pt x="971" y="854"/>
                    <a:pt x="966" y="851"/>
                    <a:pt x="960" y="849"/>
                  </a:cubicBezTo>
                  <a:cubicBezTo>
                    <a:pt x="960" y="850"/>
                    <a:pt x="960" y="850"/>
                    <a:pt x="960" y="850"/>
                  </a:cubicBezTo>
                  <a:cubicBezTo>
                    <a:pt x="960" y="850"/>
                    <a:pt x="960" y="850"/>
                    <a:pt x="960" y="850"/>
                  </a:cubicBezTo>
                  <a:cubicBezTo>
                    <a:pt x="960" y="849"/>
                    <a:pt x="960" y="849"/>
                    <a:pt x="960" y="849"/>
                  </a:cubicBezTo>
                  <a:cubicBezTo>
                    <a:pt x="955" y="846"/>
                    <a:pt x="950" y="842"/>
                    <a:pt x="945" y="839"/>
                  </a:cubicBezTo>
                  <a:cubicBezTo>
                    <a:pt x="945" y="839"/>
                    <a:pt x="945" y="839"/>
                    <a:pt x="945" y="839"/>
                  </a:cubicBezTo>
                  <a:cubicBezTo>
                    <a:pt x="940" y="835"/>
                    <a:pt x="935" y="832"/>
                    <a:pt x="930" y="828"/>
                  </a:cubicBezTo>
                  <a:cubicBezTo>
                    <a:pt x="929" y="829"/>
                    <a:pt x="929" y="829"/>
                    <a:pt x="929" y="829"/>
                  </a:cubicBezTo>
                  <a:cubicBezTo>
                    <a:pt x="929" y="829"/>
                    <a:pt x="929" y="829"/>
                    <a:pt x="929" y="829"/>
                  </a:cubicBezTo>
                  <a:cubicBezTo>
                    <a:pt x="930" y="828"/>
                    <a:pt x="930" y="828"/>
                    <a:pt x="930" y="828"/>
                  </a:cubicBezTo>
                  <a:cubicBezTo>
                    <a:pt x="925" y="824"/>
                    <a:pt x="921" y="820"/>
                    <a:pt x="917" y="815"/>
                  </a:cubicBezTo>
                  <a:cubicBezTo>
                    <a:pt x="917" y="815"/>
                    <a:pt x="917" y="815"/>
                    <a:pt x="917" y="815"/>
                  </a:cubicBezTo>
                  <a:cubicBezTo>
                    <a:pt x="912" y="811"/>
                    <a:pt x="908" y="806"/>
                    <a:pt x="904" y="801"/>
                  </a:cubicBezTo>
                  <a:cubicBezTo>
                    <a:pt x="903" y="802"/>
                    <a:pt x="903" y="802"/>
                    <a:pt x="903" y="802"/>
                  </a:cubicBezTo>
                  <a:cubicBezTo>
                    <a:pt x="903" y="802"/>
                    <a:pt x="903" y="802"/>
                    <a:pt x="903" y="802"/>
                  </a:cubicBezTo>
                  <a:cubicBezTo>
                    <a:pt x="904" y="801"/>
                    <a:pt x="904" y="801"/>
                    <a:pt x="904" y="801"/>
                  </a:cubicBezTo>
                  <a:cubicBezTo>
                    <a:pt x="901" y="797"/>
                    <a:pt x="897" y="792"/>
                    <a:pt x="894" y="786"/>
                  </a:cubicBezTo>
                  <a:cubicBezTo>
                    <a:pt x="894" y="786"/>
                    <a:pt x="894" y="786"/>
                    <a:pt x="894" y="786"/>
                  </a:cubicBezTo>
                  <a:cubicBezTo>
                    <a:pt x="890" y="781"/>
                    <a:pt x="887" y="776"/>
                    <a:pt x="884" y="771"/>
                  </a:cubicBezTo>
                  <a:cubicBezTo>
                    <a:pt x="883" y="771"/>
                    <a:pt x="883" y="771"/>
                    <a:pt x="883" y="771"/>
                  </a:cubicBezTo>
                  <a:cubicBezTo>
                    <a:pt x="883" y="771"/>
                    <a:pt x="883" y="771"/>
                    <a:pt x="883" y="771"/>
                  </a:cubicBezTo>
                  <a:cubicBezTo>
                    <a:pt x="884" y="771"/>
                    <a:pt x="884" y="771"/>
                    <a:pt x="884" y="771"/>
                  </a:cubicBezTo>
                  <a:cubicBezTo>
                    <a:pt x="882" y="765"/>
                    <a:pt x="879" y="759"/>
                    <a:pt x="877" y="754"/>
                  </a:cubicBezTo>
                  <a:cubicBezTo>
                    <a:pt x="877" y="754"/>
                    <a:pt x="877" y="754"/>
                    <a:pt x="877" y="754"/>
                  </a:cubicBezTo>
                  <a:cubicBezTo>
                    <a:pt x="874" y="748"/>
                    <a:pt x="872" y="742"/>
                    <a:pt x="871" y="736"/>
                  </a:cubicBezTo>
                  <a:cubicBezTo>
                    <a:pt x="869" y="737"/>
                    <a:pt x="869" y="737"/>
                    <a:pt x="869" y="737"/>
                  </a:cubicBezTo>
                  <a:cubicBezTo>
                    <a:pt x="869" y="737"/>
                    <a:pt x="869" y="737"/>
                    <a:pt x="869" y="737"/>
                  </a:cubicBezTo>
                  <a:cubicBezTo>
                    <a:pt x="871" y="736"/>
                    <a:pt x="871" y="736"/>
                    <a:pt x="871" y="736"/>
                  </a:cubicBezTo>
                  <a:cubicBezTo>
                    <a:pt x="869" y="731"/>
                    <a:pt x="868" y="725"/>
                    <a:pt x="867" y="719"/>
                  </a:cubicBezTo>
                  <a:cubicBezTo>
                    <a:pt x="866" y="713"/>
                    <a:pt x="865" y="706"/>
                    <a:pt x="864" y="700"/>
                  </a:cubicBezTo>
                  <a:cubicBezTo>
                    <a:pt x="863" y="700"/>
                    <a:pt x="863" y="700"/>
                    <a:pt x="863" y="700"/>
                  </a:cubicBezTo>
                  <a:cubicBezTo>
                    <a:pt x="863" y="700"/>
                    <a:pt x="863" y="700"/>
                    <a:pt x="863" y="700"/>
                  </a:cubicBezTo>
                  <a:cubicBezTo>
                    <a:pt x="864" y="700"/>
                    <a:pt x="864" y="700"/>
                    <a:pt x="864" y="700"/>
                  </a:cubicBezTo>
                  <a:cubicBezTo>
                    <a:pt x="864" y="696"/>
                    <a:pt x="863" y="691"/>
                    <a:pt x="863" y="686"/>
                  </a:cubicBezTo>
                  <a:cubicBezTo>
                    <a:pt x="864" y="686"/>
                    <a:pt x="864" y="686"/>
                    <a:pt x="864" y="686"/>
                  </a:cubicBezTo>
                  <a:cubicBezTo>
                    <a:pt x="864" y="684"/>
                    <a:pt x="864" y="684"/>
                    <a:pt x="864" y="684"/>
                  </a:cubicBezTo>
                  <a:cubicBezTo>
                    <a:pt x="864" y="684"/>
                    <a:pt x="864" y="684"/>
                    <a:pt x="864" y="684"/>
                  </a:cubicBezTo>
                  <a:cubicBezTo>
                    <a:pt x="864" y="686"/>
                    <a:pt x="864" y="686"/>
                    <a:pt x="864" y="686"/>
                  </a:cubicBezTo>
                  <a:cubicBezTo>
                    <a:pt x="870" y="684"/>
                    <a:pt x="876" y="681"/>
                    <a:pt x="881" y="678"/>
                  </a:cubicBezTo>
                  <a:cubicBezTo>
                    <a:pt x="881" y="678"/>
                    <a:pt x="881" y="678"/>
                    <a:pt x="881" y="678"/>
                  </a:cubicBezTo>
                  <a:cubicBezTo>
                    <a:pt x="887" y="676"/>
                    <a:pt x="893" y="673"/>
                    <a:pt x="898" y="670"/>
                  </a:cubicBezTo>
                  <a:cubicBezTo>
                    <a:pt x="897" y="669"/>
                    <a:pt x="897" y="669"/>
                    <a:pt x="897" y="669"/>
                  </a:cubicBezTo>
                  <a:cubicBezTo>
                    <a:pt x="897" y="669"/>
                    <a:pt x="897" y="669"/>
                    <a:pt x="897" y="669"/>
                  </a:cubicBezTo>
                  <a:cubicBezTo>
                    <a:pt x="898" y="670"/>
                    <a:pt x="898" y="670"/>
                    <a:pt x="898" y="670"/>
                  </a:cubicBezTo>
                  <a:cubicBezTo>
                    <a:pt x="903" y="667"/>
                    <a:pt x="909" y="663"/>
                    <a:pt x="914" y="660"/>
                  </a:cubicBezTo>
                  <a:cubicBezTo>
                    <a:pt x="914" y="660"/>
                    <a:pt x="914" y="660"/>
                    <a:pt x="914" y="660"/>
                  </a:cubicBezTo>
                  <a:cubicBezTo>
                    <a:pt x="919" y="657"/>
                    <a:pt x="924" y="653"/>
                    <a:pt x="929" y="649"/>
                  </a:cubicBezTo>
                  <a:cubicBezTo>
                    <a:pt x="928" y="648"/>
                    <a:pt x="928" y="648"/>
                    <a:pt x="928" y="648"/>
                  </a:cubicBezTo>
                  <a:cubicBezTo>
                    <a:pt x="928" y="648"/>
                    <a:pt x="928" y="648"/>
                    <a:pt x="928" y="648"/>
                  </a:cubicBezTo>
                  <a:cubicBezTo>
                    <a:pt x="929" y="649"/>
                    <a:pt x="929" y="649"/>
                    <a:pt x="929" y="649"/>
                  </a:cubicBezTo>
                  <a:cubicBezTo>
                    <a:pt x="934" y="645"/>
                    <a:pt x="938" y="641"/>
                    <a:pt x="943" y="637"/>
                  </a:cubicBezTo>
                  <a:cubicBezTo>
                    <a:pt x="943" y="637"/>
                    <a:pt x="943" y="637"/>
                    <a:pt x="943" y="637"/>
                  </a:cubicBezTo>
                  <a:cubicBezTo>
                    <a:pt x="945" y="634"/>
                    <a:pt x="948" y="632"/>
                    <a:pt x="950" y="630"/>
                  </a:cubicBezTo>
                  <a:cubicBezTo>
                    <a:pt x="952" y="628"/>
                    <a:pt x="954" y="626"/>
                    <a:pt x="956" y="623"/>
                  </a:cubicBezTo>
                  <a:cubicBezTo>
                    <a:pt x="955" y="623"/>
                    <a:pt x="955" y="623"/>
                    <a:pt x="955" y="623"/>
                  </a:cubicBezTo>
                  <a:cubicBezTo>
                    <a:pt x="955" y="622"/>
                    <a:pt x="955" y="622"/>
                    <a:pt x="955" y="622"/>
                  </a:cubicBezTo>
                  <a:cubicBezTo>
                    <a:pt x="956" y="623"/>
                    <a:pt x="956" y="623"/>
                    <a:pt x="956" y="623"/>
                  </a:cubicBezTo>
                  <a:cubicBezTo>
                    <a:pt x="958" y="621"/>
                    <a:pt x="960" y="618"/>
                    <a:pt x="962" y="616"/>
                  </a:cubicBezTo>
                  <a:cubicBezTo>
                    <a:pt x="964" y="614"/>
                    <a:pt x="966" y="611"/>
                    <a:pt x="968" y="609"/>
                  </a:cubicBezTo>
                  <a:cubicBezTo>
                    <a:pt x="968" y="609"/>
                    <a:pt x="968" y="609"/>
                    <a:pt x="968" y="609"/>
                  </a:cubicBezTo>
                  <a:cubicBezTo>
                    <a:pt x="972" y="604"/>
                    <a:pt x="975" y="599"/>
                    <a:pt x="979" y="594"/>
                  </a:cubicBezTo>
                  <a:cubicBezTo>
                    <a:pt x="978" y="593"/>
                    <a:pt x="978" y="593"/>
                    <a:pt x="978" y="593"/>
                  </a:cubicBezTo>
                  <a:cubicBezTo>
                    <a:pt x="978" y="593"/>
                    <a:pt x="978" y="593"/>
                    <a:pt x="978" y="593"/>
                  </a:cubicBezTo>
                  <a:cubicBezTo>
                    <a:pt x="979" y="594"/>
                    <a:pt x="979" y="594"/>
                    <a:pt x="979" y="594"/>
                  </a:cubicBezTo>
                  <a:cubicBezTo>
                    <a:pt x="982" y="589"/>
                    <a:pt x="985" y="584"/>
                    <a:pt x="988" y="578"/>
                  </a:cubicBezTo>
                  <a:cubicBezTo>
                    <a:pt x="988" y="578"/>
                    <a:pt x="988" y="578"/>
                    <a:pt x="988" y="578"/>
                  </a:cubicBezTo>
                  <a:cubicBezTo>
                    <a:pt x="991" y="573"/>
                    <a:pt x="994" y="567"/>
                    <a:pt x="997" y="562"/>
                  </a:cubicBezTo>
                  <a:cubicBezTo>
                    <a:pt x="996" y="561"/>
                    <a:pt x="996" y="561"/>
                    <a:pt x="996" y="561"/>
                  </a:cubicBezTo>
                  <a:cubicBezTo>
                    <a:pt x="996" y="561"/>
                    <a:pt x="996" y="561"/>
                    <a:pt x="996" y="561"/>
                  </a:cubicBezTo>
                  <a:cubicBezTo>
                    <a:pt x="997" y="562"/>
                    <a:pt x="997" y="562"/>
                    <a:pt x="997" y="562"/>
                  </a:cubicBezTo>
                  <a:cubicBezTo>
                    <a:pt x="999" y="556"/>
                    <a:pt x="1002" y="550"/>
                    <a:pt x="1004" y="544"/>
                  </a:cubicBezTo>
                  <a:cubicBezTo>
                    <a:pt x="1004" y="544"/>
                    <a:pt x="1004" y="544"/>
                    <a:pt x="1004" y="544"/>
                  </a:cubicBezTo>
                  <a:cubicBezTo>
                    <a:pt x="1006" y="538"/>
                    <a:pt x="1008" y="533"/>
                    <a:pt x="1010" y="527"/>
                  </a:cubicBezTo>
                  <a:cubicBezTo>
                    <a:pt x="1008" y="526"/>
                    <a:pt x="1008" y="526"/>
                    <a:pt x="1008" y="526"/>
                  </a:cubicBezTo>
                  <a:cubicBezTo>
                    <a:pt x="1008" y="526"/>
                    <a:pt x="1008" y="526"/>
                    <a:pt x="1008" y="526"/>
                  </a:cubicBezTo>
                  <a:cubicBezTo>
                    <a:pt x="1010" y="527"/>
                    <a:pt x="1010" y="527"/>
                    <a:pt x="1010" y="527"/>
                  </a:cubicBezTo>
                  <a:cubicBezTo>
                    <a:pt x="1011" y="521"/>
                    <a:pt x="1013" y="514"/>
                    <a:pt x="1014" y="508"/>
                  </a:cubicBezTo>
                  <a:cubicBezTo>
                    <a:pt x="1014" y="508"/>
                    <a:pt x="1014" y="508"/>
                    <a:pt x="1014" y="508"/>
                  </a:cubicBezTo>
                  <a:cubicBezTo>
                    <a:pt x="1015" y="502"/>
                    <a:pt x="1016" y="496"/>
                    <a:pt x="1017" y="490"/>
                  </a:cubicBezTo>
                  <a:cubicBezTo>
                    <a:pt x="1015" y="490"/>
                    <a:pt x="1015" y="490"/>
                    <a:pt x="1015" y="490"/>
                  </a:cubicBezTo>
                  <a:cubicBezTo>
                    <a:pt x="1015" y="490"/>
                    <a:pt x="1015" y="490"/>
                    <a:pt x="1015" y="490"/>
                  </a:cubicBezTo>
                  <a:cubicBezTo>
                    <a:pt x="1017" y="490"/>
                    <a:pt x="1017" y="490"/>
                    <a:pt x="1017" y="490"/>
                  </a:cubicBezTo>
                  <a:cubicBezTo>
                    <a:pt x="1018" y="484"/>
                    <a:pt x="1018" y="478"/>
                    <a:pt x="1018" y="471"/>
                  </a:cubicBezTo>
                  <a:cubicBezTo>
                    <a:pt x="1018" y="471"/>
                    <a:pt x="1018" y="471"/>
                    <a:pt x="1018" y="471"/>
                  </a:cubicBezTo>
                  <a:cubicBezTo>
                    <a:pt x="1018" y="468"/>
                    <a:pt x="1018" y="464"/>
                    <a:pt x="1018" y="460"/>
                  </a:cubicBezTo>
                  <a:cubicBezTo>
                    <a:pt x="1018" y="458"/>
                    <a:pt x="1018" y="455"/>
                    <a:pt x="1018" y="453"/>
                  </a:cubicBezTo>
                  <a:cubicBezTo>
                    <a:pt x="1017" y="453"/>
                    <a:pt x="1017" y="453"/>
                    <a:pt x="1017" y="453"/>
                  </a:cubicBezTo>
                  <a:cubicBezTo>
                    <a:pt x="1017" y="453"/>
                    <a:pt x="1017" y="453"/>
                    <a:pt x="1017" y="453"/>
                  </a:cubicBezTo>
                  <a:cubicBezTo>
                    <a:pt x="1018" y="453"/>
                    <a:pt x="1018" y="453"/>
                    <a:pt x="1018" y="453"/>
                  </a:cubicBezTo>
                  <a:cubicBezTo>
                    <a:pt x="1018" y="449"/>
                    <a:pt x="1018" y="445"/>
                    <a:pt x="1017" y="442"/>
                  </a:cubicBezTo>
                  <a:cubicBezTo>
                    <a:pt x="1017" y="439"/>
                    <a:pt x="1017" y="437"/>
                    <a:pt x="1017" y="434"/>
                  </a:cubicBezTo>
                  <a:cubicBezTo>
                    <a:pt x="1017" y="434"/>
                    <a:pt x="1017" y="434"/>
                    <a:pt x="1017" y="434"/>
                  </a:cubicBezTo>
                  <a:cubicBezTo>
                    <a:pt x="1016" y="428"/>
                    <a:pt x="1015" y="422"/>
                    <a:pt x="1014" y="416"/>
                  </a:cubicBezTo>
                  <a:cubicBezTo>
                    <a:pt x="1013" y="416"/>
                    <a:pt x="1013" y="416"/>
                    <a:pt x="1013" y="416"/>
                  </a:cubicBezTo>
                  <a:cubicBezTo>
                    <a:pt x="1013" y="416"/>
                    <a:pt x="1013" y="416"/>
                    <a:pt x="1012" y="416"/>
                  </a:cubicBezTo>
                  <a:cubicBezTo>
                    <a:pt x="1014" y="416"/>
                    <a:pt x="1014" y="416"/>
                    <a:pt x="1014" y="416"/>
                  </a:cubicBezTo>
                  <a:cubicBezTo>
                    <a:pt x="1013" y="410"/>
                    <a:pt x="1011" y="404"/>
                    <a:pt x="1010" y="398"/>
                  </a:cubicBezTo>
                  <a:cubicBezTo>
                    <a:pt x="1010" y="398"/>
                    <a:pt x="1010" y="398"/>
                    <a:pt x="1010" y="398"/>
                  </a:cubicBezTo>
                  <a:cubicBezTo>
                    <a:pt x="1008" y="392"/>
                    <a:pt x="1006" y="386"/>
                    <a:pt x="1004" y="380"/>
                  </a:cubicBezTo>
                  <a:cubicBezTo>
                    <a:pt x="1002" y="380"/>
                    <a:pt x="1002" y="380"/>
                    <a:pt x="1002" y="380"/>
                  </a:cubicBezTo>
                  <a:cubicBezTo>
                    <a:pt x="1002" y="380"/>
                    <a:pt x="1002" y="380"/>
                    <a:pt x="1002" y="380"/>
                  </a:cubicBezTo>
                  <a:cubicBezTo>
                    <a:pt x="1004" y="380"/>
                    <a:pt x="1004" y="380"/>
                    <a:pt x="1004" y="380"/>
                  </a:cubicBezTo>
                  <a:cubicBezTo>
                    <a:pt x="1002" y="374"/>
                    <a:pt x="999" y="368"/>
                    <a:pt x="997" y="363"/>
                  </a:cubicBezTo>
                  <a:cubicBezTo>
                    <a:pt x="997" y="363"/>
                    <a:pt x="997" y="363"/>
                    <a:pt x="997" y="363"/>
                  </a:cubicBezTo>
                  <a:cubicBezTo>
                    <a:pt x="994" y="357"/>
                    <a:pt x="991" y="351"/>
                    <a:pt x="988" y="346"/>
                  </a:cubicBezTo>
                  <a:cubicBezTo>
                    <a:pt x="987" y="347"/>
                    <a:pt x="987" y="347"/>
                    <a:pt x="987" y="347"/>
                  </a:cubicBezTo>
                  <a:cubicBezTo>
                    <a:pt x="987" y="347"/>
                    <a:pt x="987" y="347"/>
                    <a:pt x="987" y="347"/>
                  </a:cubicBezTo>
                  <a:cubicBezTo>
                    <a:pt x="988" y="346"/>
                    <a:pt x="988" y="346"/>
                    <a:pt x="988" y="346"/>
                  </a:cubicBezTo>
                  <a:cubicBezTo>
                    <a:pt x="985" y="341"/>
                    <a:pt x="982" y="335"/>
                    <a:pt x="979" y="330"/>
                  </a:cubicBezTo>
                  <a:cubicBezTo>
                    <a:pt x="979" y="330"/>
                    <a:pt x="979" y="330"/>
                    <a:pt x="979" y="330"/>
                  </a:cubicBezTo>
                  <a:cubicBezTo>
                    <a:pt x="975" y="325"/>
                    <a:pt x="971" y="320"/>
                    <a:pt x="968" y="315"/>
                  </a:cubicBezTo>
                  <a:cubicBezTo>
                    <a:pt x="967" y="316"/>
                    <a:pt x="967" y="316"/>
                    <a:pt x="967" y="316"/>
                  </a:cubicBezTo>
                  <a:cubicBezTo>
                    <a:pt x="967" y="316"/>
                    <a:pt x="967" y="316"/>
                    <a:pt x="967" y="316"/>
                  </a:cubicBezTo>
                  <a:cubicBezTo>
                    <a:pt x="968" y="315"/>
                    <a:pt x="968" y="315"/>
                    <a:pt x="968" y="315"/>
                  </a:cubicBezTo>
                  <a:cubicBezTo>
                    <a:pt x="964" y="310"/>
                    <a:pt x="960" y="305"/>
                    <a:pt x="956" y="301"/>
                  </a:cubicBezTo>
                  <a:cubicBezTo>
                    <a:pt x="956" y="301"/>
                    <a:pt x="956" y="301"/>
                    <a:pt x="956" y="301"/>
                  </a:cubicBezTo>
                  <a:cubicBezTo>
                    <a:pt x="953" y="298"/>
                    <a:pt x="950" y="295"/>
                    <a:pt x="947" y="292"/>
                  </a:cubicBezTo>
                  <a:cubicBezTo>
                    <a:pt x="945" y="290"/>
                    <a:pt x="944" y="289"/>
                    <a:pt x="942" y="288"/>
                  </a:cubicBezTo>
                  <a:cubicBezTo>
                    <a:pt x="942" y="289"/>
                    <a:pt x="942" y="289"/>
                    <a:pt x="942" y="289"/>
                  </a:cubicBezTo>
                  <a:cubicBezTo>
                    <a:pt x="942" y="289"/>
                    <a:pt x="941" y="289"/>
                    <a:pt x="941" y="289"/>
                  </a:cubicBezTo>
                  <a:cubicBezTo>
                    <a:pt x="942" y="288"/>
                    <a:pt x="942" y="288"/>
                    <a:pt x="942" y="288"/>
                  </a:cubicBezTo>
                  <a:cubicBezTo>
                    <a:pt x="939" y="285"/>
                    <a:pt x="936" y="282"/>
                    <a:pt x="933" y="279"/>
                  </a:cubicBezTo>
                  <a:cubicBezTo>
                    <a:pt x="932" y="278"/>
                    <a:pt x="930" y="277"/>
                    <a:pt x="928" y="275"/>
                  </a:cubicBezTo>
                  <a:cubicBezTo>
                    <a:pt x="928" y="275"/>
                    <a:pt x="928" y="275"/>
                    <a:pt x="928" y="275"/>
                  </a:cubicBezTo>
                  <a:cubicBezTo>
                    <a:pt x="924" y="272"/>
                    <a:pt x="918" y="268"/>
                    <a:pt x="913" y="264"/>
                  </a:cubicBezTo>
                  <a:cubicBezTo>
                    <a:pt x="913" y="266"/>
                    <a:pt x="913" y="266"/>
                    <a:pt x="913" y="266"/>
                  </a:cubicBezTo>
                  <a:cubicBezTo>
                    <a:pt x="913" y="266"/>
                    <a:pt x="913" y="266"/>
                    <a:pt x="913" y="266"/>
                  </a:cubicBezTo>
                  <a:cubicBezTo>
                    <a:pt x="913" y="264"/>
                    <a:pt x="913" y="264"/>
                    <a:pt x="913" y="264"/>
                  </a:cubicBezTo>
                  <a:cubicBezTo>
                    <a:pt x="908" y="261"/>
                    <a:pt x="903" y="258"/>
                    <a:pt x="898" y="255"/>
                  </a:cubicBezTo>
                  <a:cubicBezTo>
                    <a:pt x="898" y="255"/>
                    <a:pt x="898" y="255"/>
                    <a:pt x="898" y="255"/>
                  </a:cubicBezTo>
                  <a:cubicBezTo>
                    <a:pt x="892" y="252"/>
                    <a:pt x="887" y="249"/>
                    <a:pt x="881" y="246"/>
                  </a:cubicBezTo>
                  <a:cubicBezTo>
                    <a:pt x="880" y="247"/>
                    <a:pt x="880" y="247"/>
                    <a:pt x="880" y="247"/>
                  </a:cubicBezTo>
                  <a:cubicBezTo>
                    <a:pt x="880" y="247"/>
                    <a:pt x="880" y="247"/>
                    <a:pt x="880" y="247"/>
                  </a:cubicBezTo>
                  <a:cubicBezTo>
                    <a:pt x="881" y="246"/>
                    <a:pt x="881" y="246"/>
                    <a:pt x="881" y="246"/>
                  </a:cubicBezTo>
                  <a:cubicBezTo>
                    <a:pt x="875" y="243"/>
                    <a:pt x="870" y="241"/>
                    <a:pt x="864" y="239"/>
                  </a:cubicBezTo>
                  <a:cubicBezTo>
                    <a:pt x="864" y="239"/>
                    <a:pt x="864" y="239"/>
                    <a:pt x="864" y="239"/>
                  </a:cubicBezTo>
                  <a:cubicBezTo>
                    <a:pt x="858" y="237"/>
                    <a:pt x="852" y="235"/>
                    <a:pt x="846" y="233"/>
                  </a:cubicBezTo>
                  <a:cubicBezTo>
                    <a:pt x="846" y="234"/>
                    <a:pt x="846" y="234"/>
                    <a:pt x="846" y="234"/>
                  </a:cubicBezTo>
                  <a:cubicBezTo>
                    <a:pt x="846" y="234"/>
                    <a:pt x="846" y="234"/>
                    <a:pt x="846" y="234"/>
                  </a:cubicBezTo>
                  <a:cubicBezTo>
                    <a:pt x="846" y="233"/>
                    <a:pt x="846" y="233"/>
                    <a:pt x="846" y="233"/>
                  </a:cubicBezTo>
                  <a:cubicBezTo>
                    <a:pt x="840" y="231"/>
                    <a:pt x="834" y="230"/>
                    <a:pt x="828" y="228"/>
                  </a:cubicBezTo>
                  <a:cubicBezTo>
                    <a:pt x="828" y="228"/>
                    <a:pt x="828" y="228"/>
                    <a:pt x="828" y="228"/>
                  </a:cubicBezTo>
                  <a:cubicBezTo>
                    <a:pt x="822" y="227"/>
                    <a:pt x="816" y="226"/>
                    <a:pt x="810" y="225"/>
                  </a:cubicBezTo>
                  <a:cubicBezTo>
                    <a:pt x="809" y="227"/>
                    <a:pt x="809" y="227"/>
                    <a:pt x="809" y="227"/>
                  </a:cubicBezTo>
                  <a:cubicBezTo>
                    <a:pt x="809" y="227"/>
                    <a:pt x="809" y="227"/>
                    <a:pt x="809" y="227"/>
                  </a:cubicBezTo>
                  <a:cubicBezTo>
                    <a:pt x="810" y="225"/>
                    <a:pt x="810" y="225"/>
                    <a:pt x="810" y="225"/>
                  </a:cubicBezTo>
                  <a:cubicBezTo>
                    <a:pt x="804" y="224"/>
                    <a:pt x="797" y="224"/>
                    <a:pt x="791" y="224"/>
                  </a:cubicBezTo>
                  <a:cubicBezTo>
                    <a:pt x="791" y="224"/>
                    <a:pt x="791" y="224"/>
                    <a:pt x="791" y="224"/>
                  </a:cubicBezTo>
                  <a:cubicBezTo>
                    <a:pt x="785" y="223"/>
                    <a:pt x="779" y="223"/>
                    <a:pt x="772" y="224"/>
                  </a:cubicBezTo>
                  <a:cubicBezTo>
                    <a:pt x="773" y="225"/>
                    <a:pt x="773" y="225"/>
                    <a:pt x="773" y="225"/>
                  </a:cubicBezTo>
                  <a:cubicBezTo>
                    <a:pt x="772" y="225"/>
                    <a:pt x="772" y="225"/>
                    <a:pt x="772" y="225"/>
                  </a:cubicBezTo>
                  <a:cubicBezTo>
                    <a:pt x="772" y="224"/>
                    <a:pt x="772" y="224"/>
                    <a:pt x="772" y="224"/>
                  </a:cubicBezTo>
                  <a:cubicBezTo>
                    <a:pt x="768" y="224"/>
                    <a:pt x="763" y="224"/>
                    <a:pt x="759" y="224"/>
                  </a:cubicBezTo>
                  <a:cubicBezTo>
                    <a:pt x="757" y="224"/>
                    <a:pt x="756" y="225"/>
                    <a:pt x="754" y="225"/>
                  </a:cubicBezTo>
                  <a:cubicBezTo>
                    <a:pt x="754" y="225"/>
                    <a:pt x="754" y="225"/>
                    <a:pt x="754" y="225"/>
                  </a:cubicBezTo>
                  <a:cubicBezTo>
                    <a:pt x="751" y="225"/>
                    <a:pt x="750" y="226"/>
                    <a:pt x="748" y="226"/>
                  </a:cubicBezTo>
                  <a:cubicBezTo>
                    <a:pt x="747" y="224"/>
                    <a:pt x="747" y="221"/>
                    <a:pt x="747" y="219"/>
                  </a:cubicBezTo>
                  <a:cubicBezTo>
                    <a:pt x="747" y="216"/>
                    <a:pt x="747" y="214"/>
                    <a:pt x="746" y="211"/>
                  </a:cubicBezTo>
                  <a:cubicBezTo>
                    <a:pt x="746" y="211"/>
                    <a:pt x="746" y="211"/>
                    <a:pt x="746" y="211"/>
                  </a:cubicBezTo>
                  <a:cubicBezTo>
                    <a:pt x="746" y="205"/>
                    <a:pt x="745" y="199"/>
                    <a:pt x="743" y="193"/>
                  </a:cubicBezTo>
                  <a:cubicBezTo>
                    <a:pt x="742" y="193"/>
                    <a:pt x="742" y="193"/>
                    <a:pt x="742" y="193"/>
                  </a:cubicBezTo>
                  <a:cubicBezTo>
                    <a:pt x="742" y="193"/>
                    <a:pt x="742" y="193"/>
                    <a:pt x="742" y="193"/>
                  </a:cubicBezTo>
                  <a:cubicBezTo>
                    <a:pt x="743" y="193"/>
                    <a:pt x="743" y="193"/>
                    <a:pt x="743" y="193"/>
                  </a:cubicBezTo>
                  <a:cubicBezTo>
                    <a:pt x="742" y="187"/>
                    <a:pt x="741" y="181"/>
                    <a:pt x="739" y="175"/>
                  </a:cubicBezTo>
                  <a:cubicBezTo>
                    <a:pt x="739" y="175"/>
                    <a:pt x="739" y="175"/>
                    <a:pt x="739" y="175"/>
                  </a:cubicBezTo>
                  <a:cubicBezTo>
                    <a:pt x="737" y="169"/>
                    <a:pt x="736" y="163"/>
                    <a:pt x="733" y="157"/>
                  </a:cubicBezTo>
                  <a:cubicBezTo>
                    <a:pt x="732" y="157"/>
                    <a:pt x="732" y="157"/>
                    <a:pt x="732" y="157"/>
                  </a:cubicBezTo>
                  <a:cubicBezTo>
                    <a:pt x="732" y="157"/>
                    <a:pt x="732" y="157"/>
                    <a:pt x="732" y="157"/>
                  </a:cubicBezTo>
                  <a:cubicBezTo>
                    <a:pt x="733" y="157"/>
                    <a:pt x="733" y="157"/>
                    <a:pt x="733" y="157"/>
                  </a:cubicBezTo>
                  <a:cubicBezTo>
                    <a:pt x="731" y="151"/>
                    <a:pt x="729" y="145"/>
                    <a:pt x="726" y="140"/>
                  </a:cubicBezTo>
                  <a:cubicBezTo>
                    <a:pt x="726" y="140"/>
                    <a:pt x="726" y="140"/>
                    <a:pt x="726" y="140"/>
                  </a:cubicBezTo>
                  <a:cubicBezTo>
                    <a:pt x="724" y="134"/>
                    <a:pt x="721" y="129"/>
                    <a:pt x="718" y="123"/>
                  </a:cubicBezTo>
                  <a:cubicBezTo>
                    <a:pt x="717" y="124"/>
                    <a:pt x="717" y="124"/>
                    <a:pt x="717" y="124"/>
                  </a:cubicBezTo>
                  <a:cubicBezTo>
                    <a:pt x="717" y="124"/>
                    <a:pt x="717" y="124"/>
                    <a:pt x="717" y="124"/>
                  </a:cubicBezTo>
                  <a:cubicBezTo>
                    <a:pt x="718" y="123"/>
                    <a:pt x="718" y="123"/>
                    <a:pt x="718" y="123"/>
                  </a:cubicBezTo>
                  <a:cubicBezTo>
                    <a:pt x="715" y="118"/>
                    <a:pt x="712" y="112"/>
                    <a:pt x="708" y="107"/>
                  </a:cubicBezTo>
                  <a:cubicBezTo>
                    <a:pt x="708" y="107"/>
                    <a:pt x="708" y="107"/>
                    <a:pt x="708" y="107"/>
                  </a:cubicBezTo>
                  <a:cubicBezTo>
                    <a:pt x="705" y="102"/>
                    <a:pt x="701" y="97"/>
                    <a:pt x="697" y="92"/>
                  </a:cubicBezTo>
                  <a:cubicBezTo>
                    <a:pt x="696" y="93"/>
                    <a:pt x="696" y="93"/>
                    <a:pt x="696" y="93"/>
                  </a:cubicBezTo>
                  <a:cubicBezTo>
                    <a:pt x="696" y="93"/>
                    <a:pt x="696" y="93"/>
                    <a:pt x="696" y="93"/>
                  </a:cubicBezTo>
                  <a:cubicBezTo>
                    <a:pt x="697" y="92"/>
                    <a:pt x="697" y="92"/>
                    <a:pt x="697" y="92"/>
                  </a:cubicBezTo>
                  <a:cubicBezTo>
                    <a:pt x="693" y="87"/>
                    <a:pt x="689" y="82"/>
                    <a:pt x="685" y="78"/>
                  </a:cubicBezTo>
                  <a:cubicBezTo>
                    <a:pt x="685" y="78"/>
                    <a:pt x="685" y="78"/>
                    <a:pt x="685" y="78"/>
                  </a:cubicBezTo>
                  <a:cubicBezTo>
                    <a:pt x="682" y="75"/>
                    <a:pt x="679" y="72"/>
                    <a:pt x="677" y="69"/>
                  </a:cubicBezTo>
                  <a:cubicBezTo>
                    <a:pt x="675" y="68"/>
                    <a:pt x="674" y="66"/>
                    <a:pt x="672" y="65"/>
                  </a:cubicBezTo>
                  <a:cubicBezTo>
                    <a:pt x="671" y="66"/>
                    <a:pt x="671" y="66"/>
                    <a:pt x="671" y="66"/>
                  </a:cubicBezTo>
                  <a:cubicBezTo>
                    <a:pt x="671" y="66"/>
                    <a:pt x="671" y="66"/>
                    <a:pt x="671" y="66"/>
                  </a:cubicBezTo>
                  <a:cubicBezTo>
                    <a:pt x="672" y="65"/>
                    <a:pt x="672" y="65"/>
                    <a:pt x="672" y="65"/>
                  </a:cubicBezTo>
                  <a:cubicBezTo>
                    <a:pt x="669" y="62"/>
                    <a:pt x="666" y="59"/>
                    <a:pt x="663" y="56"/>
                  </a:cubicBezTo>
                  <a:cubicBezTo>
                    <a:pt x="661" y="55"/>
                    <a:pt x="660" y="54"/>
                    <a:pt x="658" y="53"/>
                  </a:cubicBezTo>
                  <a:cubicBezTo>
                    <a:pt x="658" y="53"/>
                    <a:pt x="658" y="53"/>
                    <a:pt x="658" y="53"/>
                  </a:cubicBezTo>
                  <a:cubicBezTo>
                    <a:pt x="653" y="49"/>
                    <a:pt x="648" y="45"/>
                    <a:pt x="643" y="41"/>
                  </a:cubicBezTo>
                  <a:cubicBezTo>
                    <a:pt x="642" y="43"/>
                    <a:pt x="642" y="43"/>
                    <a:pt x="642" y="43"/>
                  </a:cubicBezTo>
                  <a:cubicBezTo>
                    <a:pt x="642" y="43"/>
                    <a:pt x="642" y="43"/>
                    <a:pt x="642" y="43"/>
                  </a:cubicBezTo>
                  <a:cubicBezTo>
                    <a:pt x="643" y="41"/>
                    <a:pt x="643" y="41"/>
                    <a:pt x="643" y="41"/>
                  </a:cubicBezTo>
                  <a:cubicBezTo>
                    <a:pt x="638" y="38"/>
                    <a:pt x="632" y="35"/>
                    <a:pt x="627" y="32"/>
                  </a:cubicBezTo>
                  <a:cubicBezTo>
                    <a:pt x="627" y="32"/>
                    <a:pt x="627" y="32"/>
                    <a:pt x="627" y="32"/>
                  </a:cubicBezTo>
                  <a:cubicBezTo>
                    <a:pt x="622" y="29"/>
                    <a:pt x="616" y="26"/>
                    <a:pt x="611" y="23"/>
                  </a:cubicBezTo>
                  <a:cubicBezTo>
                    <a:pt x="610" y="24"/>
                    <a:pt x="610" y="24"/>
                    <a:pt x="610" y="24"/>
                  </a:cubicBezTo>
                  <a:cubicBezTo>
                    <a:pt x="610" y="24"/>
                    <a:pt x="610" y="24"/>
                    <a:pt x="610" y="24"/>
                  </a:cubicBezTo>
                  <a:cubicBezTo>
                    <a:pt x="611" y="23"/>
                    <a:pt x="611" y="23"/>
                    <a:pt x="611" y="23"/>
                  </a:cubicBezTo>
                  <a:cubicBezTo>
                    <a:pt x="605" y="20"/>
                    <a:pt x="599" y="18"/>
                    <a:pt x="593" y="16"/>
                  </a:cubicBezTo>
                  <a:cubicBezTo>
                    <a:pt x="593" y="16"/>
                    <a:pt x="593" y="16"/>
                    <a:pt x="593" y="16"/>
                  </a:cubicBezTo>
                  <a:cubicBezTo>
                    <a:pt x="588" y="14"/>
                    <a:pt x="582" y="12"/>
                    <a:pt x="576" y="10"/>
                  </a:cubicBezTo>
                  <a:cubicBezTo>
                    <a:pt x="575" y="11"/>
                    <a:pt x="575" y="11"/>
                    <a:pt x="575" y="11"/>
                  </a:cubicBezTo>
                  <a:cubicBezTo>
                    <a:pt x="575" y="11"/>
                    <a:pt x="575" y="11"/>
                    <a:pt x="575" y="11"/>
                  </a:cubicBezTo>
                  <a:cubicBezTo>
                    <a:pt x="576" y="10"/>
                    <a:pt x="576" y="10"/>
                    <a:pt x="576" y="10"/>
                  </a:cubicBezTo>
                  <a:cubicBezTo>
                    <a:pt x="570" y="8"/>
                    <a:pt x="564" y="7"/>
                    <a:pt x="558" y="5"/>
                  </a:cubicBezTo>
                  <a:cubicBezTo>
                    <a:pt x="558" y="5"/>
                    <a:pt x="558" y="5"/>
                    <a:pt x="558" y="5"/>
                  </a:cubicBezTo>
                  <a:cubicBezTo>
                    <a:pt x="552" y="4"/>
                    <a:pt x="545" y="3"/>
                    <a:pt x="539" y="2"/>
                  </a:cubicBezTo>
                  <a:cubicBezTo>
                    <a:pt x="539" y="4"/>
                    <a:pt x="539" y="4"/>
                    <a:pt x="539" y="4"/>
                  </a:cubicBezTo>
                  <a:cubicBezTo>
                    <a:pt x="539" y="4"/>
                    <a:pt x="539" y="4"/>
                    <a:pt x="539" y="4"/>
                  </a:cubicBezTo>
                  <a:cubicBezTo>
                    <a:pt x="539" y="2"/>
                    <a:pt x="539" y="2"/>
                    <a:pt x="539" y="2"/>
                  </a:cubicBezTo>
                  <a:cubicBezTo>
                    <a:pt x="533" y="2"/>
                    <a:pt x="527" y="1"/>
                    <a:pt x="521" y="1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14" y="0"/>
                    <a:pt x="508" y="0"/>
                    <a:pt x="502" y="1"/>
                  </a:cubicBezTo>
                  <a:cubicBezTo>
                    <a:pt x="502" y="2"/>
                    <a:pt x="502" y="2"/>
                    <a:pt x="502" y="2"/>
                  </a:cubicBezTo>
                  <a:cubicBezTo>
                    <a:pt x="502" y="2"/>
                    <a:pt x="502" y="2"/>
                    <a:pt x="502" y="2"/>
                  </a:cubicBezTo>
                  <a:cubicBezTo>
                    <a:pt x="502" y="1"/>
                    <a:pt x="502" y="1"/>
                    <a:pt x="502" y="1"/>
                  </a:cubicBezTo>
                  <a:cubicBezTo>
                    <a:pt x="497" y="1"/>
                    <a:pt x="493" y="1"/>
                    <a:pt x="488" y="1"/>
                  </a:cubicBezTo>
                  <a:cubicBezTo>
                    <a:pt x="487" y="2"/>
                    <a:pt x="485" y="2"/>
                    <a:pt x="483" y="2"/>
                  </a:cubicBezTo>
                  <a:cubicBezTo>
                    <a:pt x="483" y="2"/>
                    <a:pt x="483" y="2"/>
                    <a:pt x="483" y="2"/>
                  </a:cubicBezTo>
                  <a:cubicBezTo>
                    <a:pt x="477" y="3"/>
                    <a:pt x="471" y="3"/>
                    <a:pt x="465" y="5"/>
                  </a:cubicBezTo>
                  <a:cubicBezTo>
                    <a:pt x="465" y="6"/>
                    <a:pt x="465" y="6"/>
                    <a:pt x="465" y="6"/>
                  </a:cubicBezTo>
                  <a:cubicBezTo>
                    <a:pt x="465" y="6"/>
                    <a:pt x="465" y="6"/>
                    <a:pt x="465" y="6"/>
                  </a:cubicBezTo>
                  <a:cubicBezTo>
                    <a:pt x="465" y="5"/>
                    <a:pt x="465" y="5"/>
                    <a:pt x="465" y="5"/>
                  </a:cubicBezTo>
                  <a:cubicBezTo>
                    <a:pt x="459" y="6"/>
                    <a:pt x="453" y="7"/>
                    <a:pt x="447" y="9"/>
                  </a:cubicBezTo>
                  <a:cubicBezTo>
                    <a:pt x="447" y="9"/>
                    <a:pt x="447" y="9"/>
                    <a:pt x="447" y="9"/>
                  </a:cubicBezTo>
                  <a:cubicBezTo>
                    <a:pt x="441" y="10"/>
                    <a:pt x="435" y="12"/>
                    <a:pt x="429" y="14"/>
                  </a:cubicBezTo>
                  <a:cubicBezTo>
                    <a:pt x="430" y="16"/>
                    <a:pt x="430" y="16"/>
                    <a:pt x="430" y="16"/>
                  </a:cubicBezTo>
                  <a:cubicBezTo>
                    <a:pt x="429" y="16"/>
                    <a:pt x="429" y="16"/>
                    <a:pt x="429" y="16"/>
                  </a:cubicBezTo>
                  <a:cubicBezTo>
                    <a:pt x="429" y="14"/>
                    <a:pt x="429" y="14"/>
                    <a:pt x="429" y="14"/>
                  </a:cubicBezTo>
                  <a:cubicBezTo>
                    <a:pt x="423" y="16"/>
                    <a:pt x="417" y="19"/>
                    <a:pt x="412" y="21"/>
                  </a:cubicBezTo>
                  <a:cubicBezTo>
                    <a:pt x="412" y="21"/>
                    <a:pt x="412" y="21"/>
                    <a:pt x="412" y="21"/>
                  </a:cubicBezTo>
                  <a:cubicBezTo>
                    <a:pt x="406" y="24"/>
                    <a:pt x="400" y="26"/>
                    <a:pt x="395" y="29"/>
                  </a:cubicBezTo>
                  <a:cubicBezTo>
                    <a:pt x="396" y="31"/>
                    <a:pt x="396" y="31"/>
                    <a:pt x="396" y="31"/>
                  </a:cubicBezTo>
                  <a:cubicBezTo>
                    <a:pt x="396" y="31"/>
                    <a:pt x="396" y="31"/>
                    <a:pt x="396" y="31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0" y="32"/>
                    <a:pt x="384" y="36"/>
                    <a:pt x="379" y="39"/>
                  </a:cubicBezTo>
                  <a:cubicBezTo>
                    <a:pt x="379" y="39"/>
                    <a:pt x="379" y="39"/>
                    <a:pt x="379" y="39"/>
                  </a:cubicBezTo>
                  <a:cubicBezTo>
                    <a:pt x="374" y="42"/>
                    <a:pt x="369" y="46"/>
                    <a:pt x="364" y="50"/>
                  </a:cubicBezTo>
                  <a:cubicBezTo>
                    <a:pt x="365" y="51"/>
                    <a:pt x="365" y="51"/>
                    <a:pt x="365" y="51"/>
                  </a:cubicBezTo>
                  <a:cubicBezTo>
                    <a:pt x="365" y="51"/>
                    <a:pt x="365" y="51"/>
                    <a:pt x="365" y="51"/>
                  </a:cubicBezTo>
                  <a:cubicBezTo>
                    <a:pt x="364" y="50"/>
                    <a:pt x="364" y="50"/>
                    <a:pt x="364" y="50"/>
                  </a:cubicBezTo>
                  <a:cubicBezTo>
                    <a:pt x="359" y="53"/>
                    <a:pt x="354" y="57"/>
                    <a:pt x="349" y="62"/>
                  </a:cubicBezTo>
                  <a:cubicBezTo>
                    <a:pt x="349" y="62"/>
                    <a:pt x="349" y="62"/>
                    <a:pt x="349" y="62"/>
                  </a:cubicBezTo>
                  <a:cubicBezTo>
                    <a:pt x="346" y="65"/>
                    <a:pt x="342" y="68"/>
                    <a:pt x="339" y="72"/>
                  </a:cubicBezTo>
                  <a:cubicBezTo>
                    <a:pt x="338" y="73"/>
                    <a:pt x="337" y="74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3" y="78"/>
                    <a:pt x="329" y="82"/>
                    <a:pt x="326" y="86"/>
                  </a:cubicBezTo>
                  <a:cubicBezTo>
                    <a:pt x="325" y="87"/>
                    <a:pt x="325" y="88"/>
                    <a:pt x="324" y="89"/>
                  </a:cubicBezTo>
                  <a:cubicBezTo>
                    <a:pt x="324" y="89"/>
                    <a:pt x="324" y="89"/>
                    <a:pt x="324" y="89"/>
                  </a:cubicBezTo>
                  <a:cubicBezTo>
                    <a:pt x="320" y="93"/>
                    <a:pt x="316" y="98"/>
                    <a:pt x="313" y="103"/>
                  </a:cubicBezTo>
                  <a:cubicBezTo>
                    <a:pt x="314" y="104"/>
                    <a:pt x="314" y="104"/>
                    <a:pt x="314" y="104"/>
                  </a:cubicBezTo>
                  <a:cubicBezTo>
                    <a:pt x="314" y="104"/>
                    <a:pt x="314" y="104"/>
                    <a:pt x="314" y="104"/>
                  </a:cubicBezTo>
                  <a:cubicBezTo>
                    <a:pt x="313" y="104"/>
                    <a:pt x="313" y="104"/>
                    <a:pt x="313" y="104"/>
                  </a:cubicBezTo>
                  <a:cubicBezTo>
                    <a:pt x="309" y="109"/>
                    <a:pt x="306" y="114"/>
                    <a:pt x="303" y="119"/>
                  </a:cubicBezTo>
                  <a:cubicBezTo>
                    <a:pt x="303" y="119"/>
                    <a:pt x="303" y="119"/>
                    <a:pt x="303" y="119"/>
                  </a:cubicBezTo>
                  <a:cubicBezTo>
                    <a:pt x="299" y="125"/>
                    <a:pt x="297" y="130"/>
                    <a:pt x="294" y="136"/>
                  </a:cubicBezTo>
                  <a:cubicBezTo>
                    <a:pt x="295" y="136"/>
                    <a:pt x="295" y="136"/>
                    <a:pt x="295" y="136"/>
                  </a:cubicBezTo>
                  <a:cubicBezTo>
                    <a:pt x="295" y="136"/>
                    <a:pt x="295" y="136"/>
                    <a:pt x="295" y="136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1" y="141"/>
                    <a:pt x="289" y="147"/>
                    <a:pt x="286" y="153"/>
                  </a:cubicBezTo>
                  <a:cubicBezTo>
                    <a:pt x="286" y="153"/>
                    <a:pt x="286" y="153"/>
                    <a:pt x="286" y="153"/>
                  </a:cubicBezTo>
                  <a:cubicBezTo>
                    <a:pt x="284" y="159"/>
                    <a:pt x="282" y="164"/>
                    <a:pt x="280" y="170"/>
                  </a:cubicBezTo>
                  <a:cubicBezTo>
                    <a:pt x="282" y="171"/>
                    <a:pt x="282" y="171"/>
                    <a:pt x="282" y="171"/>
                  </a:cubicBezTo>
                  <a:cubicBezTo>
                    <a:pt x="282" y="171"/>
                    <a:pt x="282" y="171"/>
                    <a:pt x="282" y="171"/>
                  </a:cubicBezTo>
                  <a:cubicBezTo>
                    <a:pt x="280" y="170"/>
                    <a:pt x="280" y="170"/>
                    <a:pt x="280" y="170"/>
                  </a:cubicBezTo>
                  <a:cubicBezTo>
                    <a:pt x="279" y="176"/>
                    <a:pt x="277" y="182"/>
                    <a:pt x="276" y="188"/>
                  </a:cubicBezTo>
                  <a:cubicBezTo>
                    <a:pt x="276" y="188"/>
                    <a:pt x="276" y="188"/>
                    <a:pt x="276" y="188"/>
                  </a:cubicBezTo>
                  <a:cubicBezTo>
                    <a:pt x="274" y="194"/>
                    <a:pt x="273" y="201"/>
                    <a:pt x="272" y="207"/>
                  </a:cubicBezTo>
                  <a:cubicBezTo>
                    <a:pt x="274" y="207"/>
                    <a:pt x="274" y="207"/>
                    <a:pt x="274" y="207"/>
                  </a:cubicBezTo>
                  <a:cubicBezTo>
                    <a:pt x="274" y="207"/>
                    <a:pt x="274" y="207"/>
                    <a:pt x="274" y="207"/>
                  </a:cubicBezTo>
                  <a:cubicBezTo>
                    <a:pt x="272" y="207"/>
                    <a:pt x="272" y="207"/>
                    <a:pt x="272" y="207"/>
                  </a:cubicBezTo>
                  <a:cubicBezTo>
                    <a:pt x="272" y="213"/>
                    <a:pt x="271" y="219"/>
                    <a:pt x="271" y="225"/>
                  </a:cubicBezTo>
                  <a:cubicBezTo>
                    <a:pt x="271" y="225"/>
                    <a:pt x="271" y="225"/>
                    <a:pt x="271" y="225"/>
                  </a:cubicBezTo>
                  <a:cubicBezTo>
                    <a:pt x="271" y="226"/>
                    <a:pt x="271" y="226"/>
                    <a:pt x="271" y="226"/>
                  </a:cubicBezTo>
                  <a:cubicBezTo>
                    <a:pt x="268" y="226"/>
                    <a:pt x="267" y="225"/>
                    <a:pt x="264" y="225"/>
                  </a:cubicBezTo>
                  <a:cubicBezTo>
                    <a:pt x="264" y="225"/>
                    <a:pt x="264" y="225"/>
                    <a:pt x="264" y="225"/>
                  </a:cubicBezTo>
                  <a:cubicBezTo>
                    <a:pt x="263" y="225"/>
                    <a:pt x="261" y="224"/>
                    <a:pt x="259" y="224"/>
                  </a:cubicBezTo>
                  <a:cubicBezTo>
                    <a:pt x="255" y="224"/>
                    <a:pt x="250" y="224"/>
                    <a:pt x="246" y="224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6" y="224"/>
                    <a:pt x="246" y="224"/>
                    <a:pt x="246" y="224"/>
                  </a:cubicBezTo>
                  <a:cubicBezTo>
                    <a:pt x="240" y="223"/>
                    <a:pt x="233" y="223"/>
                    <a:pt x="227" y="224"/>
                  </a:cubicBezTo>
                  <a:cubicBezTo>
                    <a:pt x="227" y="224"/>
                    <a:pt x="227" y="224"/>
                    <a:pt x="227" y="224"/>
                  </a:cubicBezTo>
                  <a:cubicBezTo>
                    <a:pt x="221" y="224"/>
                    <a:pt x="215" y="224"/>
                    <a:pt x="209" y="225"/>
                  </a:cubicBezTo>
                  <a:cubicBezTo>
                    <a:pt x="209" y="227"/>
                    <a:pt x="209" y="227"/>
                    <a:pt x="209" y="227"/>
                  </a:cubicBezTo>
                  <a:cubicBezTo>
                    <a:pt x="209" y="227"/>
                    <a:pt x="209" y="227"/>
                    <a:pt x="209" y="227"/>
                  </a:cubicBezTo>
                  <a:cubicBezTo>
                    <a:pt x="208" y="225"/>
                    <a:pt x="208" y="225"/>
                    <a:pt x="208" y="225"/>
                  </a:cubicBezTo>
                  <a:cubicBezTo>
                    <a:pt x="202" y="226"/>
                    <a:pt x="196" y="227"/>
                    <a:pt x="190" y="228"/>
                  </a:cubicBezTo>
                  <a:cubicBezTo>
                    <a:pt x="190" y="228"/>
                    <a:pt x="190" y="228"/>
                    <a:pt x="190" y="228"/>
                  </a:cubicBezTo>
                  <a:cubicBezTo>
                    <a:pt x="184" y="230"/>
                    <a:pt x="178" y="231"/>
                    <a:pt x="172" y="233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72" y="233"/>
                    <a:pt x="172" y="233"/>
                    <a:pt x="172" y="233"/>
                  </a:cubicBezTo>
                  <a:cubicBezTo>
                    <a:pt x="166" y="235"/>
                    <a:pt x="160" y="237"/>
                    <a:pt x="154" y="239"/>
                  </a:cubicBezTo>
                  <a:cubicBezTo>
                    <a:pt x="154" y="239"/>
                    <a:pt x="154" y="239"/>
                    <a:pt x="154" y="239"/>
                  </a:cubicBezTo>
                  <a:cubicBezTo>
                    <a:pt x="149" y="241"/>
                    <a:pt x="143" y="243"/>
                    <a:pt x="137" y="246"/>
                  </a:cubicBezTo>
                  <a:cubicBezTo>
                    <a:pt x="138" y="247"/>
                    <a:pt x="138" y="247"/>
                    <a:pt x="138" y="247"/>
                  </a:cubicBezTo>
                  <a:cubicBezTo>
                    <a:pt x="138" y="247"/>
                    <a:pt x="138" y="247"/>
                    <a:pt x="138" y="247"/>
                  </a:cubicBezTo>
                  <a:cubicBezTo>
                    <a:pt x="137" y="246"/>
                    <a:pt x="137" y="246"/>
                    <a:pt x="137" y="246"/>
                  </a:cubicBezTo>
                  <a:cubicBezTo>
                    <a:pt x="132" y="249"/>
                    <a:pt x="126" y="252"/>
                    <a:pt x="121" y="255"/>
                  </a:cubicBezTo>
                  <a:cubicBezTo>
                    <a:pt x="121" y="255"/>
                    <a:pt x="121" y="255"/>
                    <a:pt x="121" y="255"/>
                  </a:cubicBezTo>
                  <a:cubicBezTo>
                    <a:pt x="115" y="258"/>
                    <a:pt x="110" y="261"/>
                    <a:pt x="105" y="264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0" y="268"/>
                    <a:pt x="95" y="272"/>
                    <a:pt x="90" y="275"/>
                  </a:cubicBezTo>
                  <a:cubicBezTo>
                    <a:pt x="90" y="275"/>
                    <a:pt x="90" y="275"/>
                    <a:pt x="90" y="275"/>
                  </a:cubicBezTo>
                  <a:cubicBezTo>
                    <a:pt x="88" y="277"/>
                    <a:pt x="87" y="278"/>
                    <a:pt x="85" y="279"/>
                  </a:cubicBezTo>
                  <a:cubicBezTo>
                    <a:pt x="82" y="282"/>
                    <a:pt x="79" y="285"/>
                    <a:pt x="76" y="288"/>
                  </a:cubicBezTo>
                  <a:cubicBezTo>
                    <a:pt x="77" y="289"/>
                    <a:pt x="77" y="289"/>
                    <a:pt x="77" y="289"/>
                  </a:cubicBezTo>
                  <a:cubicBezTo>
                    <a:pt x="77" y="289"/>
                    <a:pt x="77" y="289"/>
                    <a:pt x="77" y="289"/>
                  </a:cubicBezTo>
                  <a:cubicBezTo>
                    <a:pt x="76" y="288"/>
                    <a:pt x="76" y="288"/>
                    <a:pt x="76" y="288"/>
                  </a:cubicBezTo>
                  <a:cubicBezTo>
                    <a:pt x="74" y="289"/>
                    <a:pt x="73" y="290"/>
                    <a:pt x="71" y="292"/>
                  </a:cubicBezTo>
                  <a:cubicBezTo>
                    <a:pt x="68" y="295"/>
                    <a:pt x="65" y="298"/>
                    <a:pt x="63" y="301"/>
                  </a:cubicBezTo>
                  <a:cubicBezTo>
                    <a:pt x="63" y="301"/>
                    <a:pt x="63" y="301"/>
                    <a:pt x="63" y="301"/>
                  </a:cubicBezTo>
                  <a:cubicBezTo>
                    <a:pt x="58" y="305"/>
                    <a:pt x="54" y="310"/>
                    <a:pt x="50" y="315"/>
                  </a:cubicBezTo>
                  <a:cubicBezTo>
                    <a:pt x="52" y="316"/>
                    <a:pt x="52" y="316"/>
                    <a:pt x="52" y="316"/>
                  </a:cubicBezTo>
                  <a:cubicBezTo>
                    <a:pt x="52" y="316"/>
                    <a:pt x="52" y="316"/>
                    <a:pt x="52" y="316"/>
                  </a:cubicBezTo>
                  <a:cubicBezTo>
                    <a:pt x="50" y="315"/>
                    <a:pt x="50" y="315"/>
                    <a:pt x="50" y="315"/>
                  </a:cubicBezTo>
                  <a:cubicBezTo>
                    <a:pt x="47" y="320"/>
                    <a:pt x="43" y="325"/>
                    <a:pt x="40" y="330"/>
                  </a:cubicBezTo>
                  <a:cubicBezTo>
                    <a:pt x="40" y="330"/>
                    <a:pt x="40" y="330"/>
                    <a:pt x="40" y="330"/>
                  </a:cubicBezTo>
                  <a:cubicBezTo>
                    <a:pt x="36" y="335"/>
                    <a:pt x="33" y="341"/>
                    <a:pt x="30" y="34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27" y="351"/>
                    <a:pt x="24" y="357"/>
                    <a:pt x="21" y="363"/>
                  </a:cubicBezTo>
                  <a:cubicBezTo>
                    <a:pt x="21" y="363"/>
                    <a:pt x="21" y="363"/>
                    <a:pt x="21" y="363"/>
                  </a:cubicBezTo>
                  <a:cubicBezTo>
                    <a:pt x="19" y="368"/>
                    <a:pt x="16" y="374"/>
                    <a:pt x="14" y="380"/>
                  </a:cubicBezTo>
                  <a:cubicBezTo>
                    <a:pt x="16" y="380"/>
                    <a:pt x="16" y="380"/>
                    <a:pt x="16" y="380"/>
                  </a:cubicBezTo>
                  <a:cubicBezTo>
                    <a:pt x="16" y="380"/>
                    <a:pt x="16" y="380"/>
                    <a:pt x="16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2" y="386"/>
                    <a:pt x="10" y="392"/>
                    <a:pt x="9" y="398"/>
                  </a:cubicBezTo>
                  <a:cubicBezTo>
                    <a:pt x="9" y="398"/>
                    <a:pt x="9" y="398"/>
                    <a:pt x="9" y="398"/>
                  </a:cubicBezTo>
                  <a:cubicBezTo>
                    <a:pt x="7" y="404"/>
                    <a:pt x="5" y="410"/>
                    <a:pt x="4" y="416"/>
                  </a:cubicBezTo>
                  <a:cubicBezTo>
                    <a:pt x="6" y="416"/>
                    <a:pt x="6" y="416"/>
                    <a:pt x="6" y="416"/>
                  </a:cubicBezTo>
                  <a:cubicBezTo>
                    <a:pt x="6" y="416"/>
                    <a:pt x="6" y="416"/>
                    <a:pt x="6" y="416"/>
                  </a:cubicBezTo>
                  <a:cubicBezTo>
                    <a:pt x="4" y="416"/>
                    <a:pt x="4" y="416"/>
                    <a:pt x="4" y="416"/>
                  </a:cubicBezTo>
                  <a:cubicBezTo>
                    <a:pt x="3" y="422"/>
                    <a:pt x="2" y="428"/>
                    <a:pt x="1" y="434"/>
                  </a:cubicBezTo>
                  <a:cubicBezTo>
                    <a:pt x="1" y="434"/>
                    <a:pt x="1" y="434"/>
                    <a:pt x="1" y="434"/>
                  </a:cubicBezTo>
                  <a:cubicBezTo>
                    <a:pt x="1" y="437"/>
                    <a:pt x="1" y="439"/>
                    <a:pt x="1" y="442"/>
                  </a:cubicBezTo>
                  <a:cubicBezTo>
                    <a:pt x="0" y="445"/>
                    <a:pt x="0" y="449"/>
                    <a:pt x="0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5"/>
                    <a:pt x="0" y="458"/>
                    <a:pt x="0" y="460"/>
                  </a:cubicBezTo>
                  <a:cubicBezTo>
                    <a:pt x="0" y="464"/>
                    <a:pt x="0" y="468"/>
                    <a:pt x="0" y="471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8"/>
                    <a:pt x="1" y="484"/>
                    <a:pt x="1" y="490"/>
                  </a:cubicBezTo>
                  <a:cubicBezTo>
                    <a:pt x="3" y="490"/>
                    <a:pt x="3" y="490"/>
                    <a:pt x="3" y="490"/>
                  </a:cubicBezTo>
                  <a:cubicBezTo>
                    <a:pt x="3" y="490"/>
                    <a:pt x="3" y="490"/>
                    <a:pt x="3" y="490"/>
                  </a:cubicBezTo>
                  <a:cubicBezTo>
                    <a:pt x="1" y="490"/>
                    <a:pt x="1" y="490"/>
                    <a:pt x="1" y="490"/>
                  </a:cubicBezTo>
                  <a:cubicBezTo>
                    <a:pt x="2" y="496"/>
                    <a:pt x="3" y="502"/>
                    <a:pt x="4" y="508"/>
                  </a:cubicBezTo>
                  <a:cubicBezTo>
                    <a:pt x="4" y="508"/>
                    <a:pt x="4" y="508"/>
                    <a:pt x="4" y="508"/>
                  </a:cubicBezTo>
                  <a:cubicBezTo>
                    <a:pt x="5" y="514"/>
                    <a:pt x="7" y="521"/>
                    <a:pt x="8" y="527"/>
                  </a:cubicBezTo>
                  <a:cubicBezTo>
                    <a:pt x="10" y="526"/>
                    <a:pt x="10" y="526"/>
                    <a:pt x="10" y="526"/>
                  </a:cubicBezTo>
                  <a:cubicBezTo>
                    <a:pt x="10" y="526"/>
                    <a:pt x="10" y="526"/>
                    <a:pt x="10" y="526"/>
                  </a:cubicBezTo>
                  <a:cubicBezTo>
                    <a:pt x="8" y="527"/>
                    <a:pt x="8" y="527"/>
                    <a:pt x="8" y="527"/>
                  </a:cubicBezTo>
                  <a:cubicBezTo>
                    <a:pt x="10" y="533"/>
                    <a:pt x="12" y="538"/>
                    <a:pt x="14" y="544"/>
                  </a:cubicBezTo>
                  <a:cubicBezTo>
                    <a:pt x="14" y="544"/>
                    <a:pt x="14" y="544"/>
                    <a:pt x="14" y="544"/>
                  </a:cubicBezTo>
                  <a:cubicBezTo>
                    <a:pt x="16" y="550"/>
                    <a:pt x="19" y="556"/>
                    <a:pt x="21" y="562"/>
                  </a:cubicBezTo>
                  <a:cubicBezTo>
                    <a:pt x="23" y="561"/>
                    <a:pt x="23" y="561"/>
                    <a:pt x="23" y="561"/>
                  </a:cubicBezTo>
                  <a:cubicBezTo>
                    <a:pt x="23" y="561"/>
                    <a:pt x="23" y="561"/>
                    <a:pt x="23" y="561"/>
                  </a:cubicBezTo>
                  <a:cubicBezTo>
                    <a:pt x="21" y="562"/>
                    <a:pt x="21" y="562"/>
                    <a:pt x="21" y="562"/>
                  </a:cubicBezTo>
                  <a:cubicBezTo>
                    <a:pt x="24" y="567"/>
                    <a:pt x="27" y="573"/>
                    <a:pt x="30" y="578"/>
                  </a:cubicBezTo>
                  <a:cubicBezTo>
                    <a:pt x="30" y="578"/>
                    <a:pt x="30" y="578"/>
                    <a:pt x="30" y="578"/>
                  </a:cubicBezTo>
                  <a:cubicBezTo>
                    <a:pt x="33" y="584"/>
                    <a:pt x="36" y="589"/>
                    <a:pt x="39" y="594"/>
                  </a:cubicBezTo>
                  <a:cubicBezTo>
                    <a:pt x="40" y="593"/>
                    <a:pt x="40" y="593"/>
                    <a:pt x="40" y="593"/>
                  </a:cubicBezTo>
                  <a:cubicBezTo>
                    <a:pt x="41" y="593"/>
                    <a:pt x="41" y="593"/>
                    <a:pt x="41" y="593"/>
                  </a:cubicBezTo>
                  <a:cubicBezTo>
                    <a:pt x="39" y="594"/>
                    <a:pt x="39" y="594"/>
                    <a:pt x="39" y="594"/>
                  </a:cubicBezTo>
                  <a:cubicBezTo>
                    <a:pt x="43" y="599"/>
                    <a:pt x="46" y="604"/>
                    <a:pt x="50" y="609"/>
                  </a:cubicBezTo>
                  <a:cubicBezTo>
                    <a:pt x="50" y="609"/>
                    <a:pt x="50" y="609"/>
                    <a:pt x="50" y="609"/>
                  </a:cubicBezTo>
                  <a:cubicBezTo>
                    <a:pt x="52" y="611"/>
                    <a:pt x="54" y="614"/>
                    <a:pt x="56" y="616"/>
                  </a:cubicBezTo>
                  <a:cubicBezTo>
                    <a:pt x="58" y="618"/>
                    <a:pt x="60" y="621"/>
                    <a:pt x="62" y="623"/>
                  </a:cubicBezTo>
                  <a:cubicBezTo>
                    <a:pt x="63" y="622"/>
                    <a:pt x="63" y="622"/>
                    <a:pt x="63" y="622"/>
                  </a:cubicBezTo>
                  <a:cubicBezTo>
                    <a:pt x="63" y="622"/>
                    <a:pt x="63" y="622"/>
                    <a:pt x="63" y="623"/>
                  </a:cubicBezTo>
                  <a:cubicBezTo>
                    <a:pt x="62" y="623"/>
                    <a:pt x="62" y="623"/>
                    <a:pt x="62" y="623"/>
                  </a:cubicBezTo>
                  <a:cubicBezTo>
                    <a:pt x="64" y="626"/>
                    <a:pt x="66" y="628"/>
                    <a:pt x="68" y="630"/>
                  </a:cubicBezTo>
                  <a:cubicBezTo>
                    <a:pt x="71" y="632"/>
                    <a:pt x="73" y="634"/>
                    <a:pt x="75" y="637"/>
                  </a:cubicBezTo>
                  <a:cubicBezTo>
                    <a:pt x="75" y="637"/>
                    <a:pt x="75" y="637"/>
                    <a:pt x="75" y="637"/>
                  </a:cubicBezTo>
                  <a:cubicBezTo>
                    <a:pt x="80" y="641"/>
                    <a:pt x="85" y="645"/>
                    <a:pt x="89" y="649"/>
                  </a:cubicBezTo>
                  <a:cubicBezTo>
                    <a:pt x="90" y="648"/>
                    <a:pt x="90" y="648"/>
                    <a:pt x="90" y="648"/>
                  </a:cubicBezTo>
                  <a:cubicBezTo>
                    <a:pt x="90" y="648"/>
                    <a:pt x="90" y="648"/>
                    <a:pt x="90" y="648"/>
                  </a:cubicBezTo>
                  <a:cubicBezTo>
                    <a:pt x="89" y="649"/>
                    <a:pt x="89" y="649"/>
                    <a:pt x="89" y="649"/>
                  </a:cubicBezTo>
                  <a:cubicBezTo>
                    <a:pt x="94" y="653"/>
                    <a:pt x="99" y="657"/>
                    <a:pt x="104" y="660"/>
                  </a:cubicBezTo>
                  <a:cubicBezTo>
                    <a:pt x="104" y="660"/>
                    <a:pt x="104" y="660"/>
                    <a:pt x="104" y="660"/>
                  </a:cubicBezTo>
                  <a:cubicBezTo>
                    <a:pt x="110" y="663"/>
                    <a:pt x="115" y="667"/>
                    <a:pt x="120" y="670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0" y="670"/>
                    <a:pt x="120" y="670"/>
                    <a:pt x="120" y="670"/>
                  </a:cubicBezTo>
                  <a:cubicBezTo>
                    <a:pt x="126" y="673"/>
                    <a:pt x="131" y="676"/>
                    <a:pt x="137" y="678"/>
                  </a:cubicBezTo>
                  <a:cubicBezTo>
                    <a:pt x="137" y="678"/>
                    <a:pt x="137" y="678"/>
                    <a:pt x="137" y="678"/>
                  </a:cubicBezTo>
                  <a:cubicBezTo>
                    <a:pt x="142" y="681"/>
                    <a:pt x="148" y="684"/>
                    <a:pt x="154" y="686"/>
                  </a:cubicBezTo>
                  <a:cubicBezTo>
                    <a:pt x="154" y="684"/>
                    <a:pt x="154" y="684"/>
                    <a:pt x="154" y="684"/>
                  </a:cubicBezTo>
                  <a:cubicBezTo>
                    <a:pt x="154" y="684"/>
                    <a:pt x="154" y="684"/>
                    <a:pt x="154" y="684"/>
                  </a:cubicBezTo>
                  <a:cubicBezTo>
                    <a:pt x="154" y="686"/>
                    <a:pt x="154" y="686"/>
                    <a:pt x="154" y="686"/>
                  </a:cubicBezTo>
                  <a:cubicBezTo>
                    <a:pt x="160" y="688"/>
                    <a:pt x="166" y="690"/>
                    <a:pt x="172" y="692"/>
                  </a:cubicBezTo>
                  <a:cubicBezTo>
                    <a:pt x="172" y="692"/>
                    <a:pt x="172" y="692"/>
                    <a:pt x="172" y="692"/>
                  </a:cubicBezTo>
                  <a:cubicBezTo>
                    <a:pt x="178" y="693"/>
                    <a:pt x="184" y="695"/>
                    <a:pt x="190" y="696"/>
                  </a:cubicBezTo>
                  <a:cubicBezTo>
                    <a:pt x="190" y="695"/>
                    <a:pt x="190" y="695"/>
                    <a:pt x="190" y="695"/>
                  </a:cubicBezTo>
                  <a:cubicBezTo>
                    <a:pt x="190" y="695"/>
                    <a:pt x="190" y="695"/>
                    <a:pt x="190" y="695"/>
                  </a:cubicBezTo>
                  <a:cubicBezTo>
                    <a:pt x="190" y="696"/>
                    <a:pt x="190" y="696"/>
                    <a:pt x="190" y="696"/>
                  </a:cubicBezTo>
                  <a:cubicBezTo>
                    <a:pt x="196" y="697"/>
                    <a:pt x="202" y="698"/>
                    <a:pt x="208" y="699"/>
                  </a:cubicBezTo>
                  <a:cubicBezTo>
                    <a:pt x="208" y="699"/>
                    <a:pt x="208" y="699"/>
                    <a:pt x="208" y="699"/>
                  </a:cubicBezTo>
                  <a:cubicBezTo>
                    <a:pt x="211" y="700"/>
                    <a:pt x="215" y="700"/>
                    <a:pt x="218" y="700"/>
                  </a:cubicBezTo>
                  <a:cubicBezTo>
                    <a:pt x="221" y="701"/>
                    <a:pt x="224" y="701"/>
                    <a:pt x="227" y="701"/>
                  </a:cubicBezTo>
                  <a:cubicBezTo>
                    <a:pt x="227" y="701"/>
                    <a:pt x="227" y="701"/>
                    <a:pt x="227" y="701"/>
                  </a:cubicBezTo>
                  <a:cubicBezTo>
                    <a:pt x="227" y="701"/>
                    <a:pt x="227" y="701"/>
                    <a:pt x="227" y="701"/>
                  </a:cubicBezTo>
                  <a:cubicBezTo>
                    <a:pt x="230" y="701"/>
                    <a:pt x="233" y="701"/>
                    <a:pt x="237" y="701"/>
                  </a:cubicBezTo>
                  <a:cubicBezTo>
                    <a:pt x="237" y="701"/>
                    <a:pt x="237" y="701"/>
                    <a:pt x="237" y="701"/>
                  </a:cubicBezTo>
                  <a:cubicBezTo>
                    <a:pt x="237" y="701"/>
                    <a:pt x="237" y="701"/>
                    <a:pt x="237" y="701"/>
                  </a:cubicBezTo>
                  <a:cubicBezTo>
                    <a:pt x="243" y="701"/>
                    <a:pt x="249" y="701"/>
                    <a:pt x="255" y="701"/>
                  </a:cubicBezTo>
                  <a:cubicBezTo>
                    <a:pt x="255" y="701"/>
                    <a:pt x="255" y="701"/>
                    <a:pt x="255" y="701"/>
                  </a:cubicBezTo>
                  <a:cubicBezTo>
                    <a:pt x="261" y="700"/>
                    <a:pt x="268" y="700"/>
                    <a:pt x="274" y="699"/>
                  </a:cubicBezTo>
                  <a:cubicBezTo>
                    <a:pt x="273" y="697"/>
                    <a:pt x="273" y="697"/>
                    <a:pt x="273" y="697"/>
                  </a:cubicBezTo>
                  <a:cubicBezTo>
                    <a:pt x="274" y="697"/>
                    <a:pt x="274" y="697"/>
                    <a:pt x="274" y="697"/>
                  </a:cubicBezTo>
                  <a:cubicBezTo>
                    <a:pt x="274" y="699"/>
                    <a:pt x="274" y="699"/>
                    <a:pt x="274" y="699"/>
                  </a:cubicBezTo>
                  <a:cubicBezTo>
                    <a:pt x="280" y="698"/>
                    <a:pt x="286" y="697"/>
                    <a:pt x="292" y="695"/>
                  </a:cubicBezTo>
                  <a:cubicBezTo>
                    <a:pt x="292" y="695"/>
                    <a:pt x="292" y="695"/>
                    <a:pt x="292" y="695"/>
                  </a:cubicBezTo>
                  <a:cubicBezTo>
                    <a:pt x="298" y="694"/>
                    <a:pt x="304" y="692"/>
                    <a:pt x="310" y="690"/>
                  </a:cubicBezTo>
                  <a:cubicBezTo>
                    <a:pt x="310" y="689"/>
                    <a:pt x="310" y="689"/>
                    <a:pt x="310" y="689"/>
                  </a:cubicBezTo>
                  <a:cubicBezTo>
                    <a:pt x="310" y="689"/>
                    <a:pt x="310" y="689"/>
                    <a:pt x="310" y="689"/>
                  </a:cubicBezTo>
                  <a:cubicBezTo>
                    <a:pt x="310" y="690"/>
                    <a:pt x="310" y="690"/>
                    <a:pt x="310" y="690"/>
                  </a:cubicBezTo>
                  <a:cubicBezTo>
                    <a:pt x="316" y="688"/>
                    <a:pt x="322" y="686"/>
                    <a:pt x="328" y="684"/>
                  </a:cubicBezTo>
                  <a:cubicBezTo>
                    <a:pt x="328" y="684"/>
                    <a:pt x="328" y="684"/>
                    <a:pt x="328" y="684"/>
                  </a:cubicBezTo>
                  <a:cubicBezTo>
                    <a:pt x="333" y="682"/>
                    <a:pt x="339" y="679"/>
                    <a:pt x="345" y="676"/>
                  </a:cubicBezTo>
                  <a:cubicBezTo>
                    <a:pt x="344" y="675"/>
                    <a:pt x="344" y="675"/>
                    <a:pt x="344" y="675"/>
                  </a:cubicBezTo>
                  <a:cubicBezTo>
                    <a:pt x="344" y="675"/>
                    <a:pt x="344" y="675"/>
                    <a:pt x="344" y="675"/>
                  </a:cubicBezTo>
                  <a:cubicBezTo>
                    <a:pt x="345" y="676"/>
                    <a:pt x="345" y="676"/>
                    <a:pt x="345" y="676"/>
                  </a:cubicBezTo>
                  <a:cubicBezTo>
                    <a:pt x="350" y="674"/>
                    <a:pt x="356" y="671"/>
                    <a:pt x="361" y="668"/>
                  </a:cubicBezTo>
                  <a:cubicBezTo>
                    <a:pt x="361" y="668"/>
                    <a:pt x="361" y="668"/>
                    <a:pt x="361" y="668"/>
                  </a:cubicBezTo>
                  <a:cubicBezTo>
                    <a:pt x="366" y="664"/>
                    <a:pt x="372" y="661"/>
                    <a:pt x="377" y="657"/>
                  </a:cubicBezTo>
                  <a:cubicBezTo>
                    <a:pt x="376" y="656"/>
                    <a:pt x="376" y="656"/>
                    <a:pt x="376" y="656"/>
                  </a:cubicBezTo>
                  <a:cubicBezTo>
                    <a:pt x="376" y="656"/>
                    <a:pt x="376" y="656"/>
                    <a:pt x="376" y="656"/>
                  </a:cubicBezTo>
                  <a:cubicBezTo>
                    <a:pt x="377" y="657"/>
                    <a:pt x="377" y="657"/>
                    <a:pt x="377" y="657"/>
                  </a:cubicBezTo>
                  <a:cubicBezTo>
                    <a:pt x="382" y="654"/>
                    <a:pt x="387" y="650"/>
                    <a:pt x="391" y="646"/>
                  </a:cubicBezTo>
                  <a:cubicBezTo>
                    <a:pt x="391" y="646"/>
                    <a:pt x="391" y="646"/>
                    <a:pt x="391" y="646"/>
                  </a:cubicBezTo>
                  <a:cubicBezTo>
                    <a:pt x="392" y="645"/>
                    <a:pt x="392" y="645"/>
                    <a:pt x="392" y="645"/>
                  </a:cubicBezTo>
                  <a:cubicBezTo>
                    <a:pt x="397" y="642"/>
                    <a:pt x="401" y="638"/>
                    <a:pt x="405" y="634"/>
                  </a:cubicBezTo>
                  <a:cubicBezTo>
                    <a:pt x="404" y="633"/>
                    <a:pt x="404" y="633"/>
                    <a:pt x="404" y="633"/>
                  </a:cubicBezTo>
                  <a:cubicBezTo>
                    <a:pt x="404" y="633"/>
                    <a:pt x="404" y="633"/>
                    <a:pt x="404" y="633"/>
                  </a:cubicBezTo>
                  <a:cubicBezTo>
                    <a:pt x="405" y="634"/>
                    <a:pt x="405" y="634"/>
                    <a:pt x="405" y="634"/>
                  </a:cubicBezTo>
                  <a:cubicBezTo>
                    <a:pt x="406" y="633"/>
                    <a:pt x="406" y="633"/>
                    <a:pt x="406" y="633"/>
                  </a:cubicBezTo>
                  <a:cubicBezTo>
                    <a:pt x="410" y="629"/>
                    <a:pt x="414" y="624"/>
                    <a:pt x="418" y="620"/>
                  </a:cubicBezTo>
                  <a:cubicBezTo>
                    <a:pt x="418" y="620"/>
                    <a:pt x="418" y="620"/>
                    <a:pt x="418" y="620"/>
                  </a:cubicBezTo>
                  <a:cubicBezTo>
                    <a:pt x="422" y="615"/>
                    <a:pt x="426" y="611"/>
                    <a:pt x="430" y="606"/>
                  </a:cubicBezTo>
                  <a:cubicBezTo>
                    <a:pt x="429" y="605"/>
                    <a:pt x="429" y="605"/>
                    <a:pt x="429" y="605"/>
                  </a:cubicBezTo>
                  <a:cubicBezTo>
                    <a:pt x="429" y="605"/>
                    <a:pt x="429" y="605"/>
                    <a:pt x="429" y="605"/>
                  </a:cubicBezTo>
                  <a:cubicBezTo>
                    <a:pt x="430" y="606"/>
                    <a:pt x="430" y="606"/>
                    <a:pt x="430" y="606"/>
                  </a:cubicBezTo>
                  <a:cubicBezTo>
                    <a:pt x="434" y="601"/>
                    <a:pt x="437" y="596"/>
                    <a:pt x="440" y="590"/>
                  </a:cubicBezTo>
                  <a:cubicBezTo>
                    <a:pt x="440" y="590"/>
                    <a:pt x="440" y="590"/>
                    <a:pt x="440" y="590"/>
                  </a:cubicBezTo>
                  <a:cubicBezTo>
                    <a:pt x="444" y="585"/>
                    <a:pt x="447" y="580"/>
                    <a:pt x="450" y="574"/>
                  </a:cubicBezTo>
                  <a:cubicBezTo>
                    <a:pt x="449" y="574"/>
                    <a:pt x="449" y="574"/>
                    <a:pt x="449" y="574"/>
                  </a:cubicBezTo>
                  <a:cubicBezTo>
                    <a:pt x="449" y="574"/>
                    <a:pt x="449" y="574"/>
                    <a:pt x="449" y="574"/>
                  </a:cubicBezTo>
                  <a:cubicBezTo>
                    <a:pt x="450" y="574"/>
                    <a:pt x="450" y="574"/>
                    <a:pt x="450" y="574"/>
                  </a:cubicBezTo>
                  <a:cubicBezTo>
                    <a:pt x="453" y="569"/>
                    <a:pt x="455" y="563"/>
                    <a:pt x="458" y="557"/>
                  </a:cubicBezTo>
                  <a:cubicBezTo>
                    <a:pt x="458" y="557"/>
                    <a:pt x="458" y="557"/>
                    <a:pt x="458" y="557"/>
                  </a:cubicBezTo>
                  <a:cubicBezTo>
                    <a:pt x="460" y="552"/>
                    <a:pt x="463" y="546"/>
                    <a:pt x="465" y="540"/>
                  </a:cubicBezTo>
                  <a:cubicBezTo>
                    <a:pt x="463" y="540"/>
                    <a:pt x="463" y="540"/>
                    <a:pt x="463" y="540"/>
                  </a:cubicBezTo>
                  <a:cubicBezTo>
                    <a:pt x="463" y="540"/>
                    <a:pt x="463" y="540"/>
                    <a:pt x="463" y="540"/>
                  </a:cubicBezTo>
                  <a:cubicBezTo>
                    <a:pt x="465" y="540"/>
                    <a:pt x="465" y="540"/>
                    <a:pt x="465" y="540"/>
                  </a:cubicBezTo>
                  <a:cubicBezTo>
                    <a:pt x="467" y="534"/>
                    <a:pt x="468" y="528"/>
                    <a:pt x="470" y="522"/>
                  </a:cubicBezTo>
                  <a:cubicBezTo>
                    <a:pt x="470" y="522"/>
                    <a:pt x="470" y="522"/>
                    <a:pt x="470" y="522"/>
                  </a:cubicBezTo>
                  <a:cubicBezTo>
                    <a:pt x="472" y="516"/>
                    <a:pt x="473" y="510"/>
                    <a:pt x="474" y="504"/>
                  </a:cubicBezTo>
                  <a:cubicBezTo>
                    <a:pt x="473" y="504"/>
                    <a:pt x="473" y="504"/>
                    <a:pt x="473" y="504"/>
                  </a:cubicBezTo>
                  <a:cubicBezTo>
                    <a:pt x="473" y="504"/>
                    <a:pt x="473" y="504"/>
                    <a:pt x="473" y="504"/>
                  </a:cubicBezTo>
                  <a:cubicBezTo>
                    <a:pt x="474" y="504"/>
                    <a:pt x="474" y="504"/>
                    <a:pt x="474" y="504"/>
                  </a:cubicBezTo>
                  <a:cubicBezTo>
                    <a:pt x="475" y="498"/>
                    <a:pt x="476" y="492"/>
                    <a:pt x="476" y="485"/>
                  </a:cubicBezTo>
                  <a:cubicBezTo>
                    <a:pt x="476" y="485"/>
                    <a:pt x="476" y="485"/>
                    <a:pt x="476" y="485"/>
                  </a:cubicBezTo>
                  <a:cubicBezTo>
                    <a:pt x="476" y="485"/>
                    <a:pt x="477" y="484"/>
                    <a:pt x="477" y="483"/>
                  </a:cubicBezTo>
                  <a:cubicBezTo>
                    <a:pt x="477" y="478"/>
                    <a:pt x="477" y="472"/>
                    <a:pt x="477" y="467"/>
                  </a:cubicBezTo>
                  <a:cubicBezTo>
                    <a:pt x="476" y="467"/>
                    <a:pt x="476" y="467"/>
                    <a:pt x="476" y="467"/>
                  </a:cubicBezTo>
                  <a:cubicBezTo>
                    <a:pt x="476" y="467"/>
                    <a:pt x="476" y="467"/>
                    <a:pt x="476" y="467"/>
                  </a:cubicBezTo>
                  <a:cubicBezTo>
                    <a:pt x="477" y="467"/>
                    <a:pt x="477" y="467"/>
                    <a:pt x="477" y="467"/>
                  </a:cubicBezTo>
                  <a:cubicBezTo>
                    <a:pt x="478" y="466"/>
                    <a:pt x="478" y="465"/>
                    <a:pt x="478" y="464"/>
                  </a:cubicBezTo>
                  <a:cubicBezTo>
                    <a:pt x="478" y="459"/>
                    <a:pt x="477" y="454"/>
                    <a:pt x="477" y="448"/>
                  </a:cubicBezTo>
                  <a:cubicBezTo>
                    <a:pt x="477" y="448"/>
                    <a:pt x="477" y="448"/>
                    <a:pt x="477" y="448"/>
                  </a:cubicBezTo>
                  <a:cubicBezTo>
                    <a:pt x="477" y="442"/>
                    <a:pt x="476" y="436"/>
                    <a:pt x="475" y="430"/>
                  </a:cubicBezTo>
                  <a:cubicBezTo>
                    <a:pt x="474" y="430"/>
                    <a:pt x="474" y="430"/>
                    <a:pt x="474" y="430"/>
                  </a:cubicBezTo>
                  <a:cubicBezTo>
                    <a:pt x="474" y="430"/>
                    <a:pt x="474" y="430"/>
                    <a:pt x="474" y="430"/>
                  </a:cubicBezTo>
                  <a:cubicBezTo>
                    <a:pt x="475" y="430"/>
                    <a:pt x="475" y="430"/>
                    <a:pt x="475" y="430"/>
                  </a:cubicBezTo>
                  <a:cubicBezTo>
                    <a:pt x="474" y="424"/>
                    <a:pt x="473" y="417"/>
                    <a:pt x="472" y="411"/>
                  </a:cubicBezTo>
                  <a:cubicBezTo>
                    <a:pt x="472" y="411"/>
                    <a:pt x="472" y="411"/>
                    <a:pt x="472" y="411"/>
                  </a:cubicBezTo>
                  <a:cubicBezTo>
                    <a:pt x="471" y="405"/>
                    <a:pt x="469" y="399"/>
                    <a:pt x="467" y="393"/>
                  </a:cubicBezTo>
                  <a:cubicBezTo>
                    <a:pt x="466" y="394"/>
                    <a:pt x="466" y="394"/>
                    <a:pt x="466" y="394"/>
                  </a:cubicBezTo>
                  <a:cubicBezTo>
                    <a:pt x="466" y="394"/>
                    <a:pt x="466" y="394"/>
                    <a:pt x="466" y="394"/>
                  </a:cubicBezTo>
                  <a:cubicBezTo>
                    <a:pt x="467" y="393"/>
                    <a:pt x="467" y="393"/>
                    <a:pt x="467" y="393"/>
                  </a:cubicBezTo>
                  <a:cubicBezTo>
                    <a:pt x="466" y="387"/>
                    <a:pt x="464" y="381"/>
                    <a:pt x="461" y="376"/>
                  </a:cubicBezTo>
                  <a:cubicBezTo>
                    <a:pt x="461" y="376"/>
                    <a:pt x="461" y="376"/>
                    <a:pt x="461" y="376"/>
                  </a:cubicBezTo>
                  <a:cubicBezTo>
                    <a:pt x="459" y="370"/>
                    <a:pt x="457" y="364"/>
                    <a:pt x="454" y="359"/>
                  </a:cubicBezTo>
                  <a:cubicBezTo>
                    <a:pt x="453" y="359"/>
                    <a:pt x="453" y="359"/>
                    <a:pt x="453" y="359"/>
                  </a:cubicBezTo>
                  <a:cubicBezTo>
                    <a:pt x="453" y="359"/>
                    <a:pt x="453" y="359"/>
                    <a:pt x="453" y="359"/>
                  </a:cubicBezTo>
                  <a:cubicBezTo>
                    <a:pt x="454" y="359"/>
                    <a:pt x="454" y="359"/>
                    <a:pt x="454" y="359"/>
                  </a:cubicBezTo>
                  <a:cubicBezTo>
                    <a:pt x="451" y="353"/>
                    <a:pt x="448" y="347"/>
                    <a:pt x="445" y="342"/>
                  </a:cubicBezTo>
                  <a:cubicBezTo>
                    <a:pt x="445" y="342"/>
                    <a:pt x="445" y="342"/>
                    <a:pt x="445" y="342"/>
                  </a:cubicBezTo>
                  <a:cubicBezTo>
                    <a:pt x="442" y="337"/>
                    <a:pt x="439" y="332"/>
                    <a:pt x="435" y="326"/>
                  </a:cubicBezTo>
                  <a:cubicBezTo>
                    <a:pt x="434" y="327"/>
                    <a:pt x="434" y="327"/>
                    <a:pt x="434" y="327"/>
                  </a:cubicBezTo>
                  <a:cubicBezTo>
                    <a:pt x="434" y="327"/>
                    <a:pt x="434" y="327"/>
                    <a:pt x="434" y="327"/>
                  </a:cubicBezTo>
                  <a:cubicBezTo>
                    <a:pt x="435" y="326"/>
                    <a:pt x="435" y="326"/>
                    <a:pt x="435" y="326"/>
                  </a:cubicBezTo>
                  <a:cubicBezTo>
                    <a:pt x="432" y="321"/>
                    <a:pt x="428" y="316"/>
                    <a:pt x="424" y="312"/>
                  </a:cubicBezTo>
                  <a:cubicBezTo>
                    <a:pt x="424" y="312"/>
                    <a:pt x="424" y="312"/>
                    <a:pt x="424" y="312"/>
                  </a:cubicBezTo>
                  <a:cubicBezTo>
                    <a:pt x="423" y="311"/>
                    <a:pt x="422" y="310"/>
                    <a:pt x="422" y="309"/>
                  </a:cubicBezTo>
                  <a:cubicBezTo>
                    <a:pt x="418" y="305"/>
                    <a:pt x="415" y="301"/>
                    <a:pt x="412" y="298"/>
                  </a:cubicBezTo>
                  <a:cubicBezTo>
                    <a:pt x="411" y="299"/>
                    <a:pt x="411" y="299"/>
                    <a:pt x="411" y="299"/>
                  </a:cubicBezTo>
                  <a:cubicBezTo>
                    <a:pt x="411" y="299"/>
                    <a:pt x="411" y="299"/>
                    <a:pt x="411" y="298"/>
                  </a:cubicBezTo>
                  <a:cubicBezTo>
                    <a:pt x="412" y="298"/>
                    <a:pt x="412" y="298"/>
                    <a:pt x="412" y="298"/>
                  </a:cubicBezTo>
                  <a:cubicBezTo>
                    <a:pt x="411" y="297"/>
                    <a:pt x="410" y="296"/>
                    <a:pt x="409" y="295"/>
                  </a:cubicBezTo>
                  <a:cubicBezTo>
                    <a:pt x="406" y="291"/>
                    <a:pt x="402" y="288"/>
                    <a:pt x="398" y="285"/>
                  </a:cubicBezTo>
                  <a:cubicBezTo>
                    <a:pt x="398" y="285"/>
                    <a:pt x="398" y="285"/>
                    <a:pt x="398" y="285"/>
                  </a:cubicBezTo>
                  <a:cubicBezTo>
                    <a:pt x="394" y="280"/>
                    <a:pt x="389" y="276"/>
                    <a:pt x="384" y="273"/>
                  </a:cubicBezTo>
                  <a:cubicBezTo>
                    <a:pt x="383" y="274"/>
                    <a:pt x="383" y="274"/>
                    <a:pt x="383" y="274"/>
                  </a:cubicBezTo>
                  <a:cubicBezTo>
                    <a:pt x="383" y="274"/>
                    <a:pt x="383" y="274"/>
                    <a:pt x="383" y="274"/>
                  </a:cubicBezTo>
                  <a:cubicBezTo>
                    <a:pt x="384" y="273"/>
                    <a:pt x="384" y="273"/>
                    <a:pt x="384" y="273"/>
                  </a:cubicBezTo>
                  <a:cubicBezTo>
                    <a:pt x="379" y="269"/>
                    <a:pt x="374" y="265"/>
                    <a:pt x="369" y="262"/>
                  </a:cubicBezTo>
                  <a:cubicBezTo>
                    <a:pt x="369" y="262"/>
                    <a:pt x="369" y="262"/>
                    <a:pt x="369" y="262"/>
                  </a:cubicBezTo>
                  <a:cubicBezTo>
                    <a:pt x="364" y="259"/>
                    <a:pt x="358" y="255"/>
                    <a:pt x="353" y="252"/>
                  </a:cubicBezTo>
                  <a:cubicBezTo>
                    <a:pt x="352" y="254"/>
                    <a:pt x="352" y="254"/>
                    <a:pt x="352" y="254"/>
                  </a:cubicBezTo>
                  <a:cubicBezTo>
                    <a:pt x="352" y="254"/>
                    <a:pt x="352" y="254"/>
                    <a:pt x="352" y="254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47" y="249"/>
                    <a:pt x="342" y="247"/>
                    <a:pt x="336" y="244"/>
                  </a:cubicBezTo>
                  <a:cubicBezTo>
                    <a:pt x="336" y="244"/>
                    <a:pt x="336" y="244"/>
                    <a:pt x="336" y="244"/>
                  </a:cubicBezTo>
                  <a:cubicBezTo>
                    <a:pt x="331" y="242"/>
                    <a:pt x="327" y="240"/>
                    <a:pt x="323" y="239"/>
                  </a:cubicBezTo>
                  <a:cubicBezTo>
                    <a:pt x="323" y="234"/>
                    <a:pt x="323" y="229"/>
                    <a:pt x="323" y="224"/>
                  </a:cubicBezTo>
                  <a:cubicBezTo>
                    <a:pt x="322" y="224"/>
                    <a:pt x="322" y="224"/>
                    <a:pt x="322" y="224"/>
                  </a:cubicBezTo>
                  <a:cubicBezTo>
                    <a:pt x="322" y="224"/>
                    <a:pt x="322" y="224"/>
                    <a:pt x="322" y="224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324" y="218"/>
                    <a:pt x="325" y="212"/>
                    <a:pt x="326" y="206"/>
                  </a:cubicBezTo>
                  <a:cubicBezTo>
                    <a:pt x="327" y="200"/>
                    <a:pt x="328" y="194"/>
                    <a:pt x="330" y="188"/>
                  </a:cubicBezTo>
                  <a:cubicBezTo>
                    <a:pt x="329" y="188"/>
                    <a:pt x="329" y="188"/>
                    <a:pt x="329" y="188"/>
                  </a:cubicBezTo>
                  <a:cubicBezTo>
                    <a:pt x="329" y="188"/>
                    <a:pt x="329" y="188"/>
                    <a:pt x="329" y="188"/>
                  </a:cubicBezTo>
                  <a:cubicBezTo>
                    <a:pt x="330" y="188"/>
                    <a:pt x="330" y="188"/>
                    <a:pt x="330" y="188"/>
                  </a:cubicBezTo>
                  <a:cubicBezTo>
                    <a:pt x="332" y="182"/>
                    <a:pt x="334" y="176"/>
                    <a:pt x="336" y="171"/>
                  </a:cubicBezTo>
                  <a:cubicBezTo>
                    <a:pt x="336" y="171"/>
                    <a:pt x="336" y="171"/>
                    <a:pt x="336" y="171"/>
                  </a:cubicBezTo>
                  <a:cubicBezTo>
                    <a:pt x="338" y="165"/>
                    <a:pt x="341" y="160"/>
                    <a:pt x="344" y="154"/>
                  </a:cubicBezTo>
                  <a:cubicBezTo>
                    <a:pt x="342" y="153"/>
                    <a:pt x="342" y="153"/>
                    <a:pt x="342" y="153"/>
                  </a:cubicBezTo>
                  <a:cubicBezTo>
                    <a:pt x="342" y="153"/>
                    <a:pt x="342" y="153"/>
                    <a:pt x="342" y="153"/>
                  </a:cubicBezTo>
                  <a:cubicBezTo>
                    <a:pt x="344" y="154"/>
                    <a:pt x="344" y="154"/>
                    <a:pt x="344" y="154"/>
                  </a:cubicBezTo>
                  <a:cubicBezTo>
                    <a:pt x="346" y="149"/>
                    <a:pt x="349" y="143"/>
                    <a:pt x="353" y="138"/>
                  </a:cubicBezTo>
                  <a:cubicBezTo>
                    <a:pt x="353" y="138"/>
                    <a:pt x="353" y="138"/>
                    <a:pt x="353" y="138"/>
                  </a:cubicBezTo>
                  <a:cubicBezTo>
                    <a:pt x="356" y="133"/>
                    <a:pt x="360" y="128"/>
                    <a:pt x="363" y="123"/>
                  </a:cubicBezTo>
                  <a:cubicBezTo>
                    <a:pt x="362" y="122"/>
                    <a:pt x="362" y="122"/>
                    <a:pt x="362" y="122"/>
                  </a:cubicBezTo>
                  <a:cubicBezTo>
                    <a:pt x="362" y="122"/>
                    <a:pt x="362" y="122"/>
                    <a:pt x="362" y="122"/>
                  </a:cubicBezTo>
                  <a:cubicBezTo>
                    <a:pt x="364" y="123"/>
                    <a:pt x="364" y="123"/>
                    <a:pt x="364" y="123"/>
                  </a:cubicBezTo>
                  <a:cubicBezTo>
                    <a:pt x="367" y="118"/>
                    <a:pt x="371" y="114"/>
                    <a:pt x="376" y="109"/>
                  </a:cubicBezTo>
                  <a:cubicBezTo>
                    <a:pt x="376" y="109"/>
                    <a:pt x="376" y="109"/>
                    <a:pt x="376" y="109"/>
                  </a:cubicBezTo>
                  <a:cubicBezTo>
                    <a:pt x="380" y="105"/>
                    <a:pt x="384" y="101"/>
                    <a:pt x="389" y="97"/>
                  </a:cubicBezTo>
                  <a:cubicBezTo>
                    <a:pt x="388" y="96"/>
                    <a:pt x="388" y="96"/>
                    <a:pt x="388" y="96"/>
                  </a:cubicBezTo>
                  <a:cubicBezTo>
                    <a:pt x="388" y="96"/>
                    <a:pt x="388" y="96"/>
                    <a:pt x="388" y="96"/>
                  </a:cubicBezTo>
                  <a:cubicBezTo>
                    <a:pt x="389" y="97"/>
                    <a:pt x="389" y="97"/>
                    <a:pt x="389" y="97"/>
                  </a:cubicBezTo>
                  <a:cubicBezTo>
                    <a:pt x="394" y="93"/>
                    <a:pt x="399" y="89"/>
                    <a:pt x="404" y="86"/>
                  </a:cubicBezTo>
                  <a:cubicBezTo>
                    <a:pt x="404" y="86"/>
                    <a:pt x="404" y="86"/>
                    <a:pt x="404" y="86"/>
                  </a:cubicBezTo>
                  <a:cubicBezTo>
                    <a:pt x="409" y="82"/>
                    <a:pt x="414" y="79"/>
                    <a:pt x="419" y="76"/>
                  </a:cubicBezTo>
                  <a:cubicBezTo>
                    <a:pt x="419" y="75"/>
                    <a:pt x="419" y="75"/>
                    <a:pt x="419" y="75"/>
                  </a:cubicBezTo>
                  <a:cubicBezTo>
                    <a:pt x="419" y="75"/>
                    <a:pt x="419" y="75"/>
                    <a:pt x="419" y="75"/>
                  </a:cubicBezTo>
                  <a:cubicBezTo>
                    <a:pt x="419" y="76"/>
                    <a:pt x="419" y="76"/>
                    <a:pt x="419" y="76"/>
                  </a:cubicBezTo>
                  <a:cubicBezTo>
                    <a:pt x="425" y="73"/>
                    <a:pt x="430" y="70"/>
                    <a:pt x="436" y="68"/>
                  </a:cubicBezTo>
                  <a:cubicBezTo>
                    <a:pt x="436" y="68"/>
                    <a:pt x="436" y="68"/>
                    <a:pt x="436" y="68"/>
                  </a:cubicBezTo>
                  <a:cubicBezTo>
                    <a:pt x="442" y="66"/>
                    <a:pt x="447" y="63"/>
                    <a:pt x="453" y="62"/>
                  </a:cubicBezTo>
                  <a:cubicBezTo>
                    <a:pt x="453" y="60"/>
                    <a:pt x="453" y="60"/>
                    <a:pt x="453" y="60"/>
                  </a:cubicBezTo>
                  <a:cubicBezTo>
                    <a:pt x="453" y="60"/>
                    <a:pt x="453" y="60"/>
                    <a:pt x="453" y="60"/>
                  </a:cubicBezTo>
                  <a:cubicBezTo>
                    <a:pt x="453" y="62"/>
                    <a:pt x="453" y="62"/>
                    <a:pt x="453" y="62"/>
                  </a:cubicBezTo>
                  <a:cubicBezTo>
                    <a:pt x="459" y="60"/>
                    <a:pt x="465" y="58"/>
                    <a:pt x="471" y="57"/>
                  </a:cubicBezTo>
                  <a:cubicBezTo>
                    <a:pt x="471" y="57"/>
                    <a:pt x="471" y="57"/>
                    <a:pt x="471" y="57"/>
                  </a:cubicBezTo>
                  <a:cubicBezTo>
                    <a:pt x="477" y="56"/>
                    <a:pt x="483" y="55"/>
                    <a:pt x="489" y="54"/>
                  </a:cubicBezTo>
                  <a:cubicBezTo>
                    <a:pt x="489" y="53"/>
                    <a:pt x="489" y="53"/>
                    <a:pt x="489" y="53"/>
                  </a:cubicBezTo>
                  <a:cubicBezTo>
                    <a:pt x="489" y="53"/>
                    <a:pt x="489" y="53"/>
                    <a:pt x="489" y="53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493" y="54"/>
                    <a:pt x="498" y="53"/>
                    <a:pt x="502" y="53"/>
                  </a:cubicBezTo>
                  <a:cubicBezTo>
                    <a:pt x="503" y="53"/>
                    <a:pt x="503" y="53"/>
                    <a:pt x="504" y="53"/>
                  </a:cubicBezTo>
                  <a:cubicBezTo>
                    <a:pt x="505" y="53"/>
                    <a:pt x="506" y="53"/>
                    <a:pt x="507" y="53"/>
                  </a:cubicBezTo>
                  <a:cubicBezTo>
                    <a:pt x="511" y="53"/>
                    <a:pt x="515" y="53"/>
                    <a:pt x="519" y="53"/>
                  </a:cubicBezTo>
                  <a:cubicBezTo>
                    <a:pt x="519" y="52"/>
                    <a:pt x="519" y="52"/>
                    <a:pt x="519" y="52"/>
                  </a:cubicBezTo>
                  <a:cubicBezTo>
                    <a:pt x="519" y="52"/>
                    <a:pt x="519" y="52"/>
                    <a:pt x="519" y="52"/>
                  </a:cubicBezTo>
                  <a:cubicBezTo>
                    <a:pt x="519" y="53"/>
                    <a:pt x="519" y="53"/>
                    <a:pt x="519" y="53"/>
                  </a:cubicBezTo>
                  <a:cubicBezTo>
                    <a:pt x="525" y="54"/>
                    <a:pt x="532" y="54"/>
                    <a:pt x="538" y="55"/>
                  </a:cubicBezTo>
                  <a:cubicBezTo>
                    <a:pt x="538" y="55"/>
                    <a:pt x="538" y="55"/>
                    <a:pt x="538" y="55"/>
                  </a:cubicBezTo>
                  <a:cubicBezTo>
                    <a:pt x="544" y="56"/>
                    <a:pt x="550" y="57"/>
                    <a:pt x="555" y="59"/>
                  </a:cubicBezTo>
                  <a:cubicBezTo>
                    <a:pt x="556" y="58"/>
                    <a:pt x="556" y="58"/>
                    <a:pt x="556" y="58"/>
                  </a:cubicBezTo>
                  <a:cubicBezTo>
                    <a:pt x="556" y="58"/>
                    <a:pt x="556" y="58"/>
                    <a:pt x="556" y="58"/>
                  </a:cubicBezTo>
                  <a:cubicBezTo>
                    <a:pt x="556" y="59"/>
                    <a:pt x="556" y="59"/>
                    <a:pt x="556" y="59"/>
                  </a:cubicBezTo>
                  <a:cubicBezTo>
                    <a:pt x="561" y="60"/>
                    <a:pt x="567" y="62"/>
                    <a:pt x="573" y="64"/>
                  </a:cubicBezTo>
                  <a:cubicBezTo>
                    <a:pt x="573" y="64"/>
                    <a:pt x="573" y="64"/>
                    <a:pt x="573" y="64"/>
                  </a:cubicBezTo>
                  <a:cubicBezTo>
                    <a:pt x="579" y="67"/>
                    <a:pt x="584" y="69"/>
                    <a:pt x="590" y="72"/>
                  </a:cubicBezTo>
                  <a:cubicBezTo>
                    <a:pt x="591" y="70"/>
                    <a:pt x="591" y="70"/>
                    <a:pt x="591" y="70"/>
                  </a:cubicBezTo>
                  <a:cubicBezTo>
                    <a:pt x="591" y="70"/>
                    <a:pt x="591" y="70"/>
                    <a:pt x="591" y="70"/>
                  </a:cubicBezTo>
                  <a:cubicBezTo>
                    <a:pt x="590" y="72"/>
                    <a:pt x="590" y="72"/>
                    <a:pt x="590" y="72"/>
                  </a:cubicBezTo>
                  <a:cubicBezTo>
                    <a:pt x="595" y="74"/>
                    <a:pt x="601" y="77"/>
                    <a:pt x="606" y="80"/>
                  </a:cubicBezTo>
                  <a:cubicBezTo>
                    <a:pt x="606" y="80"/>
                    <a:pt x="606" y="80"/>
                    <a:pt x="606" y="80"/>
                  </a:cubicBezTo>
                  <a:cubicBezTo>
                    <a:pt x="611" y="84"/>
                    <a:pt x="616" y="87"/>
                    <a:pt x="621" y="91"/>
                  </a:cubicBezTo>
                  <a:cubicBezTo>
                    <a:pt x="622" y="90"/>
                    <a:pt x="622" y="90"/>
                    <a:pt x="622" y="90"/>
                  </a:cubicBezTo>
                  <a:cubicBezTo>
                    <a:pt x="622" y="90"/>
                    <a:pt x="622" y="90"/>
                    <a:pt x="622" y="90"/>
                  </a:cubicBezTo>
                  <a:cubicBezTo>
                    <a:pt x="621" y="91"/>
                    <a:pt x="621" y="91"/>
                    <a:pt x="621" y="91"/>
                  </a:cubicBezTo>
                  <a:cubicBezTo>
                    <a:pt x="626" y="94"/>
                    <a:pt x="631" y="98"/>
                    <a:pt x="635" y="103"/>
                  </a:cubicBezTo>
                  <a:cubicBezTo>
                    <a:pt x="635" y="103"/>
                    <a:pt x="635" y="103"/>
                    <a:pt x="635" y="103"/>
                  </a:cubicBezTo>
                  <a:cubicBezTo>
                    <a:pt x="640" y="107"/>
                    <a:pt x="644" y="111"/>
                    <a:pt x="648" y="116"/>
                  </a:cubicBezTo>
                  <a:cubicBezTo>
                    <a:pt x="649" y="115"/>
                    <a:pt x="649" y="115"/>
                    <a:pt x="649" y="115"/>
                  </a:cubicBezTo>
                  <a:cubicBezTo>
                    <a:pt x="649" y="115"/>
                    <a:pt x="649" y="115"/>
                    <a:pt x="649" y="115"/>
                  </a:cubicBezTo>
                  <a:cubicBezTo>
                    <a:pt x="648" y="116"/>
                    <a:pt x="648" y="116"/>
                    <a:pt x="648" y="116"/>
                  </a:cubicBezTo>
                  <a:cubicBezTo>
                    <a:pt x="652" y="120"/>
                    <a:pt x="656" y="125"/>
                    <a:pt x="660" y="130"/>
                  </a:cubicBezTo>
                  <a:cubicBezTo>
                    <a:pt x="660" y="130"/>
                    <a:pt x="660" y="130"/>
                    <a:pt x="660" y="130"/>
                  </a:cubicBezTo>
                  <a:cubicBezTo>
                    <a:pt x="663" y="135"/>
                    <a:pt x="667" y="140"/>
                    <a:pt x="670" y="145"/>
                  </a:cubicBezTo>
                  <a:cubicBezTo>
                    <a:pt x="671" y="145"/>
                    <a:pt x="671" y="145"/>
                    <a:pt x="671" y="145"/>
                  </a:cubicBezTo>
                  <a:cubicBezTo>
                    <a:pt x="671" y="145"/>
                    <a:pt x="671" y="145"/>
                    <a:pt x="671" y="145"/>
                  </a:cubicBezTo>
                  <a:cubicBezTo>
                    <a:pt x="670" y="145"/>
                    <a:pt x="670" y="145"/>
                    <a:pt x="670" y="145"/>
                  </a:cubicBezTo>
                  <a:cubicBezTo>
                    <a:pt x="673" y="151"/>
                    <a:pt x="676" y="156"/>
                    <a:pt x="678" y="162"/>
                  </a:cubicBezTo>
                  <a:cubicBezTo>
                    <a:pt x="678" y="162"/>
                    <a:pt x="678" y="162"/>
                    <a:pt x="678" y="162"/>
                  </a:cubicBezTo>
                  <a:cubicBezTo>
                    <a:pt x="681" y="167"/>
                    <a:pt x="683" y="173"/>
                    <a:pt x="685" y="179"/>
                  </a:cubicBezTo>
                  <a:cubicBezTo>
                    <a:pt x="687" y="178"/>
                    <a:pt x="687" y="178"/>
                    <a:pt x="687" y="178"/>
                  </a:cubicBezTo>
                  <a:cubicBezTo>
                    <a:pt x="687" y="178"/>
                    <a:pt x="687" y="178"/>
                    <a:pt x="687" y="178"/>
                  </a:cubicBezTo>
                  <a:cubicBezTo>
                    <a:pt x="685" y="179"/>
                    <a:pt x="685" y="179"/>
                    <a:pt x="685" y="179"/>
                  </a:cubicBezTo>
                  <a:cubicBezTo>
                    <a:pt x="687" y="185"/>
                    <a:pt x="689" y="190"/>
                    <a:pt x="690" y="196"/>
                  </a:cubicBezTo>
                  <a:cubicBezTo>
                    <a:pt x="690" y="196"/>
                    <a:pt x="690" y="196"/>
                    <a:pt x="690" y="196"/>
                  </a:cubicBezTo>
                  <a:cubicBezTo>
                    <a:pt x="692" y="202"/>
                    <a:pt x="693" y="208"/>
                    <a:pt x="694" y="214"/>
                  </a:cubicBezTo>
                  <a:cubicBezTo>
                    <a:pt x="695" y="214"/>
                    <a:pt x="695" y="214"/>
                    <a:pt x="695" y="214"/>
                  </a:cubicBezTo>
                  <a:cubicBezTo>
                    <a:pt x="695" y="214"/>
                    <a:pt x="695" y="214"/>
                    <a:pt x="695" y="214"/>
                  </a:cubicBezTo>
                  <a:cubicBezTo>
                    <a:pt x="694" y="215"/>
                    <a:pt x="694" y="215"/>
                    <a:pt x="694" y="215"/>
                  </a:cubicBezTo>
                  <a:cubicBezTo>
                    <a:pt x="695" y="221"/>
                    <a:pt x="695" y="227"/>
                    <a:pt x="695" y="233"/>
                  </a:cubicBezTo>
                  <a:cubicBezTo>
                    <a:pt x="695" y="233"/>
                    <a:pt x="695" y="233"/>
                    <a:pt x="695" y="233"/>
                  </a:cubicBezTo>
                  <a:cubicBezTo>
                    <a:pt x="695" y="233"/>
                    <a:pt x="695" y="234"/>
                    <a:pt x="695" y="234"/>
                  </a:cubicBezTo>
                  <a:cubicBezTo>
                    <a:pt x="695" y="236"/>
                    <a:pt x="695" y="237"/>
                    <a:pt x="695" y="239"/>
                  </a:cubicBezTo>
                  <a:cubicBezTo>
                    <a:pt x="691" y="240"/>
                    <a:pt x="687" y="242"/>
                    <a:pt x="682" y="244"/>
                  </a:cubicBezTo>
                  <a:cubicBezTo>
                    <a:pt x="682" y="244"/>
                    <a:pt x="682" y="244"/>
                    <a:pt x="682" y="244"/>
                  </a:cubicBezTo>
                  <a:cubicBezTo>
                    <a:pt x="676" y="247"/>
                    <a:pt x="671" y="249"/>
                    <a:pt x="665" y="252"/>
                  </a:cubicBezTo>
                  <a:cubicBezTo>
                    <a:pt x="666" y="254"/>
                    <a:pt x="666" y="254"/>
                    <a:pt x="666" y="254"/>
                  </a:cubicBezTo>
                  <a:cubicBezTo>
                    <a:pt x="666" y="254"/>
                    <a:pt x="666" y="254"/>
                    <a:pt x="666" y="254"/>
                  </a:cubicBezTo>
                  <a:cubicBezTo>
                    <a:pt x="665" y="252"/>
                    <a:pt x="665" y="252"/>
                    <a:pt x="665" y="252"/>
                  </a:cubicBezTo>
                  <a:cubicBezTo>
                    <a:pt x="660" y="255"/>
                    <a:pt x="655" y="259"/>
                    <a:pt x="649" y="262"/>
                  </a:cubicBezTo>
                  <a:cubicBezTo>
                    <a:pt x="649" y="262"/>
                    <a:pt x="649" y="262"/>
                    <a:pt x="649" y="262"/>
                  </a:cubicBezTo>
                  <a:cubicBezTo>
                    <a:pt x="644" y="265"/>
                    <a:pt x="639" y="269"/>
                    <a:pt x="634" y="273"/>
                  </a:cubicBezTo>
                  <a:cubicBezTo>
                    <a:pt x="635" y="274"/>
                    <a:pt x="635" y="274"/>
                    <a:pt x="635" y="274"/>
                  </a:cubicBezTo>
                  <a:cubicBezTo>
                    <a:pt x="635" y="274"/>
                    <a:pt x="635" y="274"/>
                    <a:pt x="635" y="274"/>
                  </a:cubicBezTo>
                  <a:cubicBezTo>
                    <a:pt x="634" y="273"/>
                    <a:pt x="634" y="273"/>
                    <a:pt x="634" y="273"/>
                  </a:cubicBezTo>
                  <a:cubicBezTo>
                    <a:pt x="629" y="276"/>
                    <a:pt x="624" y="280"/>
                    <a:pt x="620" y="285"/>
                  </a:cubicBezTo>
                  <a:cubicBezTo>
                    <a:pt x="620" y="285"/>
                    <a:pt x="620" y="285"/>
                    <a:pt x="620" y="285"/>
                  </a:cubicBezTo>
                  <a:cubicBezTo>
                    <a:pt x="616" y="288"/>
                    <a:pt x="613" y="291"/>
                    <a:pt x="609" y="295"/>
                  </a:cubicBezTo>
                  <a:cubicBezTo>
                    <a:pt x="608" y="296"/>
                    <a:pt x="607" y="297"/>
                    <a:pt x="607" y="298"/>
                  </a:cubicBezTo>
                  <a:cubicBezTo>
                    <a:pt x="608" y="298"/>
                    <a:pt x="608" y="298"/>
                    <a:pt x="608" y="298"/>
                  </a:cubicBezTo>
                  <a:cubicBezTo>
                    <a:pt x="608" y="299"/>
                    <a:pt x="608" y="299"/>
                    <a:pt x="608" y="299"/>
                  </a:cubicBezTo>
                  <a:cubicBezTo>
                    <a:pt x="607" y="298"/>
                    <a:pt x="607" y="298"/>
                    <a:pt x="607" y="298"/>
                  </a:cubicBezTo>
                  <a:cubicBezTo>
                    <a:pt x="603" y="301"/>
                    <a:pt x="600" y="305"/>
                    <a:pt x="597" y="309"/>
                  </a:cubicBezTo>
                  <a:cubicBezTo>
                    <a:pt x="596" y="310"/>
                    <a:pt x="595" y="311"/>
                    <a:pt x="594" y="312"/>
                  </a:cubicBezTo>
                  <a:cubicBezTo>
                    <a:pt x="594" y="312"/>
                    <a:pt x="594" y="312"/>
                    <a:pt x="594" y="312"/>
                  </a:cubicBezTo>
                  <a:cubicBezTo>
                    <a:pt x="590" y="316"/>
                    <a:pt x="587" y="321"/>
                    <a:pt x="583" y="326"/>
                  </a:cubicBezTo>
                  <a:cubicBezTo>
                    <a:pt x="584" y="327"/>
                    <a:pt x="584" y="327"/>
                    <a:pt x="584" y="327"/>
                  </a:cubicBezTo>
                  <a:cubicBezTo>
                    <a:pt x="584" y="327"/>
                    <a:pt x="584" y="327"/>
                    <a:pt x="584" y="327"/>
                  </a:cubicBezTo>
                  <a:cubicBezTo>
                    <a:pt x="583" y="326"/>
                    <a:pt x="583" y="326"/>
                    <a:pt x="583" y="326"/>
                  </a:cubicBezTo>
                  <a:cubicBezTo>
                    <a:pt x="579" y="332"/>
                    <a:pt x="576" y="337"/>
                    <a:pt x="573" y="342"/>
                  </a:cubicBezTo>
                  <a:cubicBezTo>
                    <a:pt x="573" y="342"/>
                    <a:pt x="573" y="342"/>
                    <a:pt x="573" y="342"/>
                  </a:cubicBezTo>
                  <a:cubicBezTo>
                    <a:pt x="570" y="347"/>
                    <a:pt x="567" y="353"/>
                    <a:pt x="564" y="359"/>
                  </a:cubicBezTo>
                  <a:cubicBezTo>
                    <a:pt x="566" y="359"/>
                    <a:pt x="566" y="359"/>
                    <a:pt x="566" y="359"/>
                  </a:cubicBezTo>
                  <a:cubicBezTo>
                    <a:pt x="566" y="359"/>
                    <a:pt x="565" y="359"/>
                    <a:pt x="565" y="359"/>
                  </a:cubicBezTo>
                  <a:cubicBezTo>
                    <a:pt x="564" y="359"/>
                    <a:pt x="564" y="359"/>
                    <a:pt x="564" y="359"/>
                  </a:cubicBezTo>
                  <a:cubicBezTo>
                    <a:pt x="562" y="364"/>
                    <a:pt x="559" y="370"/>
                    <a:pt x="557" y="376"/>
                  </a:cubicBezTo>
                  <a:cubicBezTo>
                    <a:pt x="557" y="376"/>
                    <a:pt x="557" y="376"/>
                    <a:pt x="557" y="376"/>
                  </a:cubicBezTo>
                  <a:cubicBezTo>
                    <a:pt x="555" y="381"/>
                    <a:pt x="553" y="387"/>
                    <a:pt x="551" y="393"/>
                  </a:cubicBezTo>
                  <a:cubicBezTo>
                    <a:pt x="552" y="394"/>
                    <a:pt x="552" y="394"/>
                    <a:pt x="552" y="394"/>
                  </a:cubicBezTo>
                  <a:cubicBezTo>
                    <a:pt x="552" y="394"/>
                    <a:pt x="552" y="394"/>
                    <a:pt x="552" y="394"/>
                  </a:cubicBezTo>
                  <a:cubicBezTo>
                    <a:pt x="551" y="393"/>
                    <a:pt x="551" y="393"/>
                    <a:pt x="551" y="393"/>
                  </a:cubicBezTo>
                  <a:cubicBezTo>
                    <a:pt x="549" y="399"/>
                    <a:pt x="547" y="405"/>
                    <a:pt x="546" y="411"/>
                  </a:cubicBezTo>
                  <a:cubicBezTo>
                    <a:pt x="546" y="411"/>
                    <a:pt x="546" y="411"/>
                    <a:pt x="546" y="411"/>
                  </a:cubicBezTo>
                  <a:cubicBezTo>
                    <a:pt x="545" y="417"/>
                    <a:pt x="544" y="424"/>
                    <a:pt x="543" y="430"/>
                  </a:cubicBezTo>
                  <a:cubicBezTo>
                    <a:pt x="544" y="430"/>
                    <a:pt x="544" y="430"/>
                    <a:pt x="544" y="430"/>
                  </a:cubicBezTo>
                  <a:cubicBezTo>
                    <a:pt x="544" y="430"/>
                    <a:pt x="544" y="430"/>
                    <a:pt x="544" y="430"/>
                  </a:cubicBezTo>
                  <a:cubicBezTo>
                    <a:pt x="543" y="430"/>
                    <a:pt x="543" y="430"/>
                    <a:pt x="543" y="430"/>
                  </a:cubicBezTo>
                  <a:cubicBezTo>
                    <a:pt x="542" y="436"/>
                    <a:pt x="541" y="442"/>
                    <a:pt x="541" y="448"/>
                  </a:cubicBezTo>
                  <a:cubicBezTo>
                    <a:pt x="541" y="448"/>
                    <a:pt x="541" y="448"/>
                    <a:pt x="541" y="448"/>
                  </a:cubicBezTo>
                  <a:cubicBezTo>
                    <a:pt x="541" y="454"/>
                    <a:pt x="541" y="459"/>
                    <a:pt x="541" y="464"/>
                  </a:cubicBezTo>
                  <a:cubicBezTo>
                    <a:pt x="541" y="465"/>
                    <a:pt x="541" y="466"/>
                    <a:pt x="541" y="467"/>
                  </a:cubicBezTo>
                  <a:cubicBezTo>
                    <a:pt x="542" y="467"/>
                    <a:pt x="542" y="467"/>
                    <a:pt x="542" y="467"/>
                  </a:cubicBezTo>
                  <a:cubicBezTo>
                    <a:pt x="542" y="467"/>
                    <a:pt x="542" y="467"/>
                    <a:pt x="542" y="467"/>
                  </a:cubicBezTo>
                  <a:cubicBezTo>
                    <a:pt x="541" y="467"/>
                    <a:pt x="541" y="467"/>
                    <a:pt x="541" y="467"/>
                  </a:cubicBezTo>
                  <a:cubicBezTo>
                    <a:pt x="541" y="472"/>
                    <a:pt x="541" y="478"/>
                    <a:pt x="542" y="483"/>
                  </a:cubicBezTo>
                  <a:cubicBezTo>
                    <a:pt x="542" y="484"/>
                    <a:pt x="542" y="485"/>
                    <a:pt x="542" y="485"/>
                  </a:cubicBezTo>
                  <a:cubicBezTo>
                    <a:pt x="542" y="485"/>
                    <a:pt x="542" y="485"/>
                    <a:pt x="542" y="485"/>
                  </a:cubicBezTo>
                  <a:cubicBezTo>
                    <a:pt x="542" y="492"/>
                    <a:pt x="543" y="498"/>
                    <a:pt x="544" y="504"/>
                  </a:cubicBezTo>
                  <a:cubicBezTo>
                    <a:pt x="546" y="504"/>
                    <a:pt x="546" y="504"/>
                    <a:pt x="546" y="504"/>
                  </a:cubicBezTo>
                  <a:cubicBezTo>
                    <a:pt x="546" y="504"/>
                    <a:pt x="546" y="504"/>
                    <a:pt x="546" y="504"/>
                  </a:cubicBezTo>
                  <a:cubicBezTo>
                    <a:pt x="544" y="504"/>
                    <a:pt x="544" y="504"/>
                    <a:pt x="544" y="504"/>
                  </a:cubicBezTo>
                  <a:cubicBezTo>
                    <a:pt x="545" y="510"/>
                    <a:pt x="547" y="516"/>
                    <a:pt x="548" y="522"/>
                  </a:cubicBezTo>
                  <a:cubicBezTo>
                    <a:pt x="548" y="522"/>
                    <a:pt x="548" y="522"/>
                    <a:pt x="548" y="522"/>
                  </a:cubicBezTo>
                  <a:cubicBezTo>
                    <a:pt x="550" y="528"/>
                    <a:pt x="552" y="534"/>
                    <a:pt x="554" y="540"/>
                  </a:cubicBezTo>
                  <a:cubicBezTo>
                    <a:pt x="555" y="540"/>
                    <a:pt x="555" y="540"/>
                    <a:pt x="555" y="540"/>
                  </a:cubicBezTo>
                  <a:cubicBezTo>
                    <a:pt x="555" y="540"/>
                    <a:pt x="555" y="540"/>
                    <a:pt x="555" y="540"/>
                  </a:cubicBezTo>
                  <a:cubicBezTo>
                    <a:pt x="554" y="540"/>
                    <a:pt x="554" y="540"/>
                    <a:pt x="554" y="540"/>
                  </a:cubicBezTo>
                  <a:cubicBezTo>
                    <a:pt x="556" y="546"/>
                    <a:pt x="558" y="552"/>
                    <a:pt x="560" y="557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63" y="563"/>
                    <a:pt x="565" y="569"/>
                    <a:pt x="568" y="574"/>
                  </a:cubicBezTo>
                  <a:cubicBezTo>
                    <a:pt x="570" y="574"/>
                    <a:pt x="570" y="574"/>
                    <a:pt x="570" y="574"/>
                  </a:cubicBezTo>
                  <a:cubicBezTo>
                    <a:pt x="570" y="574"/>
                    <a:pt x="570" y="574"/>
                    <a:pt x="570" y="574"/>
                  </a:cubicBezTo>
                  <a:cubicBezTo>
                    <a:pt x="568" y="574"/>
                    <a:pt x="568" y="574"/>
                    <a:pt x="568" y="574"/>
                  </a:cubicBezTo>
                  <a:cubicBezTo>
                    <a:pt x="571" y="580"/>
                    <a:pt x="574" y="585"/>
                    <a:pt x="578" y="590"/>
                  </a:cubicBezTo>
                  <a:cubicBezTo>
                    <a:pt x="578" y="590"/>
                    <a:pt x="578" y="590"/>
                    <a:pt x="578" y="590"/>
                  </a:cubicBezTo>
                  <a:cubicBezTo>
                    <a:pt x="581" y="596"/>
                    <a:pt x="585" y="601"/>
                    <a:pt x="588" y="606"/>
                  </a:cubicBezTo>
                  <a:cubicBezTo>
                    <a:pt x="589" y="605"/>
                    <a:pt x="589" y="605"/>
                    <a:pt x="589" y="605"/>
                  </a:cubicBezTo>
                  <a:cubicBezTo>
                    <a:pt x="589" y="605"/>
                    <a:pt x="589" y="605"/>
                    <a:pt x="589" y="605"/>
                  </a:cubicBezTo>
                  <a:cubicBezTo>
                    <a:pt x="588" y="606"/>
                    <a:pt x="588" y="606"/>
                    <a:pt x="588" y="606"/>
                  </a:cubicBezTo>
                  <a:cubicBezTo>
                    <a:pt x="592" y="611"/>
                    <a:pt x="596" y="615"/>
                    <a:pt x="600" y="620"/>
                  </a:cubicBezTo>
                  <a:cubicBezTo>
                    <a:pt x="600" y="620"/>
                    <a:pt x="600" y="620"/>
                    <a:pt x="600" y="620"/>
                  </a:cubicBezTo>
                  <a:cubicBezTo>
                    <a:pt x="604" y="624"/>
                    <a:pt x="608" y="629"/>
                    <a:pt x="612" y="633"/>
                  </a:cubicBezTo>
                  <a:cubicBezTo>
                    <a:pt x="612" y="633"/>
                    <a:pt x="613" y="633"/>
                    <a:pt x="613" y="634"/>
                  </a:cubicBezTo>
                  <a:cubicBezTo>
                    <a:pt x="614" y="633"/>
                    <a:pt x="614" y="633"/>
                    <a:pt x="614" y="633"/>
                  </a:cubicBezTo>
                  <a:cubicBezTo>
                    <a:pt x="614" y="633"/>
                    <a:pt x="614" y="633"/>
                    <a:pt x="614" y="633"/>
                  </a:cubicBezTo>
                  <a:cubicBezTo>
                    <a:pt x="613" y="634"/>
                    <a:pt x="613" y="634"/>
                    <a:pt x="613" y="634"/>
                  </a:cubicBezTo>
                  <a:cubicBezTo>
                    <a:pt x="617" y="638"/>
                    <a:pt x="621" y="642"/>
                    <a:pt x="626" y="645"/>
                  </a:cubicBezTo>
                  <a:cubicBezTo>
                    <a:pt x="627" y="646"/>
                    <a:pt x="627" y="646"/>
                    <a:pt x="627" y="646"/>
                  </a:cubicBezTo>
                  <a:cubicBezTo>
                    <a:pt x="627" y="646"/>
                    <a:pt x="627" y="646"/>
                    <a:pt x="627" y="646"/>
                  </a:cubicBezTo>
                  <a:cubicBezTo>
                    <a:pt x="632" y="650"/>
                    <a:pt x="637" y="654"/>
                    <a:pt x="642" y="657"/>
                  </a:cubicBezTo>
                  <a:cubicBezTo>
                    <a:pt x="642" y="656"/>
                    <a:pt x="642" y="656"/>
                    <a:pt x="642" y="656"/>
                  </a:cubicBezTo>
                  <a:cubicBezTo>
                    <a:pt x="642" y="656"/>
                    <a:pt x="642" y="656"/>
                    <a:pt x="642" y="656"/>
                  </a:cubicBezTo>
                  <a:cubicBezTo>
                    <a:pt x="642" y="657"/>
                    <a:pt x="642" y="657"/>
                    <a:pt x="642" y="657"/>
                  </a:cubicBezTo>
                  <a:cubicBezTo>
                    <a:pt x="647" y="661"/>
                    <a:pt x="652" y="664"/>
                    <a:pt x="657" y="668"/>
                  </a:cubicBezTo>
                  <a:cubicBezTo>
                    <a:pt x="657" y="668"/>
                    <a:pt x="657" y="668"/>
                    <a:pt x="657" y="668"/>
                  </a:cubicBezTo>
                  <a:cubicBezTo>
                    <a:pt x="662" y="671"/>
                    <a:pt x="668" y="674"/>
                    <a:pt x="674" y="676"/>
                  </a:cubicBezTo>
                  <a:cubicBezTo>
                    <a:pt x="674" y="675"/>
                    <a:pt x="674" y="675"/>
                    <a:pt x="674" y="675"/>
                  </a:cubicBezTo>
                  <a:cubicBezTo>
                    <a:pt x="674" y="675"/>
                    <a:pt x="674" y="675"/>
                    <a:pt x="674" y="675"/>
                  </a:cubicBezTo>
                  <a:cubicBezTo>
                    <a:pt x="674" y="676"/>
                    <a:pt x="674" y="676"/>
                    <a:pt x="674" y="676"/>
                  </a:cubicBezTo>
                  <a:cubicBezTo>
                    <a:pt x="679" y="679"/>
                    <a:pt x="685" y="682"/>
                    <a:pt x="691" y="684"/>
                  </a:cubicBezTo>
                  <a:cubicBezTo>
                    <a:pt x="691" y="684"/>
                    <a:pt x="691" y="684"/>
                    <a:pt x="691" y="684"/>
                  </a:cubicBezTo>
                  <a:cubicBezTo>
                    <a:pt x="696" y="686"/>
                    <a:pt x="702" y="688"/>
                    <a:pt x="708" y="690"/>
                  </a:cubicBezTo>
                  <a:cubicBezTo>
                    <a:pt x="709" y="689"/>
                    <a:pt x="709" y="689"/>
                    <a:pt x="709" y="689"/>
                  </a:cubicBezTo>
                  <a:cubicBezTo>
                    <a:pt x="709" y="689"/>
                    <a:pt x="709" y="689"/>
                    <a:pt x="709" y="689"/>
                  </a:cubicBezTo>
                  <a:cubicBezTo>
                    <a:pt x="708" y="690"/>
                    <a:pt x="708" y="690"/>
                    <a:pt x="708" y="690"/>
                  </a:cubicBezTo>
                  <a:cubicBezTo>
                    <a:pt x="714" y="692"/>
                    <a:pt x="720" y="694"/>
                    <a:pt x="726" y="695"/>
                  </a:cubicBezTo>
                  <a:cubicBezTo>
                    <a:pt x="726" y="695"/>
                    <a:pt x="726" y="695"/>
                    <a:pt x="726" y="695"/>
                  </a:cubicBezTo>
                  <a:cubicBezTo>
                    <a:pt x="732" y="697"/>
                    <a:pt x="738" y="698"/>
                    <a:pt x="744" y="699"/>
                  </a:cubicBezTo>
                  <a:cubicBezTo>
                    <a:pt x="745" y="697"/>
                    <a:pt x="745" y="697"/>
                    <a:pt x="745" y="697"/>
                  </a:cubicBezTo>
                  <a:cubicBezTo>
                    <a:pt x="745" y="697"/>
                    <a:pt x="745" y="697"/>
                    <a:pt x="745" y="697"/>
                  </a:cubicBezTo>
                  <a:cubicBezTo>
                    <a:pt x="744" y="699"/>
                    <a:pt x="744" y="699"/>
                    <a:pt x="744" y="699"/>
                  </a:cubicBezTo>
                  <a:cubicBezTo>
                    <a:pt x="751" y="700"/>
                    <a:pt x="757" y="700"/>
                    <a:pt x="763" y="701"/>
                  </a:cubicBezTo>
                  <a:cubicBezTo>
                    <a:pt x="763" y="701"/>
                    <a:pt x="763" y="701"/>
                    <a:pt x="763" y="701"/>
                  </a:cubicBezTo>
                  <a:cubicBezTo>
                    <a:pt x="769" y="701"/>
                    <a:pt x="775" y="701"/>
                    <a:pt x="782" y="701"/>
                  </a:cubicBezTo>
                  <a:cubicBezTo>
                    <a:pt x="782" y="701"/>
                    <a:pt x="782" y="701"/>
                    <a:pt x="782" y="701"/>
                  </a:cubicBezTo>
                  <a:cubicBezTo>
                    <a:pt x="782" y="701"/>
                    <a:pt x="782" y="701"/>
                    <a:pt x="782" y="701"/>
                  </a:cubicBezTo>
                  <a:cubicBezTo>
                    <a:pt x="785" y="701"/>
                    <a:pt x="788" y="701"/>
                    <a:pt x="791" y="701"/>
                  </a:cubicBezTo>
                  <a:cubicBezTo>
                    <a:pt x="791" y="701"/>
                    <a:pt x="791" y="701"/>
                    <a:pt x="792" y="701"/>
                  </a:cubicBezTo>
                  <a:cubicBezTo>
                    <a:pt x="792" y="701"/>
                    <a:pt x="792" y="701"/>
                    <a:pt x="792" y="701"/>
                  </a:cubicBezTo>
                  <a:cubicBezTo>
                    <a:pt x="794" y="701"/>
                    <a:pt x="797" y="701"/>
                    <a:pt x="800" y="700"/>
                  </a:cubicBezTo>
                  <a:cubicBezTo>
                    <a:pt x="803" y="700"/>
                    <a:pt x="807" y="700"/>
                    <a:pt x="810" y="699"/>
                  </a:cubicBezTo>
                  <a:cubicBezTo>
                    <a:pt x="810" y="699"/>
                    <a:pt x="810" y="699"/>
                    <a:pt x="810" y="699"/>
                  </a:cubicBezTo>
                  <a:cubicBezTo>
                    <a:pt x="810" y="699"/>
                    <a:pt x="811" y="699"/>
                    <a:pt x="811" y="699"/>
                  </a:cubicBezTo>
                  <a:cubicBezTo>
                    <a:pt x="812" y="705"/>
                    <a:pt x="812" y="713"/>
                    <a:pt x="813" y="718"/>
                  </a:cubicBezTo>
                  <a:cubicBezTo>
                    <a:pt x="815" y="718"/>
                    <a:pt x="815" y="718"/>
                    <a:pt x="815" y="718"/>
                  </a:cubicBezTo>
                  <a:cubicBezTo>
                    <a:pt x="815" y="718"/>
                    <a:pt x="815" y="718"/>
                    <a:pt x="815" y="718"/>
                  </a:cubicBezTo>
                  <a:cubicBezTo>
                    <a:pt x="813" y="718"/>
                    <a:pt x="813" y="718"/>
                    <a:pt x="813" y="718"/>
                  </a:cubicBezTo>
                  <a:cubicBezTo>
                    <a:pt x="814" y="724"/>
                    <a:pt x="815" y="730"/>
                    <a:pt x="816" y="736"/>
                  </a:cubicBezTo>
                  <a:cubicBezTo>
                    <a:pt x="816" y="736"/>
                    <a:pt x="816" y="736"/>
                    <a:pt x="816" y="736"/>
                  </a:cubicBezTo>
                  <a:cubicBezTo>
                    <a:pt x="818" y="742"/>
                    <a:pt x="819" y="748"/>
                    <a:pt x="821" y="754"/>
                  </a:cubicBezTo>
                  <a:cubicBezTo>
                    <a:pt x="822" y="754"/>
                    <a:pt x="822" y="754"/>
                    <a:pt x="822" y="754"/>
                  </a:cubicBezTo>
                  <a:cubicBezTo>
                    <a:pt x="822" y="754"/>
                    <a:pt x="822" y="754"/>
                    <a:pt x="823" y="754"/>
                  </a:cubicBezTo>
                  <a:cubicBezTo>
                    <a:pt x="821" y="754"/>
                    <a:pt x="821" y="754"/>
                    <a:pt x="821" y="754"/>
                  </a:cubicBezTo>
                  <a:cubicBezTo>
                    <a:pt x="823" y="760"/>
                    <a:pt x="825" y="766"/>
                    <a:pt x="827" y="772"/>
                  </a:cubicBezTo>
                  <a:cubicBezTo>
                    <a:pt x="827" y="772"/>
                    <a:pt x="827" y="772"/>
                    <a:pt x="827" y="772"/>
                  </a:cubicBezTo>
                  <a:cubicBezTo>
                    <a:pt x="829" y="778"/>
                    <a:pt x="832" y="783"/>
                    <a:pt x="835" y="789"/>
                  </a:cubicBezTo>
                  <a:cubicBezTo>
                    <a:pt x="836" y="788"/>
                    <a:pt x="836" y="788"/>
                    <a:pt x="836" y="788"/>
                  </a:cubicBezTo>
                  <a:cubicBezTo>
                    <a:pt x="836" y="788"/>
                    <a:pt x="836" y="788"/>
                    <a:pt x="836" y="788"/>
                  </a:cubicBezTo>
                  <a:cubicBezTo>
                    <a:pt x="835" y="789"/>
                    <a:pt x="835" y="789"/>
                    <a:pt x="835" y="789"/>
                  </a:cubicBezTo>
                  <a:cubicBezTo>
                    <a:pt x="837" y="795"/>
                    <a:pt x="840" y="800"/>
                    <a:pt x="843" y="805"/>
                  </a:cubicBezTo>
                  <a:cubicBezTo>
                    <a:pt x="843" y="805"/>
                    <a:pt x="843" y="805"/>
                    <a:pt x="843" y="805"/>
                  </a:cubicBezTo>
                  <a:cubicBezTo>
                    <a:pt x="847" y="811"/>
                    <a:pt x="850" y="816"/>
                    <a:pt x="853" y="821"/>
                  </a:cubicBezTo>
                  <a:cubicBezTo>
                    <a:pt x="855" y="820"/>
                    <a:pt x="855" y="820"/>
                    <a:pt x="855" y="820"/>
                  </a:cubicBezTo>
                  <a:cubicBezTo>
                    <a:pt x="855" y="820"/>
                    <a:pt x="855" y="820"/>
                    <a:pt x="855" y="820"/>
                  </a:cubicBezTo>
                  <a:cubicBezTo>
                    <a:pt x="853" y="821"/>
                    <a:pt x="853" y="821"/>
                    <a:pt x="853" y="821"/>
                  </a:cubicBezTo>
                  <a:cubicBezTo>
                    <a:pt x="857" y="826"/>
                    <a:pt x="861" y="831"/>
                    <a:pt x="865" y="836"/>
                  </a:cubicBezTo>
                  <a:cubicBezTo>
                    <a:pt x="865" y="836"/>
                    <a:pt x="865" y="836"/>
                    <a:pt x="865" y="836"/>
                  </a:cubicBezTo>
                  <a:cubicBezTo>
                    <a:pt x="865" y="837"/>
                    <a:pt x="866" y="838"/>
                    <a:pt x="867" y="839"/>
                  </a:cubicBezTo>
                  <a:cubicBezTo>
                    <a:pt x="870" y="843"/>
                    <a:pt x="874" y="846"/>
                    <a:pt x="877" y="850"/>
                  </a:cubicBezTo>
                  <a:cubicBezTo>
                    <a:pt x="878" y="849"/>
                    <a:pt x="878" y="849"/>
                    <a:pt x="878" y="849"/>
                  </a:cubicBezTo>
                  <a:cubicBezTo>
                    <a:pt x="878" y="849"/>
                    <a:pt x="878" y="849"/>
                    <a:pt x="878" y="849"/>
                  </a:cubicBezTo>
                  <a:cubicBezTo>
                    <a:pt x="877" y="850"/>
                    <a:pt x="877" y="850"/>
                    <a:pt x="877" y="850"/>
                  </a:cubicBezTo>
                  <a:cubicBezTo>
                    <a:pt x="878" y="851"/>
                    <a:pt x="879" y="852"/>
                    <a:pt x="880" y="853"/>
                  </a:cubicBezTo>
                  <a:cubicBezTo>
                    <a:pt x="883" y="856"/>
                    <a:pt x="887" y="860"/>
                    <a:pt x="890" y="863"/>
                  </a:cubicBezTo>
                  <a:cubicBezTo>
                    <a:pt x="890" y="863"/>
                    <a:pt x="890" y="863"/>
                    <a:pt x="890" y="863"/>
                  </a:cubicBezTo>
                  <a:cubicBezTo>
                    <a:pt x="895" y="867"/>
                    <a:pt x="900" y="871"/>
                    <a:pt x="905" y="875"/>
                  </a:cubicBezTo>
                  <a:cubicBezTo>
                    <a:pt x="905" y="874"/>
                    <a:pt x="905" y="874"/>
                    <a:pt x="905" y="874"/>
                  </a:cubicBezTo>
                  <a:cubicBezTo>
                    <a:pt x="905" y="874"/>
                    <a:pt x="905" y="874"/>
                    <a:pt x="906" y="874"/>
                  </a:cubicBezTo>
                  <a:cubicBezTo>
                    <a:pt x="905" y="875"/>
                    <a:pt x="905" y="875"/>
                    <a:pt x="905" y="875"/>
                  </a:cubicBezTo>
                  <a:cubicBezTo>
                    <a:pt x="910" y="879"/>
                    <a:pt x="915" y="882"/>
                    <a:pt x="920" y="886"/>
                  </a:cubicBezTo>
                  <a:cubicBezTo>
                    <a:pt x="920" y="886"/>
                    <a:pt x="920" y="886"/>
                    <a:pt x="920" y="886"/>
                  </a:cubicBezTo>
                  <a:cubicBezTo>
                    <a:pt x="925" y="889"/>
                    <a:pt x="930" y="892"/>
                    <a:pt x="936" y="895"/>
                  </a:cubicBezTo>
                  <a:cubicBezTo>
                    <a:pt x="937" y="894"/>
                    <a:pt x="937" y="894"/>
                    <a:pt x="937" y="894"/>
                  </a:cubicBezTo>
                  <a:cubicBezTo>
                    <a:pt x="937" y="894"/>
                    <a:pt x="937" y="894"/>
                    <a:pt x="937" y="894"/>
                  </a:cubicBezTo>
                  <a:cubicBezTo>
                    <a:pt x="936" y="895"/>
                    <a:pt x="936" y="895"/>
                    <a:pt x="936" y="895"/>
                  </a:cubicBezTo>
                  <a:cubicBezTo>
                    <a:pt x="941" y="898"/>
                    <a:pt x="947" y="901"/>
                    <a:pt x="953" y="903"/>
                  </a:cubicBezTo>
                  <a:cubicBezTo>
                    <a:pt x="953" y="903"/>
                    <a:pt x="953" y="903"/>
                    <a:pt x="953" y="903"/>
                  </a:cubicBezTo>
                  <a:cubicBezTo>
                    <a:pt x="958" y="906"/>
                    <a:pt x="964" y="908"/>
                    <a:pt x="970" y="910"/>
                  </a:cubicBezTo>
                  <a:cubicBezTo>
                    <a:pt x="970" y="909"/>
                    <a:pt x="970" y="909"/>
                    <a:pt x="970" y="909"/>
                  </a:cubicBezTo>
                  <a:cubicBezTo>
                    <a:pt x="970" y="909"/>
                    <a:pt x="970" y="909"/>
                    <a:pt x="970" y="909"/>
                  </a:cubicBezTo>
                  <a:cubicBezTo>
                    <a:pt x="970" y="910"/>
                    <a:pt x="970" y="910"/>
                    <a:pt x="970" y="910"/>
                  </a:cubicBezTo>
                  <a:cubicBezTo>
                    <a:pt x="976" y="912"/>
                    <a:pt x="982" y="914"/>
                    <a:pt x="988" y="916"/>
                  </a:cubicBezTo>
                  <a:cubicBezTo>
                    <a:pt x="988" y="916"/>
                    <a:pt x="988" y="916"/>
                    <a:pt x="988" y="916"/>
                  </a:cubicBezTo>
                  <a:cubicBezTo>
                    <a:pt x="994" y="918"/>
                    <a:pt x="1000" y="919"/>
                    <a:pt x="1006" y="920"/>
                  </a:cubicBezTo>
                  <a:cubicBezTo>
                    <a:pt x="1006" y="919"/>
                    <a:pt x="1006" y="919"/>
                    <a:pt x="1006" y="919"/>
                  </a:cubicBezTo>
                  <a:cubicBezTo>
                    <a:pt x="1006" y="919"/>
                    <a:pt x="1006" y="919"/>
                    <a:pt x="1006" y="919"/>
                  </a:cubicBezTo>
                  <a:cubicBezTo>
                    <a:pt x="1006" y="920"/>
                    <a:pt x="1006" y="920"/>
                    <a:pt x="1006" y="920"/>
                  </a:cubicBezTo>
                  <a:cubicBezTo>
                    <a:pt x="1012" y="921"/>
                    <a:pt x="1018" y="922"/>
                    <a:pt x="1024" y="923"/>
                  </a:cubicBezTo>
                  <a:cubicBezTo>
                    <a:pt x="1024" y="923"/>
                    <a:pt x="1024" y="923"/>
                    <a:pt x="1024" y="923"/>
                  </a:cubicBezTo>
                  <a:cubicBezTo>
                    <a:pt x="1026" y="923"/>
                    <a:pt x="1028" y="923"/>
                    <a:pt x="1029" y="923"/>
                  </a:cubicBezTo>
                  <a:cubicBezTo>
                    <a:pt x="1034" y="924"/>
                    <a:pt x="1038" y="924"/>
                    <a:pt x="1043" y="924"/>
                  </a:cubicBezTo>
                  <a:cubicBezTo>
                    <a:pt x="1043" y="923"/>
                    <a:pt x="1043" y="923"/>
                    <a:pt x="1043" y="923"/>
                  </a:cubicBezTo>
                  <a:cubicBezTo>
                    <a:pt x="1043" y="923"/>
                    <a:pt x="1043" y="923"/>
                    <a:pt x="1043" y="923"/>
                  </a:cubicBezTo>
                  <a:cubicBezTo>
                    <a:pt x="1043" y="924"/>
                    <a:pt x="1043" y="924"/>
                    <a:pt x="1043" y="924"/>
                  </a:cubicBezTo>
                  <a:cubicBezTo>
                    <a:pt x="1049" y="924"/>
                    <a:pt x="1055" y="924"/>
                    <a:pt x="1061" y="924"/>
                  </a:cubicBezTo>
                  <a:cubicBezTo>
                    <a:pt x="1061" y="924"/>
                    <a:pt x="1061" y="924"/>
                    <a:pt x="1061" y="924"/>
                  </a:cubicBezTo>
                  <a:cubicBezTo>
                    <a:pt x="1068" y="924"/>
                    <a:pt x="1074" y="923"/>
                    <a:pt x="1080" y="922"/>
                  </a:cubicBezTo>
                  <a:cubicBezTo>
                    <a:pt x="1080" y="921"/>
                    <a:pt x="1080" y="921"/>
                    <a:pt x="1080" y="921"/>
                  </a:cubicBezTo>
                  <a:cubicBezTo>
                    <a:pt x="1080" y="921"/>
                    <a:pt x="1080" y="921"/>
                    <a:pt x="1080" y="921"/>
                  </a:cubicBezTo>
                  <a:cubicBezTo>
                    <a:pt x="1080" y="922"/>
                    <a:pt x="1080" y="922"/>
                    <a:pt x="1080" y="922"/>
                  </a:cubicBezTo>
                  <a:cubicBezTo>
                    <a:pt x="1086" y="921"/>
                    <a:pt x="1092" y="920"/>
                    <a:pt x="1098" y="919"/>
                  </a:cubicBezTo>
                  <a:cubicBezTo>
                    <a:pt x="1098" y="919"/>
                    <a:pt x="1098" y="919"/>
                    <a:pt x="1098" y="919"/>
                  </a:cubicBezTo>
                  <a:cubicBezTo>
                    <a:pt x="1104" y="918"/>
                    <a:pt x="1111" y="916"/>
                    <a:pt x="1117" y="915"/>
                  </a:cubicBezTo>
                  <a:cubicBezTo>
                    <a:pt x="1116" y="913"/>
                    <a:pt x="1116" y="913"/>
                    <a:pt x="1116" y="913"/>
                  </a:cubicBezTo>
                  <a:cubicBezTo>
                    <a:pt x="1116" y="913"/>
                    <a:pt x="1116" y="913"/>
                    <a:pt x="1116" y="913"/>
                  </a:cubicBezTo>
                  <a:cubicBezTo>
                    <a:pt x="1117" y="915"/>
                    <a:pt x="1117" y="915"/>
                    <a:pt x="1117" y="915"/>
                  </a:cubicBezTo>
                  <a:cubicBezTo>
                    <a:pt x="1122" y="913"/>
                    <a:pt x="1128" y="911"/>
                    <a:pt x="1134" y="909"/>
                  </a:cubicBezTo>
                  <a:cubicBezTo>
                    <a:pt x="1134" y="909"/>
                    <a:pt x="1134" y="909"/>
                    <a:pt x="1134" y="909"/>
                  </a:cubicBezTo>
                  <a:cubicBezTo>
                    <a:pt x="1140" y="907"/>
                    <a:pt x="1146" y="904"/>
                    <a:pt x="1151" y="902"/>
                  </a:cubicBezTo>
                  <a:cubicBezTo>
                    <a:pt x="1151" y="900"/>
                    <a:pt x="1151" y="900"/>
                    <a:pt x="1151" y="900"/>
                  </a:cubicBezTo>
                  <a:cubicBezTo>
                    <a:pt x="1151" y="900"/>
                    <a:pt x="1151" y="900"/>
                    <a:pt x="1151" y="900"/>
                  </a:cubicBezTo>
                  <a:cubicBezTo>
                    <a:pt x="1151" y="902"/>
                    <a:pt x="1151" y="902"/>
                    <a:pt x="1151" y="902"/>
                  </a:cubicBezTo>
                  <a:cubicBezTo>
                    <a:pt x="1157" y="899"/>
                    <a:pt x="1163" y="896"/>
                    <a:pt x="1168" y="893"/>
                  </a:cubicBezTo>
                  <a:cubicBezTo>
                    <a:pt x="1168" y="893"/>
                    <a:pt x="1168" y="893"/>
                    <a:pt x="1168" y="893"/>
                  </a:cubicBezTo>
                  <a:cubicBezTo>
                    <a:pt x="1173" y="890"/>
                    <a:pt x="1179" y="887"/>
                    <a:pt x="1184" y="883"/>
                  </a:cubicBezTo>
                  <a:cubicBezTo>
                    <a:pt x="1183" y="882"/>
                    <a:pt x="1183" y="882"/>
                    <a:pt x="1183" y="882"/>
                  </a:cubicBezTo>
                  <a:cubicBezTo>
                    <a:pt x="1183" y="882"/>
                    <a:pt x="1183" y="882"/>
                    <a:pt x="1183" y="882"/>
                  </a:cubicBezTo>
                  <a:cubicBezTo>
                    <a:pt x="1184" y="883"/>
                    <a:pt x="1184" y="883"/>
                    <a:pt x="1184" y="883"/>
                  </a:cubicBezTo>
                  <a:cubicBezTo>
                    <a:pt x="1189" y="880"/>
                    <a:pt x="1194" y="876"/>
                    <a:pt x="1199" y="872"/>
                  </a:cubicBezTo>
                  <a:cubicBezTo>
                    <a:pt x="1199" y="872"/>
                    <a:pt x="1199" y="872"/>
                    <a:pt x="1199" y="872"/>
                  </a:cubicBezTo>
                  <a:cubicBezTo>
                    <a:pt x="1200" y="871"/>
                    <a:pt x="1202" y="869"/>
                    <a:pt x="1204" y="868"/>
                  </a:cubicBezTo>
                  <a:cubicBezTo>
                    <a:pt x="1207" y="866"/>
                    <a:pt x="1210" y="863"/>
                    <a:pt x="1213" y="860"/>
                  </a:cubicBezTo>
                  <a:cubicBezTo>
                    <a:pt x="1212" y="859"/>
                    <a:pt x="1212" y="859"/>
                    <a:pt x="1212" y="859"/>
                  </a:cubicBezTo>
                  <a:cubicBezTo>
                    <a:pt x="1212" y="859"/>
                    <a:pt x="1212" y="859"/>
                    <a:pt x="1212" y="859"/>
                  </a:cubicBezTo>
                  <a:cubicBezTo>
                    <a:pt x="1213" y="860"/>
                    <a:pt x="1213" y="860"/>
                    <a:pt x="1213" y="860"/>
                  </a:cubicBezTo>
                  <a:cubicBezTo>
                    <a:pt x="1214" y="859"/>
                    <a:pt x="1216" y="857"/>
                    <a:pt x="1217" y="856"/>
                  </a:cubicBezTo>
                  <a:cubicBezTo>
                    <a:pt x="1220" y="853"/>
                    <a:pt x="1223" y="850"/>
                    <a:pt x="1226" y="847"/>
                  </a:cubicBezTo>
                  <a:cubicBezTo>
                    <a:pt x="1226" y="847"/>
                    <a:pt x="1226" y="847"/>
                    <a:pt x="1226" y="847"/>
                  </a:cubicBezTo>
                  <a:cubicBezTo>
                    <a:pt x="1230" y="842"/>
                    <a:pt x="1234" y="837"/>
                    <a:pt x="1238" y="833"/>
                  </a:cubicBezTo>
                  <a:cubicBezTo>
                    <a:pt x="1237" y="832"/>
                    <a:pt x="1237" y="832"/>
                    <a:pt x="1237" y="832"/>
                  </a:cubicBezTo>
                  <a:cubicBezTo>
                    <a:pt x="1237" y="832"/>
                    <a:pt x="1237" y="832"/>
                    <a:pt x="1237" y="832"/>
                  </a:cubicBezTo>
                  <a:cubicBezTo>
                    <a:pt x="1238" y="832"/>
                    <a:pt x="1238" y="832"/>
                    <a:pt x="1238" y="832"/>
                  </a:cubicBezTo>
                  <a:cubicBezTo>
                    <a:pt x="1242" y="828"/>
                    <a:pt x="1246" y="823"/>
                    <a:pt x="1249" y="817"/>
                  </a:cubicBezTo>
                  <a:cubicBezTo>
                    <a:pt x="1249" y="817"/>
                    <a:pt x="1249" y="817"/>
                    <a:pt x="1249" y="817"/>
                  </a:cubicBezTo>
                  <a:cubicBezTo>
                    <a:pt x="1252" y="812"/>
                    <a:pt x="1256" y="807"/>
                    <a:pt x="1259" y="801"/>
                  </a:cubicBezTo>
                  <a:cubicBezTo>
                    <a:pt x="1257" y="801"/>
                    <a:pt x="1257" y="801"/>
                    <a:pt x="1257" y="801"/>
                  </a:cubicBezTo>
                  <a:cubicBezTo>
                    <a:pt x="1257" y="801"/>
                    <a:pt x="1257" y="801"/>
                    <a:pt x="1257" y="801"/>
                  </a:cubicBezTo>
                  <a:cubicBezTo>
                    <a:pt x="1259" y="801"/>
                    <a:pt x="1259" y="801"/>
                    <a:pt x="1259" y="801"/>
                  </a:cubicBezTo>
                  <a:cubicBezTo>
                    <a:pt x="1262" y="796"/>
                    <a:pt x="1265" y="790"/>
                    <a:pt x="1267" y="785"/>
                  </a:cubicBezTo>
                  <a:cubicBezTo>
                    <a:pt x="1267" y="785"/>
                    <a:pt x="1267" y="785"/>
                    <a:pt x="1267" y="785"/>
                  </a:cubicBezTo>
                  <a:cubicBezTo>
                    <a:pt x="1270" y="779"/>
                    <a:pt x="1272" y="773"/>
                    <a:pt x="1274" y="768"/>
                  </a:cubicBezTo>
                  <a:cubicBezTo>
                    <a:pt x="1273" y="767"/>
                    <a:pt x="1273" y="767"/>
                    <a:pt x="1273" y="767"/>
                  </a:cubicBezTo>
                  <a:cubicBezTo>
                    <a:pt x="1273" y="767"/>
                    <a:pt x="1273" y="767"/>
                    <a:pt x="1273" y="767"/>
                  </a:cubicBezTo>
                  <a:cubicBezTo>
                    <a:pt x="1274" y="768"/>
                    <a:pt x="1274" y="768"/>
                    <a:pt x="1274" y="768"/>
                  </a:cubicBezTo>
                  <a:cubicBezTo>
                    <a:pt x="1276" y="762"/>
                    <a:pt x="1278" y="756"/>
                    <a:pt x="1280" y="750"/>
                  </a:cubicBezTo>
                  <a:cubicBezTo>
                    <a:pt x="1280" y="750"/>
                    <a:pt x="1280" y="750"/>
                    <a:pt x="1280" y="750"/>
                  </a:cubicBezTo>
                  <a:cubicBezTo>
                    <a:pt x="1282" y="744"/>
                    <a:pt x="1283" y="738"/>
                    <a:pt x="1284" y="732"/>
                  </a:cubicBezTo>
                  <a:cubicBezTo>
                    <a:pt x="1283" y="732"/>
                    <a:pt x="1283" y="732"/>
                    <a:pt x="1283" y="732"/>
                  </a:cubicBezTo>
                  <a:cubicBezTo>
                    <a:pt x="1283" y="732"/>
                    <a:pt x="1283" y="731"/>
                    <a:pt x="1283" y="731"/>
                  </a:cubicBezTo>
                  <a:cubicBezTo>
                    <a:pt x="1284" y="732"/>
                    <a:pt x="1284" y="732"/>
                    <a:pt x="1284" y="732"/>
                  </a:cubicBezTo>
                  <a:cubicBezTo>
                    <a:pt x="1285" y="726"/>
                    <a:pt x="1286" y="719"/>
                    <a:pt x="1287" y="713"/>
                  </a:cubicBezTo>
                  <a:cubicBezTo>
                    <a:pt x="1287" y="713"/>
                    <a:pt x="1287" y="713"/>
                    <a:pt x="1287" y="713"/>
                  </a:cubicBezTo>
                  <a:cubicBezTo>
                    <a:pt x="1287" y="711"/>
                    <a:pt x="1288" y="708"/>
                    <a:pt x="1288" y="706"/>
                  </a:cubicBezTo>
                  <a:cubicBezTo>
                    <a:pt x="1288" y="703"/>
                    <a:pt x="1288" y="701"/>
                    <a:pt x="1288" y="698"/>
                  </a:cubicBezTo>
                  <a:cubicBezTo>
                    <a:pt x="1291" y="699"/>
                    <a:pt x="1292" y="699"/>
                    <a:pt x="1295" y="700"/>
                  </a:cubicBezTo>
                  <a:cubicBezTo>
                    <a:pt x="1295" y="700"/>
                    <a:pt x="1295" y="700"/>
                    <a:pt x="1295" y="700"/>
                  </a:cubicBezTo>
                  <a:cubicBezTo>
                    <a:pt x="1296" y="700"/>
                    <a:pt x="1298" y="700"/>
                    <a:pt x="1300" y="700"/>
                  </a:cubicBezTo>
                  <a:cubicBezTo>
                    <a:pt x="1304" y="701"/>
                    <a:pt x="1309" y="701"/>
                    <a:pt x="1313" y="701"/>
                  </a:cubicBezTo>
                  <a:cubicBezTo>
                    <a:pt x="1313" y="700"/>
                    <a:pt x="1313" y="700"/>
                    <a:pt x="1313" y="700"/>
                  </a:cubicBezTo>
                  <a:cubicBezTo>
                    <a:pt x="1313" y="700"/>
                    <a:pt x="1313" y="700"/>
                    <a:pt x="1313" y="700"/>
                  </a:cubicBezTo>
                  <a:cubicBezTo>
                    <a:pt x="1313" y="701"/>
                    <a:pt x="1313" y="701"/>
                    <a:pt x="1313" y="701"/>
                  </a:cubicBezTo>
                  <a:cubicBezTo>
                    <a:pt x="1319" y="701"/>
                    <a:pt x="1326" y="701"/>
                    <a:pt x="1332" y="701"/>
                  </a:cubicBezTo>
                  <a:cubicBezTo>
                    <a:pt x="1332" y="701"/>
                    <a:pt x="1332" y="701"/>
                    <a:pt x="1332" y="701"/>
                  </a:cubicBezTo>
                  <a:cubicBezTo>
                    <a:pt x="1338" y="701"/>
                    <a:pt x="1344" y="700"/>
                    <a:pt x="1350" y="699"/>
                  </a:cubicBezTo>
                  <a:cubicBezTo>
                    <a:pt x="1350" y="698"/>
                    <a:pt x="1350" y="698"/>
                    <a:pt x="1350" y="698"/>
                  </a:cubicBezTo>
                  <a:cubicBezTo>
                    <a:pt x="1350" y="698"/>
                    <a:pt x="1350" y="698"/>
                    <a:pt x="1350" y="698"/>
                  </a:cubicBezTo>
                  <a:cubicBezTo>
                    <a:pt x="1351" y="699"/>
                    <a:pt x="1351" y="699"/>
                    <a:pt x="1351" y="699"/>
                  </a:cubicBezTo>
                  <a:cubicBezTo>
                    <a:pt x="1357" y="699"/>
                    <a:pt x="1363" y="698"/>
                    <a:pt x="1369" y="696"/>
                  </a:cubicBezTo>
                  <a:cubicBezTo>
                    <a:pt x="1369" y="696"/>
                    <a:pt x="1369" y="696"/>
                    <a:pt x="1369" y="696"/>
                  </a:cubicBezTo>
                  <a:cubicBezTo>
                    <a:pt x="1375" y="695"/>
                    <a:pt x="1381" y="694"/>
                    <a:pt x="1387" y="692"/>
                  </a:cubicBezTo>
                  <a:cubicBezTo>
                    <a:pt x="1387" y="690"/>
                    <a:pt x="1387" y="690"/>
                    <a:pt x="1387" y="690"/>
                  </a:cubicBezTo>
                  <a:cubicBezTo>
                    <a:pt x="1387" y="690"/>
                    <a:pt x="1387" y="690"/>
                    <a:pt x="1387" y="690"/>
                  </a:cubicBezTo>
                  <a:cubicBezTo>
                    <a:pt x="1387" y="692"/>
                    <a:pt x="1387" y="692"/>
                    <a:pt x="1387" y="692"/>
                  </a:cubicBezTo>
                  <a:cubicBezTo>
                    <a:pt x="1393" y="690"/>
                    <a:pt x="1399" y="688"/>
                    <a:pt x="1405" y="686"/>
                  </a:cubicBezTo>
                  <a:cubicBezTo>
                    <a:pt x="1405" y="686"/>
                    <a:pt x="1405" y="686"/>
                    <a:pt x="1405" y="686"/>
                  </a:cubicBezTo>
                  <a:cubicBezTo>
                    <a:pt x="1410" y="684"/>
                    <a:pt x="1416" y="681"/>
                    <a:pt x="1422" y="679"/>
                  </a:cubicBezTo>
                  <a:cubicBezTo>
                    <a:pt x="1421" y="677"/>
                    <a:pt x="1421" y="677"/>
                    <a:pt x="1421" y="677"/>
                  </a:cubicBezTo>
                  <a:cubicBezTo>
                    <a:pt x="1421" y="677"/>
                    <a:pt x="1421" y="677"/>
                    <a:pt x="1421" y="677"/>
                  </a:cubicBezTo>
                  <a:cubicBezTo>
                    <a:pt x="1422" y="679"/>
                    <a:pt x="1422" y="679"/>
                    <a:pt x="1422" y="679"/>
                  </a:cubicBezTo>
                  <a:cubicBezTo>
                    <a:pt x="1427" y="676"/>
                    <a:pt x="1433" y="673"/>
                    <a:pt x="1438" y="670"/>
                  </a:cubicBezTo>
                  <a:cubicBezTo>
                    <a:pt x="1438" y="670"/>
                    <a:pt x="1438" y="670"/>
                    <a:pt x="1438" y="670"/>
                  </a:cubicBezTo>
                  <a:cubicBezTo>
                    <a:pt x="1444" y="667"/>
                    <a:pt x="1449" y="664"/>
                    <a:pt x="1454" y="660"/>
                  </a:cubicBezTo>
                  <a:cubicBezTo>
                    <a:pt x="1453" y="659"/>
                    <a:pt x="1453" y="659"/>
                    <a:pt x="1453" y="659"/>
                  </a:cubicBezTo>
                  <a:cubicBezTo>
                    <a:pt x="1453" y="659"/>
                    <a:pt x="1453" y="659"/>
                    <a:pt x="1453" y="659"/>
                  </a:cubicBezTo>
                  <a:cubicBezTo>
                    <a:pt x="1454" y="660"/>
                    <a:pt x="1454" y="660"/>
                    <a:pt x="1454" y="660"/>
                  </a:cubicBezTo>
                  <a:cubicBezTo>
                    <a:pt x="1459" y="657"/>
                    <a:pt x="1464" y="653"/>
                    <a:pt x="1469" y="649"/>
                  </a:cubicBezTo>
                  <a:cubicBezTo>
                    <a:pt x="1469" y="649"/>
                    <a:pt x="1469" y="649"/>
                    <a:pt x="1469" y="649"/>
                  </a:cubicBezTo>
                  <a:cubicBezTo>
                    <a:pt x="1471" y="648"/>
                    <a:pt x="1472" y="647"/>
                    <a:pt x="1474" y="645"/>
                  </a:cubicBezTo>
                  <a:cubicBezTo>
                    <a:pt x="1477" y="643"/>
                    <a:pt x="1480" y="640"/>
                    <a:pt x="1483" y="637"/>
                  </a:cubicBezTo>
                  <a:cubicBezTo>
                    <a:pt x="1482" y="636"/>
                    <a:pt x="1482" y="636"/>
                    <a:pt x="1482" y="636"/>
                  </a:cubicBezTo>
                  <a:cubicBezTo>
                    <a:pt x="1482" y="636"/>
                    <a:pt x="1482" y="636"/>
                    <a:pt x="1482" y="636"/>
                  </a:cubicBezTo>
                  <a:cubicBezTo>
                    <a:pt x="1483" y="637"/>
                    <a:pt x="1483" y="637"/>
                    <a:pt x="1483" y="637"/>
                  </a:cubicBezTo>
                  <a:cubicBezTo>
                    <a:pt x="1485" y="636"/>
                    <a:pt x="1486" y="634"/>
                    <a:pt x="1488" y="633"/>
                  </a:cubicBezTo>
                  <a:cubicBezTo>
                    <a:pt x="1491" y="630"/>
                    <a:pt x="1494" y="627"/>
                    <a:pt x="1496" y="624"/>
                  </a:cubicBezTo>
                  <a:cubicBezTo>
                    <a:pt x="1496" y="624"/>
                    <a:pt x="1496" y="624"/>
                    <a:pt x="1496" y="624"/>
                  </a:cubicBezTo>
                  <a:cubicBezTo>
                    <a:pt x="1501" y="619"/>
                    <a:pt x="1505" y="614"/>
                    <a:pt x="1509" y="610"/>
                  </a:cubicBezTo>
                  <a:cubicBezTo>
                    <a:pt x="1507" y="609"/>
                    <a:pt x="1507" y="609"/>
                    <a:pt x="1507" y="609"/>
                  </a:cubicBezTo>
                  <a:cubicBezTo>
                    <a:pt x="1507" y="609"/>
                    <a:pt x="1507" y="609"/>
                    <a:pt x="1507" y="609"/>
                  </a:cubicBezTo>
                  <a:cubicBezTo>
                    <a:pt x="1509" y="610"/>
                    <a:pt x="1509" y="610"/>
                    <a:pt x="1509" y="610"/>
                  </a:cubicBezTo>
                  <a:cubicBezTo>
                    <a:pt x="1512" y="605"/>
                    <a:pt x="1516" y="600"/>
                    <a:pt x="1519" y="594"/>
                  </a:cubicBezTo>
                  <a:cubicBezTo>
                    <a:pt x="1519" y="594"/>
                    <a:pt x="1519" y="594"/>
                    <a:pt x="1519" y="594"/>
                  </a:cubicBezTo>
                  <a:cubicBezTo>
                    <a:pt x="1523" y="589"/>
                    <a:pt x="1526" y="584"/>
                    <a:pt x="1529" y="579"/>
                  </a:cubicBezTo>
                  <a:cubicBezTo>
                    <a:pt x="1528" y="578"/>
                    <a:pt x="1528" y="578"/>
                    <a:pt x="1528" y="578"/>
                  </a:cubicBezTo>
                  <a:cubicBezTo>
                    <a:pt x="1528" y="578"/>
                    <a:pt x="1528" y="578"/>
                    <a:pt x="1528" y="578"/>
                  </a:cubicBezTo>
                  <a:cubicBezTo>
                    <a:pt x="1529" y="579"/>
                    <a:pt x="1529" y="579"/>
                    <a:pt x="1529" y="579"/>
                  </a:cubicBezTo>
                  <a:cubicBezTo>
                    <a:pt x="1532" y="573"/>
                    <a:pt x="1535" y="568"/>
                    <a:pt x="1538" y="562"/>
                  </a:cubicBezTo>
                  <a:cubicBezTo>
                    <a:pt x="1538" y="562"/>
                    <a:pt x="1538" y="562"/>
                    <a:pt x="1538" y="562"/>
                  </a:cubicBezTo>
                  <a:cubicBezTo>
                    <a:pt x="1540" y="556"/>
                    <a:pt x="1543" y="551"/>
                    <a:pt x="1545" y="545"/>
                  </a:cubicBezTo>
                  <a:cubicBezTo>
                    <a:pt x="1543" y="544"/>
                    <a:pt x="1543" y="544"/>
                    <a:pt x="1543" y="544"/>
                  </a:cubicBezTo>
                  <a:cubicBezTo>
                    <a:pt x="1543" y="544"/>
                    <a:pt x="1543" y="544"/>
                    <a:pt x="1543" y="544"/>
                  </a:cubicBezTo>
                  <a:cubicBezTo>
                    <a:pt x="1545" y="545"/>
                    <a:pt x="1545" y="545"/>
                    <a:pt x="1545" y="545"/>
                  </a:cubicBezTo>
                  <a:cubicBezTo>
                    <a:pt x="1547" y="539"/>
                    <a:pt x="1549" y="533"/>
                    <a:pt x="1550" y="527"/>
                  </a:cubicBezTo>
                  <a:cubicBezTo>
                    <a:pt x="1550" y="527"/>
                    <a:pt x="1550" y="527"/>
                    <a:pt x="1550" y="527"/>
                  </a:cubicBezTo>
                  <a:cubicBezTo>
                    <a:pt x="1552" y="521"/>
                    <a:pt x="1554" y="515"/>
                    <a:pt x="1555" y="509"/>
                  </a:cubicBezTo>
                  <a:cubicBezTo>
                    <a:pt x="1553" y="509"/>
                    <a:pt x="1553" y="509"/>
                    <a:pt x="1553" y="509"/>
                  </a:cubicBezTo>
                  <a:cubicBezTo>
                    <a:pt x="1553" y="509"/>
                    <a:pt x="1553" y="509"/>
                    <a:pt x="1553" y="509"/>
                  </a:cubicBezTo>
                  <a:cubicBezTo>
                    <a:pt x="1555" y="509"/>
                    <a:pt x="1555" y="509"/>
                    <a:pt x="1555" y="509"/>
                  </a:cubicBezTo>
                  <a:cubicBezTo>
                    <a:pt x="1556" y="503"/>
                    <a:pt x="1557" y="497"/>
                    <a:pt x="1558" y="490"/>
                  </a:cubicBezTo>
                  <a:cubicBezTo>
                    <a:pt x="1558" y="490"/>
                    <a:pt x="1558" y="490"/>
                    <a:pt x="1558" y="490"/>
                  </a:cubicBezTo>
                  <a:cubicBezTo>
                    <a:pt x="1558" y="488"/>
                    <a:pt x="1558" y="485"/>
                    <a:pt x="1558" y="483"/>
                  </a:cubicBezTo>
                  <a:cubicBezTo>
                    <a:pt x="1559" y="479"/>
                    <a:pt x="1559" y="476"/>
                    <a:pt x="1559" y="472"/>
                  </a:cubicBezTo>
                  <a:cubicBezTo>
                    <a:pt x="1558" y="472"/>
                    <a:pt x="1558" y="472"/>
                    <a:pt x="1558" y="472"/>
                  </a:cubicBezTo>
                  <a:cubicBezTo>
                    <a:pt x="1558" y="472"/>
                    <a:pt x="1558" y="472"/>
                    <a:pt x="1558" y="472"/>
                  </a:cubicBezTo>
                  <a:cubicBezTo>
                    <a:pt x="1559" y="472"/>
                    <a:pt x="1559" y="472"/>
                    <a:pt x="1559" y="472"/>
                  </a:cubicBezTo>
                  <a:cubicBezTo>
                    <a:pt x="1559" y="469"/>
                    <a:pt x="1559" y="467"/>
                    <a:pt x="1559" y="464"/>
                  </a:cubicBezTo>
                  <a:cubicBezTo>
                    <a:pt x="1559" y="461"/>
                    <a:pt x="1559" y="457"/>
                    <a:pt x="1559" y="453"/>
                  </a:cubicBezTo>
                  <a:cubicBezTo>
                    <a:pt x="1559" y="453"/>
                    <a:pt x="1559" y="453"/>
                    <a:pt x="1559" y="453"/>
                  </a:cubicBezTo>
                  <a:cubicBezTo>
                    <a:pt x="1559" y="447"/>
                    <a:pt x="1558" y="441"/>
                    <a:pt x="1558" y="435"/>
                  </a:cubicBezTo>
                  <a:cubicBezTo>
                    <a:pt x="1556" y="435"/>
                    <a:pt x="1556" y="435"/>
                    <a:pt x="1556" y="435"/>
                  </a:cubicBezTo>
                  <a:cubicBezTo>
                    <a:pt x="1556" y="435"/>
                    <a:pt x="1556" y="435"/>
                    <a:pt x="1556" y="435"/>
                  </a:cubicBezTo>
                  <a:cubicBezTo>
                    <a:pt x="1558" y="435"/>
                    <a:pt x="1558" y="435"/>
                    <a:pt x="1558" y="435"/>
                  </a:cubicBezTo>
                  <a:cubicBezTo>
                    <a:pt x="1557" y="428"/>
                    <a:pt x="1556" y="422"/>
                    <a:pt x="1555" y="416"/>
                  </a:cubicBezTo>
                  <a:cubicBezTo>
                    <a:pt x="1555" y="416"/>
                    <a:pt x="1555" y="416"/>
                    <a:pt x="1555" y="416"/>
                  </a:cubicBezTo>
                  <a:cubicBezTo>
                    <a:pt x="1554" y="410"/>
                    <a:pt x="1552" y="404"/>
                    <a:pt x="1551" y="398"/>
                  </a:cubicBezTo>
                  <a:cubicBezTo>
                    <a:pt x="1549" y="398"/>
                    <a:pt x="1549" y="398"/>
                    <a:pt x="1549" y="398"/>
                  </a:cubicBezTo>
                  <a:cubicBezTo>
                    <a:pt x="1549" y="398"/>
                    <a:pt x="1549" y="398"/>
                    <a:pt x="1549" y="398"/>
                  </a:cubicBezTo>
                  <a:cubicBezTo>
                    <a:pt x="1551" y="398"/>
                    <a:pt x="1551" y="398"/>
                    <a:pt x="1551" y="398"/>
                  </a:cubicBezTo>
                  <a:cubicBezTo>
                    <a:pt x="1549" y="392"/>
                    <a:pt x="1547" y="386"/>
                    <a:pt x="1545" y="380"/>
                  </a:cubicBezTo>
                  <a:cubicBezTo>
                    <a:pt x="1545" y="380"/>
                    <a:pt x="1545" y="380"/>
                    <a:pt x="1545" y="380"/>
                  </a:cubicBezTo>
                  <a:cubicBezTo>
                    <a:pt x="1543" y="375"/>
                    <a:pt x="1540" y="369"/>
                    <a:pt x="1538" y="363"/>
                  </a:cubicBezTo>
                  <a:cubicBezTo>
                    <a:pt x="1536" y="364"/>
                    <a:pt x="1536" y="364"/>
                    <a:pt x="1536" y="364"/>
                  </a:cubicBezTo>
                  <a:cubicBezTo>
                    <a:pt x="1536" y="364"/>
                    <a:pt x="1536" y="364"/>
                    <a:pt x="1536" y="364"/>
                  </a:cubicBezTo>
                  <a:cubicBezTo>
                    <a:pt x="1538" y="363"/>
                    <a:pt x="1538" y="363"/>
                    <a:pt x="1538" y="363"/>
                  </a:cubicBezTo>
                  <a:cubicBezTo>
                    <a:pt x="1535" y="357"/>
                    <a:pt x="1532" y="352"/>
                    <a:pt x="1529" y="346"/>
                  </a:cubicBezTo>
                  <a:cubicBezTo>
                    <a:pt x="1529" y="346"/>
                    <a:pt x="1529" y="346"/>
                    <a:pt x="1529" y="346"/>
                  </a:cubicBezTo>
                  <a:cubicBezTo>
                    <a:pt x="1526" y="341"/>
                    <a:pt x="1523" y="336"/>
                    <a:pt x="1520" y="331"/>
                  </a:cubicBezTo>
                  <a:cubicBezTo>
                    <a:pt x="1519" y="331"/>
                    <a:pt x="1519" y="331"/>
                    <a:pt x="1519" y="331"/>
                  </a:cubicBezTo>
                  <a:cubicBezTo>
                    <a:pt x="1519" y="331"/>
                    <a:pt x="1518" y="331"/>
                    <a:pt x="1518" y="331"/>
                  </a:cubicBezTo>
                  <a:cubicBezTo>
                    <a:pt x="1520" y="331"/>
                    <a:pt x="1520" y="331"/>
                    <a:pt x="1520" y="331"/>
                  </a:cubicBezTo>
                  <a:cubicBezTo>
                    <a:pt x="1516" y="325"/>
                    <a:pt x="1513" y="320"/>
                    <a:pt x="1509" y="315"/>
                  </a:cubicBezTo>
                  <a:cubicBezTo>
                    <a:pt x="1509" y="315"/>
                    <a:pt x="1509" y="315"/>
                    <a:pt x="1509" y="315"/>
                  </a:cubicBezTo>
                  <a:cubicBezTo>
                    <a:pt x="1507" y="313"/>
                    <a:pt x="1505" y="311"/>
                    <a:pt x="1503" y="309"/>
                  </a:cubicBezTo>
                  <a:cubicBezTo>
                    <a:pt x="1501" y="306"/>
                    <a:pt x="1499" y="304"/>
                    <a:pt x="1497" y="301"/>
                  </a:cubicBezTo>
                  <a:cubicBezTo>
                    <a:pt x="1496" y="302"/>
                    <a:pt x="1496" y="302"/>
                    <a:pt x="1496" y="302"/>
                  </a:cubicBezTo>
                  <a:cubicBezTo>
                    <a:pt x="1496" y="302"/>
                    <a:pt x="1496" y="302"/>
                    <a:pt x="1496" y="302"/>
                  </a:cubicBezTo>
                  <a:cubicBezTo>
                    <a:pt x="1497" y="301"/>
                    <a:pt x="1497" y="301"/>
                    <a:pt x="1497" y="301"/>
                  </a:cubicBezTo>
                  <a:cubicBezTo>
                    <a:pt x="1495" y="299"/>
                    <a:pt x="1493" y="297"/>
                    <a:pt x="1491" y="295"/>
                  </a:cubicBezTo>
                  <a:cubicBezTo>
                    <a:pt x="1488" y="293"/>
                    <a:pt x="1486" y="290"/>
                    <a:pt x="1484" y="288"/>
                  </a:cubicBezTo>
                  <a:cubicBezTo>
                    <a:pt x="1484" y="288"/>
                    <a:pt x="1484" y="288"/>
                    <a:pt x="1484" y="288"/>
                  </a:cubicBezTo>
                  <a:cubicBezTo>
                    <a:pt x="1479" y="284"/>
                    <a:pt x="1474" y="280"/>
                    <a:pt x="1470" y="276"/>
                  </a:cubicBezTo>
                  <a:cubicBezTo>
                    <a:pt x="1469" y="277"/>
                    <a:pt x="1469" y="277"/>
                    <a:pt x="1469" y="277"/>
                  </a:cubicBezTo>
                  <a:cubicBezTo>
                    <a:pt x="1469" y="277"/>
                    <a:pt x="1469" y="277"/>
                    <a:pt x="1469" y="277"/>
                  </a:cubicBezTo>
                  <a:cubicBezTo>
                    <a:pt x="1470" y="276"/>
                    <a:pt x="1470" y="276"/>
                    <a:pt x="1470" y="276"/>
                  </a:cubicBezTo>
                  <a:cubicBezTo>
                    <a:pt x="1465" y="272"/>
                    <a:pt x="1460" y="268"/>
                    <a:pt x="1455" y="265"/>
                  </a:cubicBezTo>
                  <a:cubicBezTo>
                    <a:pt x="1455" y="265"/>
                    <a:pt x="1455" y="265"/>
                    <a:pt x="1455" y="265"/>
                  </a:cubicBezTo>
                  <a:cubicBezTo>
                    <a:pt x="1449" y="261"/>
                    <a:pt x="1444" y="258"/>
                    <a:pt x="1439" y="255"/>
                  </a:cubicBezTo>
                  <a:cubicBezTo>
                    <a:pt x="1438" y="256"/>
                    <a:pt x="1438" y="256"/>
                    <a:pt x="1438" y="256"/>
                  </a:cubicBezTo>
                  <a:cubicBezTo>
                    <a:pt x="1438" y="256"/>
                    <a:pt x="1438" y="256"/>
                    <a:pt x="1438" y="256"/>
                  </a:cubicBezTo>
                  <a:cubicBezTo>
                    <a:pt x="1439" y="255"/>
                    <a:pt x="1439" y="255"/>
                    <a:pt x="1439" y="255"/>
                  </a:cubicBezTo>
                  <a:cubicBezTo>
                    <a:pt x="1433" y="252"/>
                    <a:pt x="1428" y="249"/>
                    <a:pt x="1422" y="246"/>
                  </a:cubicBezTo>
                  <a:cubicBezTo>
                    <a:pt x="1422" y="246"/>
                    <a:pt x="1422" y="246"/>
                    <a:pt x="1422" y="246"/>
                  </a:cubicBezTo>
                  <a:cubicBezTo>
                    <a:pt x="1417" y="244"/>
                    <a:pt x="1411" y="241"/>
                    <a:pt x="1405" y="239"/>
                  </a:cubicBezTo>
                  <a:cubicBezTo>
                    <a:pt x="1405" y="239"/>
                    <a:pt x="1405" y="239"/>
                    <a:pt x="1405" y="239"/>
                  </a:cubicBezTo>
                  <a:cubicBezTo>
                    <a:pt x="1405" y="234"/>
                    <a:pt x="1405" y="229"/>
                    <a:pt x="1405" y="224"/>
                  </a:cubicBezTo>
                  <a:cubicBezTo>
                    <a:pt x="1404" y="224"/>
                    <a:pt x="1404" y="224"/>
                    <a:pt x="1404" y="224"/>
                  </a:cubicBezTo>
                  <a:cubicBezTo>
                    <a:pt x="1404" y="224"/>
                    <a:pt x="1404" y="224"/>
                    <a:pt x="1404" y="224"/>
                  </a:cubicBezTo>
                  <a:cubicBezTo>
                    <a:pt x="1405" y="224"/>
                    <a:pt x="1405" y="224"/>
                    <a:pt x="1405" y="224"/>
                  </a:cubicBezTo>
                  <a:cubicBezTo>
                    <a:pt x="1406" y="218"/>
                    <a:pt x="1406" y="212"/>
                    <a:pt x="1407" y="206"/>
                  </a:cubicBezTo>
                  <a:cubicBezTo>
                    <a:pt x="1409" y="200"/>
                    <a:pt x="1410" y="194"/>
                    <a:pt x="1412" y="188"/>
                  </a:cubicBezTo>
                  <a:cubicBezTo>
                    <a:pt x="1410" y="188"/>
                    <a:pt x="1410" y="188"/>
                    <a:pt x="1410" y="188"/>
                  </a:cubicBezTo>
                  <a:cubicBezTo>
                    <a:pt x="1410" y="188"/>
                    <a:pt x="1410" y="188"/>
                    <a:pt x="1410" y="188"/>
                  </a:cubicBezTo>
                  <a:cubicBezTo>
                    <a:pt x="1412" y="188"/>
                    <a:pt x="1412" y="188"/>
                    <a:pt x="1412" y="188"/>
                  </a:cubicBezTo>
                  <a:cubicBezTo>
                    <a:pt x="1413" y="182"/>
                    <a:pt x="1415" y="176"/>
                    <a:pt x="1418" y="171"/>
                  </a:cubicBezTo>
                  <a:cubicBezTo>
                    <a:pt x="1418" y="171"/>
                    <a:pt x="1418" y="171"/>
                    <a:pt x="1418" y="171"/>
                  </a:cubicBezTo>
                  <a:cubicBezTo>
                    <a:pt x="1420" y="165"/>
                    <a:pt x="1422" y="160"/>
                    <a:pt x="1425" y="154"/>
                  </a:cubicBezTo>
                  <a:cubicBezTo>
                    <a:pt x="1424" y="153"/>
                    <a:pt x="1424" y="153"/>
                    <a:pt x="1424" y="153"/>
                  </a:cubicBezTo>
                  <a:cubicBezTo>
                    <a:pt x="1424" y="153"/>
                    <a:pt x="1424" y="153"/>
                    <a:pt x="1424" y="153"/>
                  </a:cubicBezTo>
                  <a:cubicBezTo>
                    <a:pt x="1425" y="154"/>
                    <a:pt x="1425" y="154"/>
                    <a:pt x="1425" y="154"/>
                  </a:cubicBezTo>
                  <a:cubicBezTo>
                    <a:pt x="1428" y="149"/>
                    <a:pt x="1431" y="143"/>
                    <a:pt x="1434" y="138"/>
                  </a:cubicBezTo>
                  <a:cubicBezTo>
                    <a:pt x="1434" y="138"/>
                    <a:pt x="1434" y="138"/>
                    <a:pt x="1434" y="138"/>
                  </a:cubicBezTo>
                  <a:cubicBezTo>
                    <a:pt x="1438" y="133"/>
                    <a:pt x="1441" y="128"/>
                    <a:pt x="1445" y="123"/>
                  </a:cubicBezTo>
                  <a:cubicBezTo>
                    <a:pt x="1444" y="122"/>
                    <a:pt x="1444" y="122"/>
                    <a:pt x="1444" y="122"/>
                  </a:cubicBezTo>
                  <a:cubicBezTo>
                    <a:pt x="1444" y="122"/>
                    <a:pt x="1444" y="122"/>
                    <a:pt x="1444" y="122"/>
                  </a:cubicBezTo>
                  <a:cubicBezTo>
                    <a:pt x="1445" y="123"/>
                    <a:pt x="1445" y="123"/>
                    <a:pt x="1445" y="123"/>
                  </a:cubicBezTo>
                  <a:cubicBezTo>
                    <a:pt x="1449" y="118"/>
                    <a:pt x="1453" y="114"/>
                    <a:pt x="1457" y="109"/>
                  </a:cubicBezTo>
                  <a:cubicBezTo>
                    <a:pt x="1457" y="109"/>
                    <a:pt x="1457" y="109"/>
                    <a:pt x="1457" y="109"/>
                  </a:cubicBezTo>
                  <a:cubicBezTo>
                    <a:pt x="1462" y="105"/>
                    <a:pt x="1466" y="101"/>
                    <a:pt x="1471" y="97"/>
                  </a:cubicBezTo>
                  <a:cubicBezTo>
                    <a:pt x="1470" y="96"/>
                    <a:pt x="1470" y="96"/>
                    <a:pt x="1470" y="96"/>
                  </a:cubicBezTo>
                  <a:cubicBezTo>
                    <a:pt x="1470" y="96"/>
                    <a:pt x="1470" y="96"/>
                    <a:pt x="1470" y="96"/>
                  </a:cubicBezTo>
                  <a:cubicBezTo>
                    <a:pt x="1471" y="97"/>
                    <a:pt x="1471" y="97"/>
                    <a:pt x="1471" y="97"/>
                  </a:cubicBezTo>
                  <a:cubicBezTo>
                    <a:pt x="1476" y="93"/>
                    <a:pt x="1480" y="89"/>
                    <a:pt x="1485" y="86"/>
                  </a:cubicBezTo>
                  <a:cubicBezTo>
                    <a:pt x="1485" y="86"/>
                    <a:pt x="1485" y="86"/>
                    <a:pt x="1485" y="86"/>
                  </a:cubicBezTo>
                  <a:cubicBezTo>
                    <a:pt x="1490" y="82"/>
                    <a:pt x="1496" y="79"/>
                    <a:pt x="1501" y="76"/>
                  </a:cubicBezTo>
                  <a:cubicBezTo>
                    <a:pt x="1500" y="75"/>
                    <a:pt x="1500" y="75"/>
                    <a:pt x="1500" y="75"/>
                  </a:cubicBezTo>
                  <a:cubicBezTo>
                    <a:pt x="1500" y="75"/>
                    <a:pt x="1500" y="75"/>
                    <a:pt x="1500" y="75"/>
                  </a:cubicBezTo>
                  <a:cubicBezTo>
                    <a:pt x="1501" y="76"/>
                    <a:pt x="1501" y="76"/>
                    <a:pt x="1501" y="76"/>
                  </a:cubicBezTo>
                  <a:cubicBezTo>
                    <a:pt x="1506" y="73"/>
                    <a:pt x="1512" y="70"/>
                    <a:pt x="1518" y="68"/>
                  </a:cubicBezTo>
                  <a:cubicBezTo>
                    <a:pt x="1518" y="68"/>
                    <a:pt x="1518" y="68"/>
                    <a:pt x="1518" y="68"/>
                  </a:cubicBezTo>
                  <a:cubicBezTo>
                    <a:pt x="1523" y="66"/>
                    <a:pt x="1529" y="63"/>
                    <a:pt x="1535" y="62"/>
                  </a:cubicBezTo>
                  <a:cubicBezTo>
                    <a:pt x="1534" y="60"/>
                    <a:pt x="1534" y="60"/>
                    <a:pt x="1534" y="60"/>
                  </a:cubicBezTo>
                  <a:cubicBezTo>
                    <a:pt x="1534" y="60"/>
                    <a:pt x="1534" y="60"/>
                    <a:pt x="1534" y="60"/>
                  </a:cubicBezTo>
                  <a:cubicBezTo>
                    <a:pt x="1535" y="62"/>
                    <a:pt x="1535" y="62"/>
                    <a:pt x="1535" y="62"/>
                  </a:cubicBezTo>
                  <a:cubicBezTo>
                    <a:pt x="1541" y="60"/>
                    <a:pt x="1547" y="58"/>
                    <a:pt x="1553" y="57"/>
                  </a:cubicBezTo>
                  <a:cubicBezTo>
                    <a:pt x="1553" y="57"/>
                    <a:pt x="1553" y="57"/>
                    <a:pt x="1553" y="57"/>
                  </a:cubicBezTo>
                  <a:cubicBezTo>
                    <a:pt x="1559" y="56"/>
                    <a:pt x="1565" y="55"/>
                    <a:pt x="1571" y="54"/>
                  </a:cubicBezTo>
                  <a:cubicBezTo>
                    <a:pt x="1571" y="53"/>
                    <a:pt x="1571" y="53"/>
                    <a:pt x="1571" y="53"/>
                  </a:cubicBezTo>
                  <a:cubicBezTo>
                    <a:pt x="1571" y="53"/>
                    <a:pt x="1571" y="53"/>
                    <a:pt x="1571" y="53"/>
                  </a:cubicBezTo>
                  <a:cubicBezTo>
                    <a:pt x="1571" y="54"/>
                    <a:pt x="1571" y="54"/>
                    <a:pt x="1571" y="54"/>
                  </a:cubicBezTo>
                  <a:cubicBezTo>
                    <a:pt x="1575" y="54"/>
                    <a:pt x="1579" y="53"/>
                    <a:pt x="1584" y="53"/>
                  </a:cubicBezTo>
                  <a:cubicBezTo>
                    <a:pt x="1584" y="53"/>
                    <a:pt x="1585" y="53"/>
                    <a:pt x="1585" y="53"/>
                  </a:cubicBezTo>
                  <a:cubicBezTo>
                    <a:pt x="1586" y="53"/>
                    <a:pt x="1588" y="53"/>
                    <a:pt x="1589" y="53"/>
                  </a:cubicBezTo>
                  <a:cubicBezTo>
                    <a:pt x="1593" y="53"/>
                    <a:pt x="1597" y="53"/>
                    <a:pt x="1601" y="53"/>
                  </a:cubicBezTo>
                  <a:cubicBezTo>
                    <a:pt x="1601" y="52"/>
                    <a:pt x="1601" y="52"/>
                    <a:pt x="1601" y="52"/>
                  </a:cubicBezTo>
                  <a:cubicBezTo>
                    <a:pt x="1601" y="52"/>
                    <a:pt x="1601" y="52"/>
                    <a:pt x="1601" y="52"/>
                  </a:cubicBezTo>
                  <a:cubicBezTo>
                    <a:pt x="1601" y="53"/>
                    <a:pt x="1601" y="53"/>
                    <a:pt x="1601" y="53"/>
                  </a:cubicBezTo>
                  <a:cubicBezTo>
                    <a:pt x="1607" y="54"/>
                    <a:pt x="1613" y="54"/>
                    <a:pt x="1619" y="55"/>
                  </a:cubicBezTo>
                  <a:cubicBezTo>
                    <a:pt x="1619" y="55"/>
                    <a:pt x="1619" y="55"/>
                    <a:pt x="1619" y="55"/>
                  </a:cubicBezTo>
                  <a:cubicBezTo>
                    <a:pt x="1625" y="56"/>
                    <a:pt x="1631" y="57"/>
                    <a:pt x="1637" y="59"/>
                  </a:cubicBezTo>
                  <a:cubicBezTo>
                    <a:pt x="1638" y="58"/>
                    <a:pt x="1638" y="58"/>
                    <a:pt x="1638" y="58"/>
                  </a:cubicBezTo>
                  <a:cubicBezTo>
                    <a:pt x="1638" y="58"/>
                    <a:pt x="1638" y="58"/>
                    <a:pt x="1638" y="58"/>
                  </a:cubicBezTo>
                  <a:cubicBezTo>
                    <a:pt x="1637" y="59"/>
                    <a:pt x="1637" y="59"/>
                    <a:pt x="1637" y="59"/>
                  </a:cubicBezTo>
                  <a:cubicBezTo>
                    <a:pt x="1643" y="60"/>
                    <a:pt x="1649" y="62"/>
                    <a:pt x="1655" y="64"/>
                  </a:cubicBezTo>
                  <a:cubicBezTo>
                    <a:pt x="1655" y="64"/>
                    <a:pt x="1655" y="64"/>
                    <a:pt x="1655" y="64"/>
                  </a:cubicBezTo>
                  <a:cubicBezTo>
                    <a:pt x="1660" y="67"/>
                    <a:pt x="1666" y="69"/>
                    <a:pt x="1672" y="72"/>
                  </a:cubicBezTo>
                  <a:cubicBezTo>
                    <a:pt x="1672" y="70"/>
                    <a:pt x="1672" y="70"/>
                    <a:pt x="1672" y="70"/>
                  </a:cubicBezTo>
                  <a:cubicBezTo>
                    <a:pt x="1672" y="70"/>
                    <a:pt x="1672" y="70"/>
                    <a:pt x="1672" y="70"/>
                  </a:cubicBezTo>
                  <a:cubicBezTo>
                    <a:pt x="1672" y="72"/>
                    <a:pt x="1672" y="72"/>
                    <a:pt x="1672" y="72"/>
                  </a:cubicBezTo>
                  <a:cubicBezTo>
                    <a:pt x="1677" y="74"/>
                    <a:pt x="1683" y="77"/>
                    <a:pt x="1688" y="80"/>
                  </a:cubicBezTo>
                  <a:cubicBezTo>
                    <a:pt x="1688" y="80"/>
                    <a:pt x="1688" y="80"/>
                    <a:pt x="1688" y="80"/>
                  </a:cubicBezTo>
                  <a:cubicBezTo>
                    <a:pt x="1693" y="84"/>
                    <a:pt x="1698" y="87"/>
                    <a:pt x="1703" y="91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3" y="91"/>
                    <a:pt x="1703" y="91"/>
                    <a:pt x="1703" y="91"/>
                  </a:cubicBezTo>
                  <a:cubicBezTo>
                    <a:pt x="1708" y="94"/>
                    <a:pt x="1713" y="98"/>
                    <a:pt x="1717" y="103"/>
                  </a:cubicBezTo>
                  <a:cubicBezTo>
                    <a:pt x="1717" y="103"/>
                    <a:pt x="1717" y="103"/>
                    <a:pt x="1717" y="103"/>
                  </a:cubicBezTo>
                  <a:cubicBezTo>
                    <a:pt x="1722" y="107"/>
                    <a:pt x="1726" y="111"/>
                    <a:pt x="1730" y="116"/>
                  </a:cubicBezTo>
                  <a:cubicBezTo>
                    <a:pt x="1731" y="115"/>
                    <a:pt x="1731" y="115"/>
                    <a:pt x="1731" y="115"/>
                  </a:cubicBezTo>
                  <a:cubicBezTo>
                    <a:pt x="1731" y="115"/>
                    <a:pt x="1731" y="115"/>
                    <a:pt x="1731" y="115"/>
                  </a:cubicBezTo>
                  <a:cubicBezTo>
                    <a:pt x="1730" y="116"/>
                    <a:pt x="1730" y="116"/>
                    <a:pt x="1730" y="116"/>
                  </a:cubicBezTo>
                  <a:cubicBezTo>
                    <a:pt x="1734" y="120"/>
                    <a:pt x="1738" y="125"/>
                    <a:pt x="1742" y="130"/>
                  </a:cubicBezTo>
                  <a:cubicBezTo>
                    <a:pt x="1742" y="130"/>
                    <a:pt x="1742" y="130"/>
                    <a:pt x="1742" y="130"/>
                  </a:cubicBezTo>
                  <a:cubicBezTo>
                    <a:pt x="1745" y="135"/>
                    <a:pt x="1749" y="140"/>
                    <a:pt x="1752" y="145"/>
                  </a:cubicBezTo>
                  <a:cubicBezTo>
                    <a:pt x="1753" y="145"/>
                    <a:pt x="1753" y="145"/>
                    <a:pt x="1753" y="145"/>
                  </a:cubicBezTo>
                  <a:cubicBezTo>
                    <a:pt x="1753" y="145"/>
                    <a:pt x="1753" y="145"/>
                    <a:pt x="1753" y="145"/>
                  </a:cubicBezTo>
                  <a:cubicBezTo>
                    <a:pt x="1752" y="145"/>
                    <a:pt x="1752" y="145"/>
                    <a:pt x="1752" y="145"/>
                  </a:cubicBezTo>
                  <a:cubicBezTo>
                    <a:pt x="1755" y="151"/>
                    <a:pt x="1758" y="156"/>
                    <a:pt x="1760" y="162"/>
                  </a:cubicBezTo>
                  <a:cubicBezTo>
                    <a:pt x="1760" y="162"/>
                    <a:pt x="1760" y="162"/>
                    <a:pt x="1760" y="162"/>
                  </a:cubicBezTo>
                  <a:cubicBezTo>
                    <a:pt x="1763" y="167"/>
                    <a:pt x="1765" y="173"/>
                    <a:pt x="1767" y="179"/>
                  </a:cubicBezTo>
                  <a:cubicBezTo>
                    <a:pt x="1768" y="178"/>
                    <a:pt x="1768" y="178"/>
                    <a:pt x="1768" y="178"/>
                  </a:cubicBezTo>
                  <a:cubicBezTo>
                    <a:pt x="1768" y="178"/>
                    <a:pt x="1768" y="178"/>
                    <a:pt x="1768" y="178"/>
                  </a:cubicBezTo>
                  <a:cubicBezTo>
                    <a:pt x="1767" y="179"/>
                    <a:pt x="1767" y="179"/>
                    <a:pt x="1767" y="179"/>
                  </a:cubicBezTo>
                  <a:cubicBezTo>
                    <a:pt x="1769" y="185"/>
                    <a:pt x="1771" y="190"/>
                    <a:pt x="1772" y="196"/>
                  </a:cubicBezTo>
                  <a:cubicBezTo>
                    <a:pt x="1772" y="196"/>
                    <a:pt x="1772" y="196"/>
                    <a:pt x="1772" y="196"/>
                  </a:cubicBezTo>
                  <a:cubicBezTo>
                    <a:pt x="1773" y="202"/>
                    <a:pt x="1775" y="208"/>
                    <a:pt x="1775" y="214"/>
                  </a:cubicBezTo>
                  <a:cubicBezTo>
                    <a:pt x="1777" y="214"/>
                    <a:pt x="1777" y="214"/>
                    <a:pt x="1777" y="214"/>
                  </a:cubicBezTo>
                  <a:cubicBezTo>
                    <a:pt x="1777" y="214"/>
                    <a:pt x="1777" y="214"/>
                    <a:pt x="1777" y="214"/>
                  </a:cubicBezTo>
                  <a:cubicBezTo>
                    <a:pt x="1775" y="215"/>
                    <a:pt x="1775" y="215"/>
                    <a:pt x="1775" y="215"/>
                  </a:cubicBezTo>
                  <a:cubicBezTo>
                    <a:pt x="1776" y="221"/>
                    <a:pt x="1777" y="227"/>
                    <a:pt x="1777" y="233"/>
                  </a:cubicBezTo>
                  <a:cubicBezTo>
                    <a:pt x="1777" y="233"/>
                    <a:pt x="1777" y="233"/>
                    <a:pt x="1777" y="233"/>
                  </a:cubicBezTo>
                  <a:cubicBezTo>
                    <a:pt x="1777" y="233"/>
                    <a:pt x="1777" y="234"/>
                    <a:pt x="1777" y="234"/>
                  </a:cubicBezTo>
                  <a:cubicBezTo>
                    <a:pt x="1777" y="236"/>
                    <a:pt x="1777" y="237"/>
                    <a:pt x="1777" y="239"/>
                  </a:cubicBezTo>
                  <a:cubicBezTo>
                    <a:pt x="1771" y="241"/>
                    <a:pt x="1765" y="244"/>
                    <a:pt x="1759" y="246"/>
                  </a:cubicBezTo>
                  <a:cubicBezTo>
                    <a:pt x="1759" y="246"/>
                    <a:pt x="1759" y="246"/>
                    <a:pt x="1759" y="246"/>
                  </a:cubicBezTo>
                  <a:cubicBezTo>
                    <a:pt x="1754" y="249"/>
                    <a:pt x="1748" y="252"/>
                    <a:pt x="1743" y="255"/>
                  </a:cubicBezTo>
                  <a:cubicBezTo>
                    <a:pt x="1744" y="256"/>
                    <a:pt x="1744" y="256"/>
                    <a:pt x="1744" y="256"/>
                  </a:cubicBezTo>
                  <a:cubicBezTo>
                    <a:pt x="1744" y="256"/>
                    <a:pt x="1744" y="256"/>
                    <a:pt x="1743" y="256"/>
                  </a:cubicBezTo>
                  <a:cubicBezTo>
                    <a:pt x="1743" y="255"/>
                    <a:pt x="1743" y="255"/>
                    <a:pt x="1743" y="255"/>
                  </a:cubicBezTo>
                  <a:cubicBezTo>
                    <a:pt x="1737" y="258"/>
                    <a:pt x="1732" y="261"/>
                    <a:pt x="1727" y="265"/>
                  </a:cubicBezTo>
                  <a:cubicBezTo>
                    <a:pt x="1727" y="265"/>
                    <a:pt x="1727" y="265"/>
                    <a:pt x="1727" y="265"/>
                  </a:cubicBezTo>
                  <a:cubicBezTo>
                    <a:pt x="1722" y="268"/>
                    <a:pt x="1717" y="272"/>
                    <a:pt x="1712" y="276"/>
                  </a:cubicBezTo>
                  <a:cubicBezTo>
                    <a:pt x="1713" y="277"/>
                    <a:pt x="1713" y="277"/>
                    <a:pt x="1713" y="277"/>
                  </a:cubicBezTo>
                  <a:cubicBezTo>
                    <a:pt x="1713" y="277"/>
                    <a:pt x="1713" y="277"/>
                    <a:pt x="1713" y="277"/>
                  </a:cubicBezTo>
                  <a:cubicBezTo>
                    <a:pt x="1712" y="276"/>
                    <a:pt x="1712" y="276"/>
                    <a:pt x="1712" y="276"/>
                  </a:cubicBezTo>
                  <a:cubicBezTo>
                    <a:pt x="1707" y="280"/>
                    <a:pt x="1702" y="284"/>
                    <a:pt x="1698" y="288"/>
                  </a:cubicBezTo>
                  <a:cubicBezTo>
                    <a:pt x="1698" y="288"/>
                    <a:pt x="1698" y="288"/>
                    <a:pt x="1698" y="288"/>
                  </a:cubicBezTo>
                  <a:cubicBezTo>
                    <a:pt x="1696" y="290"/>
                    <a:pt x="1693" y="293"/>
                    <a:pt x="1691" y="295"/>
                  </a:cubicBezTo>
                  <a:cubicBezTo>
                    <a:pt x="1689" y="297"/>
                    <a:pt x="1687" y="299"/>
                    <a:pt x="1685" y="301"/>
                  </a:cubicBezTo>
                  <a:cubicBezTo>
                    <a:pt x="1686" y="302"/>
                    <a:pt x="1686" y="302"/>
                    <a:pt x="1686" y="302"/>
                  </a:cubicBezTo>
                  <a:cubicBezTo>
                    <a:pt x="1686" y="302"/>
                    <a:pt x="1686" y="302"/>
                    <a:pt x="1686" y="302"/>
                  </a:cubicBezTo>
                  <a:cubicBezTo>
                    <a:pt x="1685" y="301"/>
                    <a:pt x="1685" y="301"/>
                    <a:pt x="1685" y="301"/>
                  </a:cubicBezTo>
                  <a:cubicBezTo>
                    <a:pt x="1683" y="304"/>
                    <a:pt x="1680" y="306"/>
                    <a:pt x="1678" y="309"/>
                  </a:cubicBezTo>
                  <a:cubicBezTo>
                    <a:pt x="1676" y="311"/>
                    <a:pt x="1675" y="313"/>
                    <a:pt x="1673" y="315"/>
                  </a:cubicBezTo>
                  <a:cubicBezTo>
                    <a:pt x="1673" y="315"/>
                    <a:pt x="1673" y="315"/>
                    <a:pt x="1673" y="315"/>
                  </a:cubicBezTo>
                  <a:cubicBezTo>
                    <a:pt x="1669" y="320"/>
                    <a:pt x="1665" y="325"/>
                    <a:pt x="1662" y="331"/>
                  </a:cubicBezTo>
                  <a:cubicBezTo>
                    <a:pt x="1663" y="331"/>
                    <a:pt x="1663" y="331"/>
                    <a:pt x="1663" y="331"/>
                  </a:cubicBezTo>
                  <a:cubicBezTo>
                    <a:pt x="1663" y="331"/>
                    <a:pt x="1663" y="331"/>
                    <a:pt x="1663" y="331"/>
                  </a:cubicBezTo>
                  <a:cubicBezTo>
                    <a:pt x="1662" y="331"/>
                    <a:pt x="1662" y="331"/>
                    <a:pt x="1662" y="331"/>
                  </a:cubicBezTo>
                  <a:cubicBezTo>
                    <a:pt x="1659" y="336"/>
                    <a:pt x="1655" y="341"/>
                    <a:pt x="1652" y="346"/>
                  </a:cubicBezTo>
                  <a:cubicBezTo>
                    <a:pt x="1652" y="346"/>
                    <a:pt x="1652" y="346"/>
                    <a:pt x="1652" y="346"/>
                  </a:cubicBezTo>
                  <a:cubicBezTo>
                    <a:pt x="1649" y="352"/>
                    <a:pt x="1646" y="357"/>
                    <a:pt x="1644" y="363"/>
                  </a:cubicBezTo>
                  <a:cubicBezTo>
                    <a:pt x="1645" y="364"/>
                    <a:pt x="1645" y="364"/>
                    <a:pt x="1645" y="364"/>
                  </a:cubicBezTo>
                  <a:cubicBezTo>
                    <a:pt x="1645" y="364"/>
                    <a:pt x="1645" y="364"/>
                    <a:pt x="1645" y="364"/>
                  </a:cubicBezTo>
                  <a:cubicBezTo>
                    <a:pt x="1644" y="363"/>
                    <a:pt x="1644" y="363"/>
                    <a:pt x="1644" y="363"/>
                  </a:cubicBezTo>
                  <a:cubicBezTo>
                    <a:pt x="1641" y="369"/>
                    <a:pt x="1639" y="375"/>
                    <a:pt x="1637" y="380"/>
                  </a:cubicBezTo>
                  <a:cubicBezTo>
                    <a:pt x="1637" y="380"/>
                    <a:pt x="1637" y="380"/>
                    <a:pt x="1637" y="380"/>
                  </a:cubicBezTo>
                  <a:cubicBezTo>
                    <a:pt x="1635" y="386"/>
                    <a:pt x="1633" y="392"/>
                    <a:pt x="1631" y="398"/>
                  </a:cubicBezTo>
                  <a:cubicBezTo>
                    <a:pt x="1632" y="398"/>
                    <a:pt x="1632" y="398"/>
                    <a:pt x="1632" y="398"/>
                  </a:cubicBezTo>
                  <a:cubicBezTo>
                    <a:pt x="1632" y="398"/>
                    <a:pt x="1632" y="398"/>
                    <a:pt x="1632" y="398"/>
                  </a:cubicBezTo>
                  <a:cubicBezTo>
                    <a:pt x="1631" y="398"/>
                    <a:pt x="1631" y="398"/>
                    <a:pt x="1631" y="398"/>
                  </a:cubicBezTo>
                  <a:cubicBezTo>
                    <a:pt x="1629" y="404"/>
                    <a:pt x="1628" y="410"/>
                    <a:pt x="1627" y="416"/>
                  </a:cubicBezTo>
                  <a:cubicBezTo>
                    <a:pt x="1627" y="416"/>
                    <a:pt x="1627" y="416"/>
                    <a:pt x="1627" y="416"/>
                  </a:cubicBezTo>
                  <a:cubicBezTo>
                    <a:pt x="1626" y="422"/>
                    <a:pt x="1625" y="428"/>
                    <a:pt x="1624" y="435"/>
                  </a:cubicBezTo>
                  <a:cubicBezTo>
                    <a:pt x="1625" y="435"/>
                    <a:pt x="1625" y="435"/>
                    <a:pt x="1625" y="435"/>
                  </a:cubicBezTo>
                  <a:cubicBezTo>
                    <a:pt x="1625" y="435"/>
                    <a:pt x="1625" y="435"/>
                    <a:pt x="1625" y="435"/>
                  </a:cubicBezTo>
                  <a:cubicBezTo>
                    <a:pt x="1624" y="435"/>
                    <a:pt x="1624" y="435"/>
                    <a:pt x="1624" y="435"/>
                  </a:cubicBezTo>
                  <a:cubicBezTo>
                    <a:pt x="1623" y="441"/>
                    <a:pt x="1623" y="447"/>
                    <a:pt x="1622" y="453"/>
                  </a:cubicBezTo>
                  <a:cubicBezTo>
                    <a:pt x="1623" y="453"/>
                    <a:pt x="1623" y="453"/>
                    <a:pt x="1623" y="453"/>
                  </a:cubicBezTo>
                  <a:cubicBezTo>
                    <a:pt x="1622" y="457"/>
                    <a:pt x="1622" y="461"/>
                    <a:pt x="1622" y="464"/>
                  </a:cubicBezTo>
                  <a:cubicBezTo>
                    <a:pt x="1622" y="467"/>
                    <a:pt x="1622" y="469"/>
                    <a:pt x="1623" y="472"/>
                  </a:cubicBezTo>
                  <a:cubicBezTo>
                    <a:pt x="1624" y="472"/>
                    <a:pt x="1624" y="472"/>
                    <a:pt x="1624" y="472"/>
                  </a:cubicBezTo>
                  <a:cubicBezTo>
                    <a:pt x="1624" y="472"/>
                    <a:pt x="1624" y="472"/>
                    <a:pt x="1624" y="472"/>
                  </a:cubicBezTo>
                  <a:cubicBezTo>
                    <a:pt x="1623" y="472"/>
                    <a:pt x="1623" y="472"/>
                    <a:pt x="1623" y="472"/>
                  </a:cubicBezTo>
                  <a:cubicBezTo>
                    <a:pt x="1623" y="476"/>
                    <a:pt x="1623" y="479"/>
                    <a:pt x="1623" y="483"/>
                  </a:cubicBezTo>
                  <a:cubicBezTo>
                    <a:pt x="1623" y="485"/>
                    <a:pt x="1624" y="488"/>
                    <a:pt x="1624" y="490"/>
                  </a:cubicBezTo>
                  <a:cubicBezTo>
                    <a:pt x="1624" y="490"/>
                    <a:pt x="1624" y="490"/>
                    <a:pt x="1624" y="490"/>
                  </a:cubicBezTo>
                  <a:cubicBezTo>
                    <a:pt x="1625" y="497"/>
                    <a:pt x="1626" y="503"/>
                    <a:pt x="1627" y="509"/>
                  </a:cubicBezTo>
                  <a:cubicBezTo>
                    <a:pt x="1628" y="509"/>
                    <a:pt x="1628" y="509"/>
                    <a:pt x="1628" y="509"/>
                  </a:cubicBezTo>
                  <a:cubicBezTo>
                    <a:pt x="1628" y="509"/>
                    <a:pt x="1628" y="509"/>
                    <a:pt x="1628" y="509"/>
                  </a:cubicBezTo>
                  <a:cubicBezTo>
                    <a:pt x="1627" y="509"/>
                    <a:pt x="1627" y="509"/>
                    <a:pt x="1627" y="509"/>
                  </a:cubicBezTo>
                  <a:cubicBezTo>
                    <a:pt x="1628" y="515"/>
                    <a:pt x="1630" y="521"/>
                    <a:pt x="1631" y="527"/>
                  </a:cubicBezTo>
                  <a:cubicBezTo>
                    <a:pt x="1631" y="527"/>
                    <a:pt x="1631" y="527"/>
                    <a:pt x="1631" y="527"/>
                  </a:cubicBezTo>
                  <a:cubicBezTo>
                    <a:pt x="1633" y="533"/>
                    <a:pt x="1635" y="539"/>
                    <a:pt x="1637" y="545"/>
                  </a:cubicBezTo>
                  <a:cubicBezTo>
                    <a:pt x="1638" y="544"/>
                    <a:pt x="1638" y="544"/>
                    <a:pt x="1638" y="544"/>
                  </a:cubicBezTo>
                  <a:cubicBezTo>
                    <a:pt x="1638" y="544"/>
                    <a:pt x="1638" y="544"/>
                    <a:pt x="1638" y="544"/>
                  </a:cubicBezTo>
                  <a:cubicBezTo>
                    <a:pt x="1637" y="545"/>
                    <a:pt x="1637" y="545"/>
                    <a:pt x="1637" y="545"/>
                  </a:cubicBezTo>
                  <a:cubicBezTo>
                    <a:pt x="1639" y="551"/>
                    <a:pt x="1641" y="556"/>
                    <a:pt x="1644" y="562"/>
                  </a:cubicBezTo>
                  <a:cubicBezTo>
                    <a:pt x="1644" y="562"/>
                    <a:pt x="1644" y="562"/>
                    <a:pt x="1644" y="562"/>
                  </a:cubicBezTo>
                  <a:cubicBezTo>
                    <a:pt x="1647" y="568"/>
                    <a:pt x="1649" y="573"/>
                    <a:pt x="1652" y="579"/>
                  </a:cubicBezTo>
                  <a:cubicBezTo>
                    <a:pt x="1654" y="578"/>
                    <a:pt x="1654" y="578"/>
                    <a:pt x="1654" y="578"/>
                  </a:cubicBezTo>
                  <a:cubicBezTo>
                    <a:pt x="1654" y="578"/>
                    <a:pt x="1654" y="578"/>
                    <a:pt x="1654" y="578"/>
                  </a:cubicBezTo>
                  <a:cubicBezTo>
                    <a:pt x="1652" y="579"/>
                    <a:pt x="1652" y="579"/>
                    <a:pt x="1652" y="579"/>
                  </a:cubicBezTo>
                  <a:cubicBezTo>
                    <a:pt x="1655" y="584"/>
                    <a:pt x="1659" y="589"/>
                    <a:pt x="1662" y="594"/>
                  </a:cubicBezTo>
                  <a:cubicBezTo>
                    <a:pt x="1662" y="594"/>
                    <a:pt x="1662" y="594"/>
                    <a:pt x="1662" y="594"/>
                  </a:cubicBezTo>
                  <a:cubicBezTo>
                    <a:pt x="1666" y="600"/>
                    <a:pt x="1669" y="605"/>
                    <a:pt x="1673" y="610"/>
                  </a:cubicBezTo>
                  <a:cubicBezTo>
                    <a:pt x="1674" y="609"/>
                    <a:pt x="1674" y="609"/>
                    <a:pt x="1674" y="609"/>
                  </a:cubicBezTo>
                  <a:cubicBezTo>
                    <a:pt x="1674" y="609"/>
                    <a:pt x="1674" y="609"/>
                    <a:pt x="1674" y="609"/>
                  </a:cubicBezTo>
                  <a:cubicBezTo>
                    <a:pt x="1673" y="610"/>
                    <a:pt x="1673" y="610"/>
                    <a:pt x="1673" y="610"/>
                  </a:cubicBezTo>
                  <a:cubicBezTo>
                    <a:pt x="1677" y="614"/>
                    <a:pt x="1681" y="619"/>
                    <a:pt x="1685" y="624"/>
                  </a:cubicBezTo>
                  <a:cubicBezTo>
                    <a:pt x="1685" y="624"/>
                    <a:pt x="1685" y="624"/>
                    <a:pt x="1685" y="624"/>
                  </a:cubicBezTo>
                  <a:cubicBezTo>
                    <a:pt x="1688" y="627"/>
                    <a:pt x="1691" y="630"/>
                    <a:pt x="1694" y="633"/>
                  </a:cubicBezTo>
                  <a:cubicBezTo>
                    <a:pt x="1695" y="634"/>
                    <a:pt x="1697" y="636"/>
                    <a:pt x="1698" y="637"/>
                  </a:cubicBezTo>
                  <a:cubicBezTo>
                    <a:pt x="1699" y="636"/>
                    <a:pt x="1699" y="636"/>
                    <a:pt x="1699" y="636"/>
                  </a:cubicBezTo>
                  <a:cubicBezTo>
                    <a:pt x="1699" y="636"/>
                    <a:pt x="1699" y="636"/>
                    <a:pt x="1699" y="636"/>
                  </a:cubicBezTo>
                  <a:cubicBezTo>
                    <a:pt x="1698" y="637"/>
                    <a:pt x="1698" y="637"/>
                    <a:pt x="1698" y="637"/>
                  </a:cubicBezTo>
                  <a:cubicBezTo>
                    <a:pt x="1701" y="640"/>
                    <a:pt x="1704" y="643"/>
                    <a:pt x="1708" y="645"/>
                  </a:cubicBezTo>
                  <a:cubicBezTo>
                    <a:pt x="1709" y="647"/>
                    <a:pt x="1711" y="648"/>
                    <a:pt x="1712" y="649"/>
                  </a:cubicBezTo>
                  <a:cubicBezTo>
                    <a:pt x="1712" y="649"/>
                    <a:pt x="1712" y="649"/>
                    <a:pt x="1712" y="649"/>
                  </a:cubicBezTo>
                  <a:cubicBezTo>
                    <a:pt x="1717" y="653"/>
                    <a:pt x="1722" y="657"/>
                    <a:pt x="1727" y="660"/>
                  </a:cubicBezTo>
                  <a:cubicBezTo>
                    <a:pt x="1728" y="659"/>
                    <a:pt x="1728" y="659"/>
                    <a:pt x="1728" y="659"/>
                  </a:cubicBezTo>
                  <a:cubicBezTo>
                    <a:pt x="1728" y="659"/>
                    <a:pt x="1728" y="659"/>
                    <a:pt x="1728" y="659"/>
                  </a:cubicBezTo>
                  <a:cubicBezTo>
                    <a:pt x="1727" y="660"/>
                    <a:pt x="1727" y="660"/>
                    <a:pt x="1727" y="660"/>
                  </a:cubicBezTo>
                  <a:cubicBezTo>
                    <a:pt x="1733" y="664"/>
                    <a:pt x="1738" y="667"/>
                    <a:pt x="1743" y="670"/>
                  </a:cubicBezTo>
                  <a:cubicBezTo>
                    <a:pt x="1743" y="670"/>
                    <a:pt x="1743" y="670"/>
                    <a:pt x="1743" y="670"/>
                  </a:cubicBezTo>
                  <a:cubicBezTo>
                    <a:pt x="1749" y="673"/>
                    <a:pt x="1754" y="676"/>
                    <a:pt x="1760" y="679"/>
                  </a:cubicBezTo>
                  <a:cubicBezTo>
                    <a:pt x="1760" y="677"/>
                    <a:pt x="1760" y="677"/>
                    <a:pt x="1760" y="677"/>
                  </a:cubicBezTo>
                  <a:cubicBezTo>
                    <a:pt x="1760" y="677"/>
                    <a:pt x="1760" y="677"/>
                    <a:pt x="1760" y="677"/>
                  </a:cubicBezTo>
                  <a:cubicBezTo>
                    <a:pt x="1760" y="679"/>
                    <a:pt x="1760" y="679"/>
                    <a:pt x="1760" y="679"/>
                  </a:cubicBezTo>
                  <a:cubicBezTo>
                    <a:pt x="1765" y="681"/>
                    <a:pt x="1771" y="684"/>
                    <a:pt x="1777" y="686"/>
                  </a:cubicBezTo>
                  <a:cubicBezTo>
                    <a:pt x="1777" y="686"/>
                    <a:pt x="1777" y="686"/>
                    <a:pt x="1777" y="686"/>
                  </a:cubicBezTo>
                  <a:cubicBezTo>
                    <a:pt x="1783" y="688"/>
                    <a:pt x="1789" y="690"/>
                    <a:pt x="1795" y="692"/>
                  </a:cubicBezTo>
                  <a:cubicBezTo>
                    <a:pt x="1795" y="690"/>
                    <a:pt x="1795" y="690"/>
                    <a:pt x="1795" y="690"/>
                  </a:cubicBezTo>
                  <a:cubicBezTo>
                    <a:pt x="1795" y="690"/>
                    <a:pt x="1795" y="690"/>
                    <a:pt x="1795" y="690"/>
                  </a:cubicBezTo>
                  <a:cubicBezTo>
                    <a:pt x="1795" y="692"/>
                    <a:pt x="1795" y="692"/>
                    <a:pt x="1795" y="692"/>
                  </a:cubicBezTo>
                  <a:cubicBezTo>
                    <a:pt x="1801" y="694"/>
                    <a:pt x="1807" y="695"/>
                    <a:pt x="1813" y="696"/>
                  </a:cubicBezTo>
                  <a:cubicBezTo>
                    <a:pt x="1813" y="696"/>
                    <a:pt x="1813" y="696"/>
                    <a:pt x="1813" y="696"/>
                  </a:cubicBezTo>
                  <a:cubicBezTo>
                    <a:pt x="1819" y="698"/>
                    <a:pt x="1825" y="699"/>
                    <a:pt x="1831" y="699"/>
                  </a:cubicBezTo>
                  <a:cubicBezTo>
                    <a:pt x="1831" y="698"/>
                    <a:pt x="1831" y="698"/>
                    <a:pt x="1831" y="698"/>
                  </a:cubicBezTo>
                  <a:cubicBezTo>
                    <a:pt x="1831" y="698"/>
                    <a:pt x="1831" y="698"/>
                    <a:pt x="1831" y="698"/>
                  </a:cubicBezTo>
                  <a:cubicBezTo>
                    <a:pt x="1831" y="699"/>
                    <a:pt x="1831" y="699"/>
                    <a:pt x="1831" y="699"/>
                  </a:cubicBezTo>
                  <a:cubicBezTo>
                    <a:pt x="1837" y="700"/>
                    <a:pt x="1843" y="701"/>
                    <a:pt x="1850" y="701"/>
                  </a:cubicBezTo>
                  <a:cubicBezTo>
                    <a:pt x="1850" y="701"/>
                    <a:pt x="1850" y="701"/>
                    <a:pt x="1850" y="701"/>
                  </a:cubicBezTo>
                  <a:cubicBezTo>
                    <a:pt x="1856" y="701"/>
                    <a:pt x="1862" y="701"/>
                    <a:pt x="1868" y="701"/>
                  </a:cubicBezTo>
                  <a:cubicBezTo>
                    <a:pt x="1868" y="700"/>
                    <a:pt x="1868" y="700"/>
                    <a:pt x="1868" y="700"/>
                  </a:cubicBezTo>
                  <a:cubicBezTo>
                    <a:pt x="1868" y="700"/>
                    <a:pt x="1868" y="700"/>
                    <a:pt x="1868" y="700"/>
                  </a:cubicBezTo>
                  <a:cubicBezTo>
                    <a:pt x="1868" y="701"/>
                    <a:pt x="1868" y="701"/>
                    <a:pt x="1868" y="701"/>
                  </a:cubicBezTo>
                  <a:cubicBezTo>
                    <a:pt x="1873" y="701"/>
                    <a:pt x="1877" y="701"/>
                    <a:pt x="1882" y="700"/>
                  </a:cubicBezTo>
                  <a:cubicBezTo>
                    <a:pt x="1884" y="700"/>
                    <a:pt x="1885" y="700"/>
                    <a:pt x="1887" y="700"/>
                  </a:cubicBezTo>
                  <a:cubicBezTo>
                    <a:pt x="1887" y="700"/>
                    <a:pt x="1887" y="700"/>
                    <a:pt x="1887" y="700"/>
                  </a:cubicBezTo>
                  <a:cubicBezTo>
                    <a:pt x="1889" y="699"/>
                    <a:pt x="1891" y="699"/>
                    <a:pt x="1893" y="698"/>
                  </a:cubicBezTo>
                  <a:cubicBezTo>
                    <a:pt x="1893" y="701"/>
                    <a:pt x="1893" y="703"/>
                    <a:pt x="1894" y="706"/>
                  </a:cubicBezTo>
                  <a:cubicBezTo>
                    <a:pt x="1894" y="708"/>
                    <a:pt x="1894" y="711"/>
                    <a:pt x="1894" y="713"/>
                  </a:cubicBezTo>
                  <a:cubicBezTo>
                    <a:pt x="1894" y="713"/>
                    <a:pt x="1894" y="713"/>
                    <a:pt x="1894" y="713"/>
                  </a:cubicBezTo>
                  <a:cubicBezTo>
                    <a:pt x="1895" y="719"/>
                    <a:pt x="1896" y="726"/>
                    <a:pt x="1897" y="732"/>
                  </a:cubicBezTo>
                  <a:cubicBezTo>
                    <a:pt x="1899" y="731"/>
                    <a:pt x="1899" y="731"/>
                    <a:pt x="1899" y="731"/>
                  </a:cubicBezTo>
                  <a:cubicBezTo>
                    <a:pt x="1899" y="731"/>
                    <a:pt x="1899" y="732"/>
                    <a:pt x="1899" y="732"/>
                  </a:cubicBezTo>
                  <a:cubicBezTo>
                    <a:pt x="1897" y="732"/>
                    <a:pt x="1897" y="732"/>
                    <a:pt x="1897" y="732"/>
                  </a:cubicBezTo>
                  <a:cubicBezTo>
                    <a:pt x="1899" y="738"/>
                    <a:pt x="1900" y="744"/>
                    <a:pt x="1902" y="750"/>
                  </a:cubicBezTo>
                  <a:cubicBezTo>
                    <a:pt x="1902" y="750"/>
                    <a:pt x="1902" y="750"/>
                    <a:pt x="1902" y="750"/>
                  </a:cubicBezTo>
                  <a:cubicBezTo>
                    <a:pt x="1903" y="756"/>
                    <a:pt x="1905" y="762"/>
                    <a:pt x="1907" y="768"/>
                  </a:cubicBezTo>
                  <a:cubicBezTo>
                    <a:pt x="1909" y="767"/>
                    <a:pt x="1909" y="767"/>
                    <a:pt x="1909" y="767"/>
                  </a:cubicBezTo>
                  <a:cubicBezTo>
                    <a:pt x="1909" y="767"/>
                    <a:pt x="1909" y="767"/>
                    <a:pt x="1909" y="767"/>
                  </a:cubicBezTo>
                  <a:cubicBezTo>
                    <a:pt x="1907" y="768"/>
                    <a:pt x="1907" y="768"/>
                    <a:pt x="1907" y="768"/>
                  </a:cubicBezTo>
                  <a:cubicBezTo>
                    <a:pt x="1910" y="773"/>
                    <a:pt x="1912" y="779"/>
                    <a:pt x="1914" y="785"/>
                  </a:cubicBezTo>
                  <a:cubicBezTo>
                    <a:pt x="1914" y="785"/>
                    <a:pt x="1914" y="785"/>
                    <a:pt x="1914" y="785"/>
                  </a:cubicBezTo>
                  <a:cubicBezTo>
                    <a:pt x="1917" y="790"/>
                    <a:pt x="1920" y="796"/>
                    <a:pt x="1923" y="801"/>
                  </a:cubicBezTo>
                  <a:cubicBezTo>
                    <a:pt x="1924" y="801"/>
                    <a:pt x="1924" y="801"/>
                    <a:pt x="1924" y="801"/>
                  </a:cubicBezTo>
                  <a:cubicBezTo>
                    <a:pt x="1924" y="801"/>
                    <a:pt x="1924" y="801"/>
                    <a:pt x="1924" y="801"/>
                  </a:cubicBezTo>
                  <a:cubicBezTo>
                    <a:pt x="1923" y="801"/>
                    <a:pt x="1923" y="801"/>
                    <a:pt x="1923" y="801"/>
                  </a:cubicBezTo>
                  <a:cubicBezTo>
                    <a:pt x="1926" y="807"/>
                    <a:pt x="1929" y="812"/>
                    <a:pt x="1933" y="817"/>
                  </a:cubicBezTo>
                  <a:cubicBezTo>
                    <a:pt x="1933" y="817"/>
                    <a:pt x="1933" y="817"/>
                    <a:pt x="1933" y="817"/>
                  </a:cubicBezTo>
                  <a:cubicBezTo>
                    <a:pt x="1936" y="823"/>
                    <a:pt x="1940" y="828"/>
                    <a:pt x="1944" y="832"/>
                  </a:cubicBezTo>
                  <a:cubicBezTo>
                    <a:pt x="1945" y="832"/>
                    <a:pt x="1945" y="832"/>
                    <a:pt x="1945" y="832"/>
                  </a:cubicBezTo>
                  <a:cubicBezTo>
                    <a:pt x="1945" y="832"/>
                    <a:pt x="1945" y="832"/>
                    <a:pt x="1945" y="832"/>
                  </a:cubicBezTo>
                  <a:cubicBezTo>
                    <a:pt x="1944" y="833"/>
                    <a:pt x="1944" y="833"/>
                    <a:pt x="1944" y="833"/>
                  </a:cubicBezTo>
                  <a:cubicBezTo>
                    <a:pt x="1947" y="837"/>
                    <a:pt x="1951" y="842"/>
                    <a:pt x="1956" y="847"/>
                  </a:cubicBezTo>
                  <a:cubicBezTo>
                    <a:pt x="1956" y="847"/>
                    <a:pt x="1956" y="847"/>
                    <a:pt x="1956" y="847"/>
                  </a:cubicBezTo>
                  <a:cubicBezTo>
                    <a:pt x="1958" y="850"/>
                    <a:pt x="1961" y="853"/>
                    <a:pt x="1964" y="856"/>
                  </a:cubicBezTo>
                  <a:cubicBezTo>
                    <a:pt x="1966" y="857"/>
                    <a:pt x="1967" y="859"/>
                    <a:pt x="1969" y="860"/>
                  </a:cubicBezTo>
                  <a:cubicBezTo>
                    <a:pt x="1970" y="859"/>
                    <a:pt x="1970" y="859"/>
                    <a:pt x="1970" y="859"/>
                  </a:cubicBezTo>
                  <a:cubicBezTo>
                    <a:pt x="1970" y="859"/>
                    <a:pt x="1970" y="859"/>
                    <a:pt x="1970" y="859"/>
                  </a:cubicBezTo>
                  <a:cubicBezTo>
                    <a:pt x="1969" y="860"/>
                    <a:pt x="1969" y="860"/>
                    <a:pt x="1969" y="860"/>
                  </a:cubicBezTo>
                  <a:cubicBezTo>
                    <a:pt x="1972" y="863"/>
                    <a:pt x="1975" y="866"/>
                    <a:pt x="1978" y="868"/>
                  </a:cubicBezTo>
                  <a:cubicBezTo>
                    <a:pt x="1980" y="869"/>
                    <a:pt x="1981" y="871"/>
                    <a:pt x="1983" y="872"/>
                  </a:cubicBezTo>
                  <a:cubicBezTo>
                    <a:pt x="1983" y="872"/>
                    <a:pt x="1983" y="872"/>
                    <a:pt x="1983" y="872"/>
                  </a:cubicBezTo>
                  <a:cubicBezTo>
                    <a:pt x="1988" y="876"/>
                    <a:pt x="1993" y="880"/>
                    <a:pt x="1998" y="883"/>
                  </a:cubicBezTo>
                  <a:cubicBezTo>
                    <a:pt x="1999" y="882"/>
                    <a:pt x="1999" y="882"/>
                    <a:pt x="1999" y="882"/>
                  </a:cubicBezTo>
                  <a:cubicBezTo>
                    <a:pt x="1999" y="882"/>
                    <a:pt x="1999" y="882"/>
                    <a:pt x="1999" y="882"/>
                  </a:cubicBezTo>
                  <a:cubicBezTo>
                    <a:pt x="1998" y="883"/>
                    <a:pt x="1998" y="883"/>
                    <a:pt x="1998" y="883"/>
                  </a:cubicBezTo>
                  <a:cubicBezTo>
                    <a:pt x="2003" y="887"/>
                    <a:pt x="2008" y="890"/>
                    <a:pt x="2014" y="893"/>
                  </a:cubicBezTo>
                  <a:cubicBezTo>
                    <a:pt x="2014" y="893"/>
                    <a:pt x="2014" y="893"/>
                    <a:pt x="2014" y="893"/>
                  </a:cubicBezTo>
                  <a:cubicBezTo>
                    <a:pt x="2019" y="896"/>
                    <a:pt x="2025" y="899"/>
                    <a:pt x="2030" y="902"/>
                  </a:cubicBezTo>
                  <a:cubicBezTo>
                    <a:pt x="2031" y="900"/>
                    <a:pt x="2031" y="900"/>
                    <a:pt x="2031" y="900"/>
                  </a:cubicBezTo>
                  <a:cubicBezTo>
                    <a:pt x="2031" y="900"/>
                    <a:pt x="2031" y="900"/>
                    <a:pt x="2031" y="900"/>
                  </a:cubicBezTo>
                  <a:cubicBezTo>
                    <a:pt x="2030" y="902"/>
                    <a:pt x="2030" y="902"/>
                    <a:pt x="2030" y="902"/>
                  </a:cubicBezTo>
                  <a:cubicBezTo>
                    <a:pt x="2036" y="904"/>
                    <a:pt x="2042" y="907"/>
                    <a:pt x="2047" y="909"/>
                  </a:cubicBezTo>
                  <a:cubicBezTo>
                    <a:pt x="2047" y="909"/>
                    <a:pt x="2047" y="909"/>
                    <a:pt x="2047" y="909"/>
                  </a:cubicBezTo>
                  <a:cubicBezTo>
                    <a:pt x="2053" y="911"/>
                    <a:pt x="2059" y="913"/>
                    <a:pt x="2065" y="915"/>
                  </a:cubicBezTo>
                  <a:cubicBezTo>
                    <a:pt x="2065" y="913"/>
                    <a:pt x="2065" y="913"/>
                    <a:pt x="2065" y="913"/>
                  </a:cubicBezTo>
                  <a:cubicBezTo>
                    <a:pt x="2065" y="913"/>
                    <a:pt x="2065" y="913"/>
                    <a:pt x="2065" y="913"/>
                  </a:cubicBezTo>
                  <a:cubicBezTo>
                    <a:pt x="2065" y="915"/>
                    <a:pt x="2065" y="915"/>
                    <a:pt x="2065" y="915"/>
                  </a:cubicBezTo>
                  <a:cubicBezTo>
                    <a:pt x="2071" y="916"/>
                    <a:pt x="2077" y="918"/>
                    <a:pt x="2083" y="919"/>
                  </a:cubicBezTo>
                  <a:cubicBezTo>
                    <a:pt x="2083" y="919"/>
                    <a:pt x="2083" y="919"/>
                    <a:pt x="2083" y="919"/>
                  </a:cubicBezTo>
                  <a:cubicBezTo>
                    <a:pt x="2089" y="920"/>
                    <a:pt x="2095" y="921"/>
                    <a:pt x="2102" y="922"/>
                  </a:cubicBezTo>
                  <a:cubicBezTo>
                    <a:pt x="2102" y="921"/>
                    <a:pt x="2102" y="921"/>
                    <a:pt x="2102" y="921"/>
                  </a:cubicBezTo>
                  <a:cubicBezTo>
                    <a:pt x="2102" y="921"/>
                    <a:pt x="2102" y="921"/>
                    <a:pt x="2102" y="921"/>
                  </a:cubicBezTo>
                  <a:cubicBezTo>
                    <a:pt x="2102" y="922"/>
                    <a:pt x="2102" y="922"/>
                    <a:pt x="2102" y="922"/>
                  </a:cubicBezTo>
                  <a:cubicBezTo>
                    <a:pt x="2108" y="923"/>
                    <a:pt x="2114" y="924"/>
                    <a:pt x="2120" y="924"/>
                  </a:cubicBezTo>
                  <a:cubicBezTo>
                    <a:pt x="2120" y="924"/>
                    <a:pt x="2120" y="924"/>
                    <a:pt x="2120" y="924"/>
                  </a:cubicBezTo>
                  <a:cubicBezTo>
                    <a:pt x="2126" y="924"/>
                    <a:pt x="2133" y="924"/>
                    <a:pt x="2139" y="924"/>
                  </a:cubicBezTo>
                  <a:cubicBezTo>
                    <a:pt x="2139" y="923"/>
                    <a:pt x="2139" y="923"/>
                    <a:pt x="2139" y="923"/>
                  </a:cubicBezTo>
                  <a:cubicBezTo>
                    <a:pt x="2139" y="923"/>
                    <a:pt x="2139" y="923"/>
                    <a:pt x="2139" y="923"/>
                  </a:cubicBezTo>
                  <a:cubicBezTo>
                    <a:pt x="2139" y="924"/>
                    <a:pt x="2139" y="924"/>
                    <a:pt x="2139" y="924"/>
                  </a:cubicBezTo>
                  <a:cubicBezTo>
                    <a:pt x="2143" y="924"/>
                    <a:pt x="2148" y="924"/>
                    <a:pt x="2152" y="923"/>
                  </a:cubicBezTo>
                  <a:cubicBezTo>
                    <a:pt x="2154" y="923"/>
                    <a:pt x="2156" y="923"/>
                    <a:pt x="2157" y="923"/>
                  </a:cubicBezTo>
                  <a:cubicBezTo>
                    <a:pt x="2157" y="923"/>
                    <a:pt x="2157" y="923"/>
                    <a:pt x="2157" y="923"/>
                  </a:cubicBezTo>
                  <a:cubicBezTo>
                    <a:pt x="2163" y="922"/>
                    <a:pt x="2170" y="921"/>
                    <a:pt x="2176" y="920"/>
                  </a:cubicBezTo>
                  <a:cubicBezTo>
                    <a:pt x="2175" y="919"/>
                    <a:pt x="2175" y="919"/>
                    <a:pt x="2175" y="919"/>
                  </a:cubicBezTo>
                  <a:cubicBezTo>
                    <a:pt x="2175" y="919"/>
                    <a:pt x="2176" y="919"/>
                    <a:pt x="2176" y="919"/>
                  </a:cubicBezTo>
                  <a:cubicBezTo>
                    <a:pt x="2176" y="920"/>
                    <a:pt x="2176" y="920"/>
                    <a:pt x="2176" y="920"/>
                  </a:cubicBezTo>
                  <a:cubicBezTo>
                    <a:pt x="2182" y="919"/>
                    <a:pt x="2188" y="918"/>
                    <a:pt x="2194" y="916"/>
                  </a:cubicBezTo>
                  <a:cubicBezTo>
                    <a:pt x="2194" y="916"/>
                    <a:pt x="2194" y="916"/>
                    <a:pt x="2194" y="916"/>
                  </a:cubicBezTo>
                  <a:cubicBezTo>
                    <a:pt x="2200" y="914"/>
                    <a:pt x="2206" y="912"/>
                    <a:pt x="2212" y="910"/>
                  </a:cubicBezTo>
                  <a:cubicBezTo>
                    <a:pt x="2211" y="909"/>
                    <a:pt x="2211" y="909"/>
                    <a:pt x="2211" y="909"/>
                  </a:cubicBezTo>
                  <a:cubicBezTo>
                    <a:pt x="2211" y="909"/>
                    <a:pt x="2211" y="909"/>
                    <a:pt x="2211" y="909"/>
                  </a:cubicBezTo>
                  <a:cubicBezTo>
                    <a:pt x="2212" y="910"/>
                    <a:pt x="2212" y="910"/>
                    <a:pt x="2212" y="910"/>
                  </a:cubicBezTo>
                  <a:cubicBezTo>
                    <a:pt x="2218" y="908"/>
                    <a:pt x="2223" y="906"/>
                    <a:pt x="2229" y="903"/>
                  </a:cubicBezTo>
                  <a:cubicBezTo>
                    <a:pt x="2229" y="903"/>
                    <a:pt x="2229" y="903"/>
                    <a:pt x="2229" y="903"/>
                  </a:cubicBezTo>
                  <a:cubicBezTo>
                    <a:pt x="2235" y="901"/>
                    <a:pt x="2240" y="898"/>
                    <a:pt x="2246" y="895"/>
                  </a:cubicBezTo>
                  <a:cubicBezTo>
                    <a:pt x="2245" y="894"/>
                    <a:pt x="2245" y="894"/>
                    <a:pt x="2245" y="894"/>
                  </a:cubicBezTo>
                  <a:cubicBezTo>
                    <a:pt x="2245" y="894"/>
                    <a:pt x="2245" y="894"/>
                    <a:pt x="2245" y="894"/>
                  </a:cubicBezTo>
                  <a:cubicBezTo>
                    <a:pt x="2246" y="895"/>
                    <a:pt x="2246" y="895"/>
                    <a:pt x="2246" y="895"/>
                  </a:cubicBezTo>
                  <a:cubicBezTo>
                    <a:pt x="2251" y="892"/>
                    <a:pt x="2257" y="889"/>
                    <a:pt x="2262" y="886"/>
                  </a:cubicBezTo>
                  <a:cubicBezTo>
                    <a:pt x="2262" y="886"/>
                    <a:pt x="2262" y="886"/>
                    <a:pt x="2262" y="886"/>
                  </a:cubicBezTo>
                  <a:cubicBezTo>
                    <a:pt x="2267" y="882"/>
                    <a:pt x="2272" y="879"/>
                    <a:pt x="2277" y="875"/>
                  </a:cubicBezTo>
                  <a:cubicBezTo>
                    <a:pt x="2276" y="874"/>
                    <a:pt x="2276" y="874"/>
                    <a:pt x="2276" y="874"/>
                  </a:cubicBezTo>
                  <a:cubicBezTo>
                    <a:pt x="2276" y="874"/>
                    <a:pt x="2276" y="874"/>
                    <a:pt x="2276" y="874"/>
                  </a:cubicBezTo>
                  <a:cubicBezTo>
                    <a:pt x="2277" y="875"/>
                    <a:pt x="2277" y="875"/>
                    <a:pt x="2277" y="875"/>
                  </a:cubicBezTo>
                  <a:cubicBezTo>
                    <a:pt x="2282" y="871"/>
                    <a:pt x="2287" y="867"/>
                    <a:pt x="2291" y="863"/>
                  </a:cubicBezTo>
                  <a:cubicBezTo>
                    <a:pt x="2291" y="863"/>
                    <a:pt x="2291" y="863"/>
                    <a:pt x="2291" y="863"/>
                  </a:cubicBezTo>
                  <a:cubicBezTo>
                    <a:pt x="2295" y="860"/>
                    <a:pt x="2299" y="856"/>
                    <a:pt x="2302" y="853"/>
                  </a:cubicBezTo>
                  <a:cubicBezTo>
                    <a:pt x="2303" y="852"/>
                    <a:pt x="2304" y="851"/>
                    <a:pt x="2305" y="850"/>
                  </a:cubicBezTo>
                  <a:cubicBezTo>
                    <a:pt x="2304" y="849"/>
                    <a:pt x="2304" y="849"/>
                    <a:pt x="2304" y="849"/>
                  </a:cubicBezTo>
                  <a:cubicBezTo>
                    <a:pt x="2304" y="849"/>
                    <a:pt x="2304" y="849"/>
                    <a:pt x="2304" y="849"/>
                  </a:cubicBezTo>
                  <a:cubicBezTo>
                    <a:pt x="2305" y="850"/>
                    <a:pt x="2305" y="850"/>
                    <a:pt x="2305" y="850"/>
                  </a:cubicBezTo>
                  <a:cubicBezTo>
                    <a:pt x="2308" y="846"/>
                    <a:pt x="2311" y="843"/>
                    <a:pt x="2315" y="839"/>
                  </a:cubicBezTo>
                  <a:cubicBezTo>
                    <a:pt x="2315" y="838"/>
                    <a:pt x="2316" y="837"/>
                    <a:pt x="2317" y="836"/>
                  </a:cubicBezTo>
                  <a:cubicBezTo>
                    <a:pt x="2317" y="836"/>
                    <a:pt x="2317" y="836"/>
                    <a:pt x="2317" y="836"/>
                  </a:cubicBezTo>
                  <a:cubicBezTo>
                    <a:pt x="2321" y="831"/>
                    <a:pt x="2325" y="826"/>
                    <a:pt x="2328" y="821"/>
                  </a:cubicBezTo>
                  <a:cubicBezTo>
                    <a:pt x="2327" y="820"/>
                    <a:pt x="2327" y="820"/>
                    <a:pt x="2327" y="820"/>
                  </a:cubicBezTo>
                  <a:cubicBezTo>
                    <a:pt x="2327" y="820"/>
                    <a:pt x="2327" y="820"/>
                    <a:pt x="2327" y="820"/>
                  </a:cubicBezTo>
                  <a:cubicBezTo>
                    <a:pt x="2328" y="821"/>
                    <a:pt x="2328" y="821"/>
                    <a:pt x="2328" y="821"/>
                  </a:cubicBezTo>
                  <a:cubicBezTo>
                    <a:pt x="2332" y="816"/>
                    <a:pt x="2335" y="811"/>
                    <a:pt x="2338" y="805"/>
                  </a:cubicBezTo>
                  <a:cubicBezTo>
                    <a:pt x="2338" y="805"/>
                    <a:pt x="2338" y="805"/>
                    <a:pt x="2338" y="805"/>
                  </a:cubicBezTo>
                  <a:cubicBezTo>
                    <a:pt x="2341" y="800"/>
                    <a:pt x="2344" y="795"/>
                    <a:pt x="2347" y="789"/>
                  </a:cubicBezTo>
                  <a:cubicBezTo>
                    <a:pt x="2346" y="788"/>
                    <a:pt x="2346" y="788"/>
                    <a:pt x="2346" y="788"/>
                  </a:cubicBezTo>
                  <a:cubicBezTo>
                    <a:pt x="2346" y="788"/>
                    <a:pt x="2346" y="788"/>
                    <a:pt x="2346" y="788"/>
                  </a:cubicBezTo>
                  <a:cubicBezTo>
                    <a:pt x="2347" y="789"/>
                    <a:pt x="2347" y="789"/>
                    <a:pt x="2347" y="789"/>
                  </a:cubicBezTo>
                  <a:cubicBezTo>
                    <a:pt x="2350" y="783"/>
                    <a:pt x="2352" y="778"/>
                    <a:pt x="2354" y="772"/>
                  </a:cubicBezTo>
                  <a:cubicBezTo>
                    <a:pt x="2354" y="772"/>
                    <a:pt x="2354" y="772"/>
                    <a:pt x="2354" y="772"/>
                  </a:cubicBezTo>
                  <a:cubicBezTo>
                    <a:pt x="2357" y="766"/>
                    <a:pt x="2359" y="760"/>
                    <a:pt x="2360" y="754"/>
                  </a:cubicBezTo>
                  <a:cubicBezTo>
                    <a:pt x="2359" y="754"/>
                    <a:pt x="2359" y="754"/>
                    <a:pt x="2359" y="754"/>
                  </a:cubicBezTo>
                  <a:cubicBezTo>
                    <a:pt x="2359" y="754"/>
                    <a:pt x="2359" y="754"/>
                    <a:pt x="2359" y="754"/>
                  </a:cubicBezTo>
                  <a:cubicBezTo>
                    <a:pt x="2360" y="754"/>
                    <a:pt x="2360" y="754"/>
                    <a:pt x="2360" y="754"/>
                  </a:cubicBezTo>
                  <a:cubicBezTo>
                    <a:pt x="2362" y="748"/>
                    <a:pt x="2364" y="742"/>
                    <a:pt x="2365" y="736"/>
                  </a:cubicBezTo>
                  <a:cubicBezTo>
                    <a:pt x="2365" y="736"/>
                    <a:pt x="2365" y="736"/>
                    <a:pt x="2365" y="736"/>
                  </a:cubicBezTo>
                  <a:cubicBezTo>
                    <a:pt x="2366" y="730"/>
                    <a:pt x="2368" y="724"/>
                    <a:pt x="2368" y="718"/>
                  </a:cubicBezTo>
                  <a:cubicBezTo>
                    <a:pt x="2367" y="718"/>
                    <a:pt x="2367" y="718"/>
                    <a:pt x="2367" y="718"/>
                  </a:cubicBezTo>
                  <a:cubicBezTo>
                    <a:pt x="2367" y="718"/>
                    <a:pt x="2367" y="718"/>
                    <a:pt x="2367" y="718"/>
                  </a:cubicBezTo>
                  <a:cubicBezTo>
                    <a:pt x="2368" y="718"/>
                    <a:pt x="2368" y="718"/>
                    <a:pt x="2368" y="718"/>
                  </a:cubicBezTo>
                  <a:cubicBezTo>
                    <a:pt x="2369" y="713"/>
                    <a:pt x="2370" y="705"/>
                    <a:pt x="2370" y="699"/>
                  </a:cubicBezTo>
                  <a:cubicBezTo>
                    <a:pt x="2371" y="699"/>
                    <a:pt x="2371" y="699"/>
                    <a:pt x="2372" y="699"/>
                  </a:cubicBezTo>
                  <a:cubicBezTo>
                    <a:pt x="2372" y="699"/>
                    <a:pt x="2372" y="699"/>
                    <a:pt x="2372" y="699"/>
                  </a:cubicBezTo>
                  <a:cubicBezTo>
                    <a:pt x="2375" y="700"/>
                    <a:pt x="2378" y="700"/>
                    <a:pt x="2381" y="700"/>
                  </a:cubicBezTo>
                  <a:cubicBezTo>
                    <a:pt x="2384" y="701"/>
                    <a:pt x="2387" y="701"/>
                    <a:pt x="2390" y="701"/>
                  </a:cubicBezTo>
                  <a:cubicBezTo>
                    <a:pt x="2390" y="701"/>
                    <a:pt x="2390" y="701"/>
                    <a:pt x="2390" y="701"/>
                  </a:cubicBezTo>
                  <a:cubicBezTo>
                    <a:pt x="2390" y="701"/>
                    <a:pt x="2390" y="701"/>
                    <a:pt x="2390" y="701"/>
                  </a:cubicBezTo>
                  <a:cubicBezTo>
                    <a:pt x="2394" y="701"/>
                    <a:pt x="2397" y="701"/>
                    <a:pt x="2400" y="701"/>
                  </a:cubicBezTo>
                  <a:cubicBezTo>
                    <a:pt x="2400" y="701"/>
                    <a:pt x="2400" y="701"/>
                    <a:pt x="2400" y="701"/>
                  </a:cubicBezTo>
                  <a:cubicBezTo>
                    <a:pt x="2400" y="701"/>
                    <a:pt x="2400" y="701"/>
                    <a:pt x="2400" y="701"/>
                  </a:cubicBezTo>
                  <a:cubicBezTo>
                    <a:pt x="2406" y="701"/>
                    <a:pt x="2412" y="701"/>
                    <a:pt x="2419" y="701"/>
                  </a:cubicBezTo>
                  <a:cubicBezTo>
                    <a:pt x="2419" y="701"/>
                    <a:pt x="2419" y="701"/>
                    <a:pt x="2419" y="701"/>
                  </a:cubicBezTo>
                  <a:cubicBezTo>
                    <a:pt x="2425" y="700"/>
                    <a:pt x="2431" y="700"/>
                    <a:pt x="2437" y="699"/>
                  </a:cubicBezTo>
                  <a:cubicBezTo>
                    <a:pt x="2437" y="697"/>
                    <a:pt x="2437" y="697"/>
                    <a:pt x="2437" y="697"/>
                  </a:cubicBezTo>
                  <a:cubicBezTo>
                    <a:pt x="2437" y="697"/>
                    <a:pt x="2437" y="697"/>
                    <a:pt x="2437" y="697"/>
                  </a:cubicBezTo>
                  <a:cubicBezTo>
                    <a:pt x="2437" y="699"/>
                    <a:pt x="2437" y="699"/>
                    <a:pt x="2437" y="699"/>
                  </a:cubicBezTo>
                  <a:cubicBezTo>
                    <a:pt x="2443" y="698"/>
                    <a:pt x="2449" y="697"/>
                    <a:pt x="2455" y="695"/>
                  </a:cubicBezTo>
                  <a:cubicBezTo>
                    <a:pt x="2455" y="695"/>
                    <a:pt x="2455" y="695"/>
                    <a:pt x="2455" y="695"/>
                  </a:cubicBezTo>
                  <a:cubicBezTo>
                    <a:pt x="2461" y="694"/>
                    <a:pt x="2468" y="692"/>
                    <a:pt x="2473" y="690"/>
                  </a:cubicBezTo>
                  <a:cubicBezTo>
                    <a:pt x="2473" y="689"/>
                    <a:pt x="2473" y="689"/>
                    <a:pt x="2473" y="689"/>
                  </a:cubicBezTo>
                  <a:cubicBezTo>
                    <a:pt x="2473" y="689"/>
                    <a:pt x="2473" y="689"/>
                    <a:pt x="2473" y="689"/>
                  </a:cubicBezTo>
                  <a:cubicBezTo>
                    <a:pt x="2473" y="690"/>
                    <a:pt x="2473" y="690"/>
                    <a:pt x="2473" y="690"/>
                  </a:cubicBezTo>
                  <a:cubicBezTo>
                    <a:pt x="2479" y="688"/>
                    <a:pt x="2485" y="686"/>
                    <a:pt x="2491" y="684"/>
                  </a:cubicBezTo>
                  <a:cubicBezTo>
                    <a:pt x="2491" y="684"/>
                    <a:pt x="2491" y="684"/>
                    <a:pt x="2491" y="684"/>
                  </a:cubicBezTo>
                  <a:cubicBezTo>
                    <a:pt x="2497" y="682"/>
                    <a:pt x="2502" y="679"/>
                    <a:pt x="2508" y="676"/>
                  </a:cubicBezTo>
                  <a:cubicBezTo>
                    <a:pt x="2507" y="675"/>
                    <a:pt x="2507" y="675"/>
                    <a:pt x="2507" y="675"/>
                  </a:cubicBezTo>
                  <a:cubicBezTo>
                    <a:pt x="2507" y="675"/>
                    <a:pt x="2507" y="675"/>
                    <a:pt x="2507" y="675"/>
                  </a:cubicBezTo>
                  <a:cubicBezTo>
                    <a:pt x="2508" y="676"/>
                    <a:pt x="2508" y="676"/>
                    <a:pt x="2508" y="676"/>
                  </a:cubicBezTo>
                  <a:cubicBezTo>
                    <a:pt x="2514" y="674"/>
                    <a:pt x="2519" y="671"/>
                    <a:pt x="2524" y="668"/>
                  </a:cubicBezTo>
                  <a:cubicBezTo>
                    <a:pt x="2524" y="668"/>
                    <a:pt x="2524" y="668"/>
                    <a:pt x="2524" y="668"/>
                  </a:cubicBezTo>
                  <a:cubicBezTo>
                    <a:pt x="2530" y="664"/>
                    <a:pt x="2535" y="661"/>
                    <a:pt x="2540" y="657"/>
                  </a:cubicBezTo>
                  <a:cubicBezTo>
                    <a:pt x="2539" y="656"/>
                    <a:pt x="2539" y="656"/>
                    <a:pt x="2539" y="656"/>
                  </a:cubicBezTo>
                  <a:cubicBezTo>
                    <a:pt x="2539" y="656"/>
                    <a:pt x="2539" y="656"/>
                    <a:pt x="2539" y="656"/>
                  </a:cubicBezTo>
                  <a:cubicBezTo>
                    <a:pt x="2540" y="657"/>
                    <a:pt x="2540" y="657"/>
                    <a:pt x="2540" y="657"/>
                  </a:cubicBezTo>
                  <a:cubicBezTo>
                    <a:pt x="2545" y="654"/>
                    <a:pt x="2550" y="650"/>
                    <a:pt x="2555" y="646"/>
                  </a:cubicBezTo>
                  <a:cubicBezTo>
                    <a:pt x="2555" y="646"/>
                    <a:pt x="2555" y="646"/>
                    <a:pt x="2555" y="646"/>
                  </a:cubicBezTo>
                  <a:cubicBezTo>
                    <a:pt x="2556" y="645"/>
                    <a:pt x="2556" y="645"/>
                    <a:pt x="2556" y="645"/>
                  </a:cubicBezTo>
                  <a:cubicBezTo>
                    <a:pt x="2560" y="642"/>
                    <a:pt x="2565" y="638"/>
                    <a:pt x="2569" y="634"/>
                  </a:cubicBezTo>
                  <a:cubicBezTo>
                    <a:pt x="2568" y="633"/>
                    <a:pt x="2568" y="633"/>
                    <a:pt x="2568" y="633"/>
                  </a:cubicBezTo>
                  <a:cubicBezTo>
                    <a:pt x="2568" y="633"/>
                    <a:pt x="2568" y="633"/>
                    <a:pt x="2568" y="633"/>
                  </a:cubicBezTo>
                  <a:cubicBezTo>
                    <a:pt x="2569" y="634"/>
                    <a:pt x="2569" y="634"/>
                    <a:pt x="2569" y="634"/>
                  </a:cubicBezTo>
                  <a:cubicBezTo>
                    <a:pt x="2569" y="633"/>
                    <a:pt x="2569" y="633"/>
                    <a:pt x="2570" y="633"/>
                  </a:cubicBezTo>
                  <a:cubicBezTo>
                    <a:pt x="2574" y="629"/>
                    <a:pt x="2578" y="624"/>
                    <a:pt x="2581" y="620"/>
                  </a:cubicBezTo>
                  <a:cubicBezTo>
                    <a:pt x="2581" y="620"/>
                    <a:pt x="2581" y="620"/>
                    <a:pt x="2581" y="620"/>
                  </a:cubicBezTo>
                  <a:cubicBezTo>
                    <a:pt x="2586" y="615"/>
                    <a:pt x="2590" y="611"/>
                    <a:pt x="2593" y="606"/>
                  </a:cubicBezTo>
                  <a:cubicBezTo>
                    <a:pt x="2592" y="605"/>
                    <a:pt x="2592" y="605"/>
                    <a:pt x="2592" y="605"/>
                  </a:cubicBezTo>
                  <a:cubicBezTo>
                    <a:pt x="2592" y="605"/>
                    <a:pt x="2592" y="605"/>
                    <a:pt x="2592" y="605"/>
                  </a:cubicBezTo>
                  <a:cubicBezTo>
                    <a:pt x="2593" y="606"/>
                    <a:pt x="2593" y="606"/>
                    <a:pt x="2593" y="606"/>
                  </a:cubicBezTo>
                  <a:cubicBezTo>
                    <a:pt x="2597" y="601"/>
                    <a:pt x="2601" y="596"/>
                    <a:pt x="2604" y="590"/>
                  </a:cubicBezTo>
                  <a:cubicBezTo>
                    <a:pt x="2604" y="590"/>
                    <a:pt x="2604" y="590"/>
                    <a:pt x="2604" y="590"/>
                  </a:cubicBezTo>
                  <a:cubicBezTo>
                    <a:pt x="2607" y="585"/>
                    <a:pt x="2610" y="580"/>
                    <a:pt x="2613" y="574"/>
                  </a:cubicBezTo>
                  <a:cubicBezTo>
                    <a:pt x="2612" y="574"/>
                    <a:pt x="2612" y="574"/>
                    <a:pt x="2612" y="574"/>
                  </a:cubicBezTo>
                  <a:cubicBezTo>
                    <a:pt x="2612" y="574"/>
                    <a:pt x="2612" y="574"/>
                    <a:pt x="2612" y="574"/>
                  </a:cubicBezTo>
                  <a:cubicBezTo>
                    <a:pt x="2613" y="574"/>
                    <a:pt x="2613" y="574"/>
                    <a:pt x="2613" y="574"/>
                  </a:cubicBezTo>
                  <a:cubicBezTo>
                    <a:pt x="2616" y="569"/>
                    <a:pt x="2619" y="563"/>
                    <a:pt x="2621" y="557"/>
                  </a:cubicBezTo>
                  <a:cubicBezTo>
                    <a:pt x="2621" y="557"/>
                    <a:pt x="2621" y="557"/>
                    <a:pt x="2621" y="557"/>
                  </a:cubicBezTo>
                  <a:cubicBezTo>
                    <a:pt x="2624" y="552"/>
                    <a:pt x="2626" y="546"/>
                    <a:pt x="2628" y="540"/>
                  </a:cubicBezTo>
                  <a:cubicBezTo>
                    <a:pt x="2627" y="540"/>
                    <a:pt x="2627" y="540"/>
                    <a:pt x="2627" y="540"/>
                  </a:cubicBezTo>
                  <a:cubicBezTo>
                    <a:pt x="2627" y="540"/>
                    <a:pt x="2627" y="540"/>
                    <a:pt x="2627" y="540"/>
                  </a:cubicBezTo>
                  <a:cubicBezTo>
                    <a:pt x="2628" y="540"/>
                    <a:pt x="2628" y="540"/>
                    <a:pt x="2628" y="540"/>
                  </a:cubicBezTo>
                  <a:cubicBezTo>
                    <a:pt x="2630" y="534"/>
                    <a:pt x="2632" y="528"/>
                    <a:pt x="2633" y="522"/>
                  </a:cubicBezTo>
                  <a:cubicBezTo>
                    <a:pt x="2633" y="522"/>
                    <a:pt x="2633" y="522"/>
                    <a:pt x="2633" y="522"/>
                  </a:cubicBezTo>
                  <a:cubicBezTo>
                    <a:pt x="2635" y="516"/>
                    <a:pt x="2636" y="510"/>
                    <a:pt x="2637" y="504"/>
                  </a:cubicBezTo>
                  <a:cubicBezTo>
                    <a:pt x="2636" y="504"/>
                    <a:pt x="2636" y="504"/>
                    <a:pt x="2636" y="504"/>
                  </a:cubicBezTo>
                  <a:cubicBezTo>
                    <a:pt x="2636" y="504"/>
                    <a:pt x="2636" y="504"/>
                    <a:pt x="2636" y="504"/>
                  </a:cubicBezTo>
                  <a:cubicBezTo>
                    <a:pt x="2637" y="504"/>
                    <a:pt x="2637" y="504"/>
                    <a:pt x="2637" y="504"/>
                  </a:cubicBezTo>
                  <a:cubicBezTo>
                    <a:pt x="2638" y="498"/>
                    <a:pt x="2639" y="492"/>
                    <a:pt x="2640" y="485"/>
                  </a:cubicBezTo>
                  <a:cubicBezTo>
                    <a:pt x="2640" y="485"/>
                    <a:pt x="2640" y="485"/>
                    <a:pt x="2640" y="485"/>
                  </a:cubicBezTo>
                  <a:cubicBezTo>
                    <a:pt x="2640" y="485"/>
                    <a:pt x="2640" y="484"/>
                    <a:pt x="2640" y="483"/>
                  </a:cubicBezTo>
                  <a:cubicBezTo>
                    <a:pt x="2641" y="478"/>
                    <a:pt x="2641" y="472"/>
                    <a:pt x="2641" y="467"/>
                  </a:cubicBezTo>
                  <a:cubicBezTo>
                    <a:pt x="2640" y="467"/>
                    <a:pt x="2640" y="467"/>
                    <a:pt x="2640" y="467"/>
                  </a:cubicBezTo>
                  <a:cubicBezTo>
                    <a:pt x="2640" y="467"/>
                    <a:pt x="2640" y="467"/>
                    <a:pt x="2640" y="467"/>
                  </a:cubicBezTo>
                  <a:cubicBezTo>
                    <a:pt x="2641" y="467"/>
                    <a:pt x="2641" y="467"/>
                    <a:pt x="2641" y="467"/>
                  </a:cubicBezTo>
                  <a:cubicBezTo>
                    <a:pt x="2641" y="466"/>
                    <a:pt x="2641" y="465"/>
                    <a:pt x="2641" y="464"/>
                  </a:cubicBezTo>
                  <a:cubicBezTo>
                    <a:pt x="2641" y="459"/>
                    <a:pt x="2641" y="454"/>
                    <a:pt x="2641" y="448"/>
                  </a:cubicBezTo>
                  <a:cubicBezTo>
                    <a:pt x="2641" y="448"/>
                    <a:pt x="2641" y="448"/>
                    <a:pt x="2641" y="448"/>
                  </a:cubicBezTo>
                  <a:cubicBezTo>
                    <a:pt x="2640" y="442"/>
                    <a:pt x="2640" y="436"/>
                    <a:pt x="2639" y="430"/>
                  </a:cubicBezTo>
                  <a:cubicBezTo>
                    <a:pt x="2637" y="430"/>
                    <a:pt x="2637" y="430"/>
                    <a:pt x="2637" y="430"/>
                  </a:cubicBezTo>
                  <a:cubicBezTo>
                    <a:pt x="2637" y="430"/>
                    <a:pt x="2637" y="430"/>
                    <a:pt x="2637" y="430"/>
                  </a:cubicBezTo>
                  <a:cubicBezTo>
                    <a:pt x="2639" y="430"/>
                    <a:pt x="2639" y="430"/>
                    <a:pt x="2639" y="430"/>
                  </a:cubicBezTo>
                  <a:cubicBezTo>
                    <a:pt x="2638" y="424"/>
                    <a:pt x="2637" y="417"/>
                    <a:pt x="2636" y="411"/>
                  </a:cubicBezTo>
                  <a:cubicBezTo>
                    <a:pt x="2636" y="411"/>
                    <a:pt x="2636" y="411"/>
                    <a:pt x="2636" y="411"/>
                  </a:cubicBezTo>
                  <a:cubicBezTo>
                    <a:pt x="2634" y="405"/>
                    <a:pt x="2633" y="399"/>
                    <a:pt x="2631" y="393"/>
                  </a:cubicBezTo>
                  <a:cubicBezTo>
                    <a:pt x="2630" y="394"/>
                    <a:pt x="2630" y="394"/>
                    <a:pt x="2630" y="394"/>
                  </a:cubicBezTo>
                  <a:cubicBezTo>
                    <a:pt x="2630" y="394"/>
                    <a:pt x="2630" y="394"/>
                    <a:pt x="2630" y="394"/>
                  </a:cubicBezTo>
                  <a:cubicBezTo>
                    <a:pt x="2631" y="393"/>
                    <a:pt x="2631" y="393"/>
                    <a:pt x="2631" y="393"/>
                  </a:cubicBezTo>
                  <a:cubicBezTo>
                    <a:pt x="2629" y="387"/>
                    <a:pt x="2627" y="381"/>
                    <a:pt x="2625" y="376"/>
                  </a:cubicBezTo>
                  <a:cubicBezTo>
                    <a:pt x="2625" y="376"/>
                    <a:pt x="2625" y="376"/>
                    <a:pt x="2625" y="376"/>
                  </a:cubicBezTo>
                  <a:cubicBezTo>
                    <a:pt x="2623" y="370"/>
                    <a:pt x="2620" y="364"/>
                    <a:pt x="2617" y="359"/>
                  </a:cubicBezTo>
                  <a:cubicBezTo>
                    <a:pt x="2616" y="359"/>
                    <a:pt x="2616" y="359"/>
                    <a:pt x="2616" y="359"/>
                  </a:cubicBezTo>
                  <a:cubicBezTo>
                    <a:pt x="2616" y="359"/>
                    <a:pt x="2616" y="359"/>
                    <a:pt x="2616" y="359"/>
                  </a:cubicBezTo>
                  <a:cubicBezTo>
                    <a:pt x="2617" y="359"/>
                    <a:pt x="2617" y="359"/>
                    <a:pt x="2617" y="359"/>
                  </a:cubicBezTo>
                  <a:cubicBezTo>
                    <a:pt x="2615" y="353"/>
                    <a:pt x="2612" y="347"/>
                    <a:pt x="2609" y="342"/>
                  </a:cubicBezTo>
                  <a:cubicBezTo>
                    <a:pt x="2609" y="342"/>
                    <a:pt x="2609" y="342"/>
                    <a:pt x="2609" y="342"/>
                  </a:cubicBezTo>
                  <a:cubicBezTo>
                    <a:pt x="2605" y="337"/>
                    <a:pt x="2602" y="332"/>
                    <a:pt x="2599" y="326"/>
                  </a:cubicBezTo>
                  <a:cubicBezTo>
                    <a:pt x="2597" y="327"/>
                    <a:pt x="2597" y="327"/>
                    <a:pt x="2597" y="327"/>
                  </a:cubicBezTo>
                  <a:cubicBezTo>
                    <a:pt x="2597" y="327"/>
                    <a:pt x="2597" y="327"/>
                    <a:pt x="2597" y="327"/>
                  </a:cubicBezTo>
                  <a:cubicBezTo>
                    <a:pt x="2599" y="326"/>
                    <a:pt x="2599" y="326"/>
                    <a:pt x="2599" y="326"/>
                  </a:cubicBezTo>
                  <a:cubicBezTo>
                    <a:pt x="2595" y="321"/>
                    <a:pt x="2591" y="316"/>
                    <a:pt x="2587" y="312"/>
                  </a:cubicBezTo>
                  <a:cubicBezTo>
                    <a:pt x="2587" y="312"/>
                    <a:pt x="2587" y="312"/>
                    <a:pt x="2587" y="312"/>
                  </a:cubicBezTo>
                  <a:cubicBezTo>
                    <a:pt x="2587" y="311"/>
                    <a:pt x="2586" y="310"/>
                    <a:pt x="2585" y="309"/>
                  </a:cubicBezTo>
                  <a:cubicBezTo>
                    <a:pt x="2582" y="305"/>
                    <a:pt x="2578" y="301"/>
                    <a:pt x="2575" y="298"/>
                  </a:cubicBezTo>
                  <a:cubicBezTo>
                    <a:pt x="2574" y="299"/>
                    <a:pt x="2574" y="299"/>
                    <a:pt x="2574" y="299"/>
                  </a:cubicBezTo>
                  <a:cubicBezTo>
                    <a:pt x="2574" y="299"/>
                    <a:pt x="2574" y="299"/>
                    <a:pt x="2574" y="298"/>
                  </a:cubicBezTo>
                  <a:cubicBezTo>
                    <a:pt x="2575" y="298"/>
                    <a:pt x="2575" y="298"/>
                    <a:pt x="2575" y="298"/>
                  </a:cubicBezTo>
                  <a:cubicBezTo>
                    <a:pt x="2574" y="297"/>
                    <a:pt x="2573" y="296"/>
                    <a:pt x="2572" y="295"/>
                  </a:cubicBezTo>
                  <a:cubicBezTo>
                    <a:pt x="2569" y="291"/>
                    <a:pt x="2565" y="288"/>
                    <a:pt x="2562" y="285"/>
                  </a:cubicBezTo>
                  <a:cubicBezTo>
                    <a:pt x="2562" y="285"/>
                    <a:pt x="2562" y="285"/>
                    <a:pt x="2562" y="285"/>
                  </a:cubicBezTo>
                  <a:cubicBezTo>
                    <a:pt x="2557" y="280"/>
                    <a:pt x="2552" y="276"/>
                    <a:pt x="2547" y="273"/>
                  </a:cubicBezTo>
                  <a:cubicBezTo>
                    <a:pt x="2547" y="274"/>
                    <a:pt x="2547" y="274"/>
                    <a:pt x="2547" y="274"/>
                  </a:cubicBezTo>
                  <a:cubicBezTo>
                    <a:pt x="2547" y="274"/>
                    <a:pt x="2547" y="274"/>
                    <a:pt x="2547" y="274"/>
                  </a:cubicBezTo>
                  <a:cubicBezTo>
                    <a:pt x="2547" y="273"/>
                    <a:pt x="2547" y="273"/>
                    <a:pt x="2547" y="273"/>
                  </a:cubicBezTo>
                  <a:cubicBezTo>
                    <a:pt x="2542" y="269"/>
                    <a:pt x="2537" y="265"/>
                    <a:pt x="2532" y="262"/>
                  </a:cubicBezTo>
                  <a:cubicBezTo>
                    <a:pt x="2532" y="262"/>
                    <a:pt x="2532" y="262"/>
                    <a:pt x="2532" y="262"/>
                  </a:cubicBezTo>
                  <a:cubicBezTo>
                    <a:pt x="2527" y="259"/>
                    <a:pt x="2522" y="255"/>
                    <a:pt x="2516" y="252"/>
                  </a:cubicBezTo>
                  <a:cubicBezTo>
                    <a:pt x="2515" y="254"/>
                    <a:pt x="2515" y="254"/>
                    <a:pt x="2515" y="254"/>
                  </a:cubicBezTo>
                  <a:cubicBezTo>
                    <a:pt x="2515" y="254"/>
                    <a:pt x="2515" y="254"/>
                    <a:pt x="2515" y="254"/>
                  </a:cubicBezTo>
                  <a:cubicBezTo>
                    <a:pt x="2516" y="252"/>
                    <a:pt x="2516" y="252"/>
                    <a:pt x="2516" y="252"/>
                  </a:cubicBezTo>
                  <a:cubicBezTo>
                    <a:pt x="2511" y="249"/>
                    <a:pt x="2505" y="247"/>
                    <a:pt x="2499" y="244"/>
                  </a:cubicBezTo>
                  <a:cubicBezTo>
                    <a:pt x="2499" y="244"/>
                    <a:pt x="2499" y="244"/>
                    <a:pt x="2499" y="244"/>
                  </a:cubicBezTo>
                  <a:cubicBezTo>
                    <a:pt x="2495" y="242"/>
                    <a:pt x="2491" y="240"/>
                    <a:pt x="2486" y="239"/>
                  </a:cubicBezTo>
                  <a:cubicBezTo>
                    <a:pt x="2486" y="237"/>
                    <a:pt x="2486" y="236"/>
                    <a:pt x="2486" y="234"/>
                  </a:cubicBezTo>
                  <a:cubicBezTo>
                    <a:pt x="2486" y="234"/>
                    <a:pt x="2486" y="233"/>
                    <a:pt x="2486" y="233"/>
                  </a:cubicBezTo>
                  <a:cubicBezTo>
                    <a:pt x="2486" y="233"/>
                    <a:pt x="2486" y="233"/>
                    <a:pt x="2486" y="233"/>
                  </a:cubicBezTo>
                  <a:cubicBezTo>
                    <a:pt x="2487" y="227"/>
                    <a:pt x="2487" y="221"/>
                    <a:pt x="2488" y="215"/>
                  </a:cubicBezTo>
                  <a:cubicBezTo>
                    <a:pt x="2487" y="214"/>
                    <a:pt x="2487" y="214"/>
                    <a:pt x="2487" y="214"/>
                  </a:cubicBezTo>
                  <a:cubicBezTo>
                    <a:pt x="2487" y="214"/>
                    <a:pt x="2487" y="214"/>
                    <a:pt x="2487" y="214"/>
                  </a:cubicBezTo>
                  <a:cubicBezTo>
                    <a:pt x="2488" y="214"/>
                    <a:pt x="2488" y="214"/>
                    <a:pt x="2488" y="214"/>
                  </a:cubicBezTo>
                  <a:cubicBezTo>
                    <a:pt x="2489" y="208"/>
                    <a:pt x="2490" y="202"/>
                    <a:pt x="2491" y="196"/>
                  </a:cubicBezTo>
                  <a:cubicBezTo>
                    <a:pt x="2491" y="196"/>
                    <a:pt x="2491" y="196"/>
                    <a:pt x="2491" y="196"/>
                  </a:cubicBezTo>
                  <a:cubicBezTo>
                    <a:pt x="2493" y="190"/>
                    <a:pt x="2494" y="185"/>
                    <a:pt x="2496" y="179"/>
                  </a:cubicBezTo>
                  <a:cubicBezTo>
                    <a:pt x="2495" y="178"/>
                    <a:pt x="2495" y="178"/>
                    <a:pt x="2495" y="178"/>
                  </a:cubicBezTo>
                  <a:cubicBezTo>
                    <a:pt x="2495" y="178"/>
                    <a:pt x="2495" y="178"/>
                    <a:pt x="2495" y="178"/>
                  </a:cubicBezTo>
                  <a:cubicBezTo>
                    <a:pt x="2496" y="179"/>
                    <a:pt x="2496" y="179"/>
                    <a:pt x="2496" y="179"/>
                  </a:cubicBezTo>
                  <a:cubicBezTo>
                    <a:pt x="2498" y="173"/>
                    <a:pt x="2501" y="167"/>
                    <a:pt x="2503" y="162"/>
                  </a:cubicBezTo>
                  <a:cubicBezTo>
                    <a:pt x="2503" y="162"/>
                    <a:pt x="2503" y="162"/>
                    <a:pt x="2503" y="162"/>
                  </a:cubicBezTo>
                  <a:cubicBezTo>
                    <a:pt x="2506" y="156"/>
                    <a:pt x="2509" y="151"/>
                    <a:pt x="2512" y="145"/>
                  </a:cubicBezTo>
                  <a:cubicBezTo>
                    <a:pt x="2511" y="145"/>
                    <a:pt x="2511" y="145"/>
                    <a:pt x="2511" y="145"/>
                  </a:cubicBezTo>
                  <a:cubicBezTo>
                    <a:pt x="2511" y="145"/>
                    <a:pt x="2511" y="145"/>
                    <a:pt x="2511" y="145"/>
                  </a:cubicBezTo>
                  <a:cubicBezTo>
                    <a:pt x="2512" y="145"/>
                    <a:pt x="2512" y="145"/>
                    <a:pt x="2512" y="145"/>
                  </a:cubicBezTo>
                  <a:cubicBezTo>
                    <a:pt x="2515" y="140"/>
                    <a:pt x="2518" y="135"/>
                    <a:pt x="2522" y="130"/>
                  </a:cubicBezTo>
                  <a:cubicBezTo>
                    <a:pt x="2522" y="130"/>
                    <a:pt x="2522" y="130"/>
                    <a:pt x="2522" y="130"/>
                  </a:cubicBezTo>
                  <a:cubicBezTo>
                    <a:pt x="2525" y="125"/>
                    <a:pt x="2529" y="120"/>
                    <a:pt x="2533" y="116"/>
                  </a:cubicBezTo>
                  <a:cubicBezTo>
                    <a:pt x="2532" y="115"/>
                    <a:pt x="2532" y="115"/>
                    <a:pt x="2532" y="115"/>
                  </a:cubicBezTo>
                  <a:cubicBezTo>
                    <a:pt x="2532" y="115"/>
                    <a:pt x="2532" y="115"/>
                    <a:pt x="2532" y="115"/>
                  </a:cubicBezTo>
                  <a:cubicBezTo>
                    <a:pt x="2533" y="116"/>
                    <a:pt x="2533" y="116"/>
                    <a:pt x="2533" y="116"/>
                  </a:cubicBezTo>
                  <a:cubicBezTo>
                    <a:pt x="2537" y="111"/>
                    <a:pt x="2542" y="107"/>
                    <a:pt x="2546" y="103"/>
                  </a:cubicBezTo>
                  <a:cubicBezTo>
                    <a:pt x="2546" y="103"/>
                    <a:pt x="2546" y="103"/>
                    <a:pt x="2546" y="103"/>
                  </a:cubicBezTo>
                  <a:cubicBezTo>
                    <a:pt x="2551" y="98"/>
                    <a:pt x="2555" y="94"/>
                    <a:pt x="2560" y="91"/>
                  </a:cubicBezTo>
                  <a:cubicBezTo>
                    <a:pt x="2559" y="90"/>
                    <a:pt x="2559" y="90"/>
                    <a:pt x="2559" y="90"/>
                  </a:cubicBezTo>
                  <a:cubicBezTo>
                    <a:pt x="2559" y="90"/>
                    <a:pt x="2559" y="90"/>
                    <a:pt x="2560" y="90"/>
                  </a:cubicBezTo>
                  <a:cubicBezTo>
                    <a:pt x="2560" y="91"/>
                    <a:pt x="2560" y="91"/>
                    <a:pt x="2560" y="91"/>
                  </a:cubicBezTo>
                  <a:cubicBezTo>
                    <a:pt x="2565" y="87"/>
                    <a:pt x="2570" y="84"/>
                    <a:pt x="2576" y="80"/>
                  </a:cubicBezTo>
                  <a:cubicBezTo>
                    <a:pt x="2576" y="80"/>
                    <a:pt x="2576" y="80"/>
                    <a:pt x="2576" y="80"/>
                  </a:cubicBezTo>
                  <a:cubicBezTo>
                    <a:pt x="2581" y="77"/>
                    <a:pt x="2586" y="74"/>
                    <a:pt x="2592" y="72"/>
                  </a:cubicBezTo>
                  <a:cubicBezTo>
                    <a:pt x="2591" y="70"/>
                    <a:pt x="2591" y="70"/>
                    <a:pt x="2591" y="70"/>
                  </a:cubicBezTo>
                  <a:cubicBezTo>
                    <a:pt x="2591" y="70"/>
                    <a:pt x="2591" y="70"/>
                    <a:pt x="2591" y="70"/>
                  </a:cubicBezTo>
                  <a:cubicBezTo>
                    <a:pt x="2592" y="72"/>
                    <a:pt x="2592" y="72"/>
                    <a:pt x="2592" y="72"/>
                  </a:cubicBezTo>
                  <a:cubicBezTo>
                    <a:pt x="2597" y="69"/>
                    <a:pt x="2603" y="67"/>
                    <a:pt x="2609" y="64"/>
                  </a:cubicBezTo>
                  <a:cubicBezTo>
                    <a:pt x="2609" y="64"/>
                    <a:pt x="2609" y="64"/>
                    <a:pt x="2609" y="64"/>
                  </a:cubicBezTo>
                  <a:cubicBezTo>
                    <a:pt x="2614" y="62"/>
                    <a:pt x="2620" y="60"/>
                    <a:pt x="2626" y="59"/>
                  </a:cubicBezTo>
                  <a:cubicBezTo>
                    <a:pt x="2626" y="58"/>
                    <a:pt x="2626" y="58"/>
                    <a:pt x="2626" y="58"/>
                  </a:cubicBezTo>
                  <a:cubicBezTo>
                    <a:pt x="2626" y="58"/>
                    <a:pt x="2626" y="58"/>
                    <a:pt x="2626" y="58"/>
                  </a:cubicBezTo>
                  <a:cubicBezTo>
                    <a:pt x="2626" y="59"/>
                    <a:pt x="2626" y="59"/>
                    <a:pt x="2626" y="59"/>
                  </a:cubicBezTo>
                  <a:cubicBezTo>
                    <a:pt x="2632" y="57"/>
                    <a:pt x="2638" y="56"/>
                    <a:pt x="2644" y="55"/>
                  </a:cubicBezTo>
                  <a:cubicBezTo>
                    <a:pt x="2644" y="55"/>
                    <a:pt x="2644" y="55"/>
                    <a:pt x="2644" y="55"/>
                  </a:cubicBezTo>
                  <a:cubicBezTo>
                    <a:pt x="2650" y="54"/>
                    <a:pt x="2656" y="54"/>
                    <a:pt x="2662" y="53"/>
                  </a:cubicBezTo>
                  <a:cubicBezTo>
                    <a:pt x="2662" y="52"/>
                    <a:pt x="2662" y="52"/>
                    <a:pt x="2662" y="52"/>
                  </a:cubicBezTo>
                  <a:cubicBezTo>
                    <a:pt x="2662" y="52"/>
                    <a:pt x="2662" y="52"/>
                    <a:pt x="2662" y="52"/>
                  </a:cubicBezTo>
                  <a:cubicBezTo>
                    <a:pt x="2662" y="53"/>
                    <a:pt x="2662" y="53"/>
                    <a:pt x="2662" y="53"/>
                  </a:cubicBezTo>
                  <a:cubicBezTo>
                    <a:pt x="2666" y="53"/>
                    <a:pt x="2671" y="53"/>
                    <a:pt x="2675" y="53"/>
                  </a:cubicBezTo>
                  <a:cubicBezTo>
                    <a:pt x="2676" y="53"/>
                    <a:pt x="2677" y="53"/>
                    <a:pt x="2678" y="53"/>
                  </a:cubicBezTo>
                  <a:cubicBezTo>
                    <a:pt x="2678" y="53"/>
                    <a:pt x="2679" y="53"/>
                    <a:pt x="2679" y="53"/>
                  </a:cubicBezTo>
                  <a:cubicBezTo>
                    <a:pt x="2684" y="53"/>
                    <a:pt x="2688" y="54"/>
                    <a:pt x="2692" y="54"/>
                  </a:cubicBezTo>
                  <a:cubicBezTo>
                    <a:pt x="2693" y="53"/>
                    <a:pt x="2693" y="53"/>
                    <a:pt x="2693" y="53"/>
                  </a:cubicBezTo>
                  <a:cubicBezTo>
                    <a:pt x="2693" y="53"/>
                    <a:pt x="2693" y="53"/>
                    <a:pt x="2693" y="53"/>
                  </a:cubicBezTo>
                  <a:cubicBezTo>
                    <a:pt x="2693" y="54"/>
                    <a:pt x="2693" y="54"/>
                    <a:pt x="2693" y="54"/>
                  </a:cubicBezTo>
                  <a:cubicBezTo>
                    <a:pt x="2699" y="55"/>
                    <a:pt x="2705" y="56"/>
                    <a:pt x="2711" y="57"/>
                  </a:cubicBezTo>
                  <a:cubicBezTo>
                    <a:pt x="2711" y="57"/>
                    <a:pt x="2711" y="57"/>
                    <a:pt x="2711" y="57"/>
                  </a:cubicBezTo>
                  <a:cubicBezTo>
                    <a:pt x="2717" y="58"/>
                    <a:pt x="2723" y="60"/>
                    <a:pt x="2728" y="62"/>
                  </a:cubicBezTo>
                  <a:cubicBezTo>
                    <a:pt x="2729" y="60"/>
                    <a:pt x="2729" y="60"/>
                    <a:pt x="2729" y="60"/>
                  </a:cubicBezTo>
                  <a:cubicBezTo>
                    <a:pt x="2729" y="60"/>
                    <a:pt x="2729" y="60"/>
                    <a:pt x="2729" y="60"/>
                  </a:cubicBezTo>
                  <a:cubicBezTo>
                    <a:pt x="2728" y="62"/>
                    <a:pt x="2728" y="62"/>
                    <a:pt x="2728" y="62"/>
                  </a:cubicBezTo>
                  <a:cubicBezTo>
                    <a:pt x="2734" y="63"/>
                    <a:pt x="2740" y="66"/>
                    <a:pt x="2746" y="68"/>
                  </a:cubicBezTo>
                  <a:cubicBezTo>
                    <a:pt x="2746" y="68"/>
                    <a:pt x="2746" y="68"/>
                    <a:pt x="2746" y="68"/>
                  </a:cubicBezTo>
                  <a:cubicBezTo>
                    <a:pt x="2751" y="70"/>
                    <a:pt x="2757" y="73"/>
                    <a:pt x="2762" y="76"/>
                  </a:cubicBezTo>
                  <a:cubicBezTo>
                    <a:pt x="2763" y="75"/>
                    <a:pt x="2763" y="75"/>
                    <a:pt x="2763" y="75"/>
                  </a:cubicBezTo>
                  <a:cubicBezTo>
                    <a:pt x="2763" y="75"/>
                    <a:pt x="2763" y="75"/>
                    <a:pt x="2763" y="75"/>
                  </a:cubicBezTo>
                  <a:cubicBezTo>
                    <a:pt x="2762" y="76"/>
                    <a:pt x="2762" y="76"/>
                    <a:pt x="2762" y="76"/>
                  </a:cubicBezTo>
                  <a:cubicBezTo>
                    <a:pt x="2768" y="79"/>
                    <a:pt x="2773" y="82"/>
                    <a:pt x="2778" y="86"/>
                  </a:cubicBezTo>
                  <a:cubicBezTo>
                    <a:pt x="2778" y="86"/>
                    <a:pt x="2778" y="86"/>
                    <a:pt x="2778" y="86"/>
                  </a:cubicBezTo>
                  <a:cubicBezTo>
                    <a:pt x="2783" y="89"/>
                    <a:pt x="2788" y="93"/>
                    <a:pt x="2792" y="97"/>
                  </a:cubicBezTo>
                  <a:cubicBezTo>
                    <a:pt x="2793" y="96"/>
                    <a:pt x="2793" y="96"/>
                    <a:pt x="2793" y="96"/>
                  </a:cubicBezTo>
                  <a:cubicBezTo>
                    <a:pt x="2793" y="96"/>
                    <a:pt x="2793" y="96"/>
                    <a:pt x="2793" y="96"/>
                  </a:cubicBezTo>
                  <a:cubicBezTo>
                    <a:pt x="2793" y="97"/>
                    <a:pt x="2793" y="97"/>
                    <a:pt x="2793" y="97"/>
                  </a:cubicBezTo>
                  <a:cubicBezTo>
                    <a:pt x="2797" y="101"/>
                    <a:pt x="2802" y="105"/>
                    <a:pt x="2806" y="109"/>
                  </a:cubicBezTo>
                  <a:cubicBezTo>
                    <a:pt x="2806" y="109"/>
                    <a:pt x="2806" y="109"/>
                    <a:pt x="2806" y="109"/>
                  </a:cubicBezTo>
                  <a:cubicBezTo>
                    <a:pt x="2810" y="114"/>
                    <a:pt x="2814" y="118"/>
                    <a:pt x="2818" y="123"/>
                  </a:cubicBezTo>
                  <a:cubicBezTo>
                    <a:pt x="2819" y="122"/>
                    <a:pt x="2819" y="122"/>
                    <a:pt x="2819" y="122"/>
                  </a:cubicBezTo>
                  <a:cubicBezTo>
                    <a:pt x="2819" y="122"/>
                    <a:pt x="2819" y="122"/>
                    <a:pt x="2819" y="122"/>
                  </a:cubicBezTo>
                  <a:cubicBezTo>
                    <a:pt x="2818" y="123"/>
                    <a:pt x="2818" y="123"/>
                    <a:pt x="2818" y="123"/>
                  </a:cubicBezTo>
                  <a:cubicBezTo>
                    <a:pt x="2822" y="128"/>
                    <a:pt x="2826" y="133"/>
                    <a:pt x="2829" y="138"/>
                  </a:cubicBezTo>
                  <a:cubicBezTo>
                    <a:pt x="2829" y="138"/>
                    <a:pt x="2829" y="138"/>
                    <a:pt x="2829" y="138"/>
                  </a:cubicBezTo>
                  <a:cubicBezTo>
                    <a:pt x="2832" y="143"/>
                    <a:pt x="2835" y="149"/>
                    <a:pt x="2838" y="154"/>
                  </a:cubicBezTo>
                  <a:cubicBezTo>
                    <a:pt x="2839" y="153"/>
                    <a:pt x="2839" y="153"/>
                    <a:pt x="2839" y="153"/>
                  </a:cubicBezTo>
                  <a:cubicBezTo>
                    <a:pt x="2839" y="153"/>
                    <a:pt x="2839" y="153"/>
                    <a:pt x="2839" y="153"/>
                  </a:cubicBezTo>
                  <a:cubicBezTo>
                    <a:pt x="2838" y="154"/>
                    <a:pt x="2838" y="154"/>
                    <a:pt x="2838" y="154"/>
                  </a:cubicBezTo>
                  <a:cubicBezTo>
                    <a:pt x="2841" y="160"/>
                    <a:pt x="2843" y="165"/>
                    <a:pt x="2846" y="171"/>
                  </a:cubicBezTo>
                  <a:cubicBezTo>
                    <a:pt x="2846" y="171"/>
                    <a:pt x="2846" y="171"/>
                    <a:pt x="2846" y="171"/>
                  </a:cubicBezTo>
                  <a:cubicBezTo>
                    <a:pt x="2848" y="176"/>
                    <a:pt x="2850" y="182"/>
                    <a:pt x="2852" y="188"/>
                  </a:cubicBezTo>
                  <a:cubicBezTo>
                    <a:pt x="2853" y="188"/>
                    <a:pt x="2853" y="188"/>
                    <a:pt x="2853" y="188"/>
                  </a:cubicBezTo>
                  <a:cubicBezTo>
                    <a:pt x="2853" y="188"/>
                    <a:pt x="2853" y="188"/>
                    <a:pt x="2853" y="188"/>
                  </a:cubicBezTo>
                  <a:cubicBezTo>
                    <a:pt x="2852" y="188"/>
                    <a:pt x="2852" y="188"/>
                    <a:pt x="2852" y="188"/>
                  </a:cubicBezTo>
                  <a:cubicBezTo>
                    <a:pt x="2853" y="194"/>
                    <a:pt x="2855" y="200"/>
                    <a:pt x="2856" y="206"/>
                  </a:cubicBezTo>
                  <a:cubicBezTo>
                    <a:pt x="2857" y="212"/>
                    <a:pt x="2858" y="218"/>
                    <a:pt x="2858" y="224"/>
                  </a:cubicBezTo>
                  <a:cubicBezTo>
                    <a:pt x="2860" y="224"/>
                    <a:pt x="2860" y="224"/>
                    <a:pt x="2860" y="224"/>
                  </a:cubicBezTo>
                  <a:cubicBezTo>
                    <a:pt x="2860" y="224"/>
                    <a:pt x="2860" y="224"/>
                    <a:pt x="2860" y="224"/>
                  </a:cubicBezTo>
                  <a:cubicBezTo>
                    <a:pt x="2858" y="224"/>
                    <a:pt x="2858" y="224"/>
                    <a:pt x="2858" y="224"/>
                  </a:cubicBezTo>
                  <a:cubicBezTo>
                    <a:pt x="2859" y="229"/>
                    <a:pt x="2859" y="234"/>
                    <a:pt x="2859" y="239"/>
                  </a:cubicBezTo>
                  <a:cubicBezTo>
                    <a:pt x="2854" y="240"/>
                    <a:pt x="2850" y="242"/>
                    <a:pt x="2846" y="244"/>
                  </a:cubicBezTo>
                  <a:cubicBezTo>
                    <a:pt x="2846" y="244"/>
                    <a:pt x="2846" y="244"/>
                    <a:pt x="2846" y="244"/>
                  </a:cubicBezTo>
                  <a:cubicBezTo>
                    <a:pt x="2840" y="247"/>
                    <a:pt x="2834" y="249"/>
                    <a:pt x="2829" y="252"/>
                  </a:cubicBezTo>
                  <a:cubicBezTo>
                    <a:pt x="2830" y="254"/>
                    <a:pt x="2830" y="254"/>
                    <a:pt x="2830" y="254"/>
                  </a:cubicBezTo>
                  <a:cubicBezTo>
                    <a:pt x="2830" y="254"/>
                    <a:pt x="2830" y="254"/>
                    <a:pt x="2830" y="254"/>
                  </a:cubicBezTo>
                  <a:cubicBezTo>
                    <a:pt x="2829" y="252"/>
                    <a:pt x="2829" y="252"/>
                    <a:pt x="2829" y="252"/>
                  </a:cubicBezTo>
                  <a:cubicBezTo>
                    <a:pt x="2823" y="255"/>
                    <a:pt x="2818" y="259"/>
                    <a:pt x="2813" y="262"/>
                  </a:cubicBezTo>
                  <a:cubicBezTo>
                    <a:pt x="2813" y="262"/>
                    <a:pt x="2813" y="262"/>
                    <a:pt x="2813" y="262"/>
                  </a:cubicBezTo>
                  <a:cubicBezTo>
                    <a:pt x="2808" y="265"/>
                    <a:pt x="2803" y="269"/>
                    <a:pt x="2798" y="273"/>
                  </a:cubicBezTo>
                  <a:cubicBezTo>
                    <a:pt x="2799" y="274"/>
                    <a:pt x="2799" y="274"/>
                    <a:pt x="2799" y="274"/>
                  </a:cubicBezTo>
                  <a:cubicBezTo>
                    <a:pt x="2799" y="274"/>
                    <a:pt x="2799" y="274"/>
                    <a:pt x="2799" y="274"/>
                  </a:cubicBezTo>
                  <a:cubicBezTo>
                    <a:pt x="2798" y="273"/>
                    <a:pt x="2798" y="273"/>
                    <a:pt x="2798" y="273"/>
                  </a:cubicBezTo>
                  <a:cubicBezTo>
                    <a:pt x="2793" y="276"/>
                    <a:pt x="2788" y="280"/>
                    <a:pt x="2783" y="285"/>
                  </a:cubicBezTo>
                  <a:cubicBezTo>
                    <a:pt x="2783" y="285"/>
                    <a:pt x="2783" y="285"/>
                    <a:pt x="2783" y="285"/>
                  </a:cubicBezTo>
                  <a:cubicBezTo>
                    <a:pt x="2780" y="288"/>
                    <a:pt x="2776" y="291"/>
                    <a:pt x="2773" y="295"/>
                  </a:cubicBezTo>
                  <a:cubicBezTo>
                    <a:pt x="2772" y="296"/>
                    <a:pt x="2771" y="297"/>
                    <a:pt x="2770" y="298"/>
                  </a:cubicBezTo>
                  <a:cubicBezTo>
                    <a:pt x="2771" y="298"/>
                    <a:pt x="2771" y="298"/>
                    <a:pt x="2771" y="298"/>
                  </a:cubicBezTo>
                  <a:cubicBezTo>
                    <a:pt x="2771" y="299"/>
                    <a:pt x="2771" y="299"/>
                    <a:pt x="2771" y="299"/>
                  </a:cubicBezTo>
                  <a:cubicBezTo>
                    <a:pt x="2770" y="298"/>
                    <a:pt x="2770" y="298"/>
                    <a:pt x="2770" y="298"/>
                  </a:cubicBezTo>
                  <a:cubicBezTo>
                    <a:pt x="2767" y="301"/>
                    <a:pt x="2763" y="305"/>
                    <a:pt x="2760" y="309"/>
                  </a:cubicBezTo>
                  <a:cubicBezTo>
                    <a:pt x="2759" y="310"/>
                    <a:pt x="2758" y="311"/>
                    <a:pt x="2758" y="312"/>
                  </a:cubicBezTo>
                  <a:cubicBezTo>
                    <a:pt x="2758" y="312"/>
                    <a:pt x="2758" y="312"/>
                    <a:pt x="2758" y="312"/>
                  </a:cubicBezTo>
                  <a:cubicBezTo>
                    <a:pt x="2754" y="316"/>
                    <a:pt x="2750" y="321"/>
                    <a:pt x="2746" y="326"/>
                  </a:cubicBezTo>
                  <a:cubicBezTo>
                    <a:pt x="2748" y="327"/>
                    <a:pt x="2748" y="327"/>
                    <a:pt x="2748" y="327"/>
                  </a:cubicBezTo>
                  <a:cubicBezTo>
                    <a:pt x="2748" y="327"/>
                    <a:pt x="2748" y="327"/>
                    <a:pt x="2748" y="327"/>
                  </a:cubicBezTo>
                  <a:cubicBezTo>
                    <a:pt x="2746" y="326"/>
                    <a:pt x="2746" y="326"/>
                    <a:pt x="2746" y="326"/>
                  </a:cubicBezTo>
                  <a:cubicBezTo>
                    <a:pt x="2743" y="332"/>
                    <a:pt x="2740" y="337"/>
                    <a:pt x="2736" y="342"/>
                  </a:cubicBezTo>
                  <a:cubicBezTo>
                    <a:pt x="2736" y="342"/>
                    <a:pt x="2736" y="342"/>
                    <a:pt x="2736" y="342"/>
                  </a:cubicBezTo>
                  <a:cubicBezTo>
                    <a:pt x="2733" y="347"/>
                    <a:pt x="2730" y="353"/>
                    <a:pt x="2728" y="359"/>
                  </a:cubicBezTo>
                  <a:cubicBezTo>
                    <a:pt x="2729" y="359"/>
                    <a:pt x="2729" y="359"/>
                    <a:pt x="2729" y="359"/>
                  </a:cubicBezTo>
                  <a:cubicBezTo>
                    <a:pt x="2729" y="359"/>
                    <a:pt x="2729" y="359"/>
                    <a:pt x="2729" y="359"/>
                  </a:cubicBezTo>
                  <a:cubicBezTo>
                    <a:pt x="2728" y="359"/>
                    <a:pt x="2728" y="359"/>
                    <a:pt x="2728" y="359"/>
                  </a:cubicBezTo>
                  <a:cubicBezTo>
                    <a:pt x="2725" y="364"/>
                    <a:pt x="2723" y="370"/>
                    <a:pt x="2720" y="376"/>
                  </a:cubicBezTo>
                  <a:cubicBezTo>
                    <a:pt x="2720" y="376"/>
                    <a:pt x="2720" y="376"/>
                    <a:pt x="2720" y="376"/>
                  </a:cubicBezTo>
                  <a:cubicBezTo>
                    <a:pt x="2718" y="381"/>
                    <a:pt x="2716" y="387"/>
                    <a:pt x="2714" y="393"/>
                  </a:cubicBezTo>
                  <a:cubicBezTo>
                    <a:pt x="2716" y="394"/>
                    <a:pt x="2716" y="394"/>
                    <a:pt x="2716" y="394"/>
                  </a:cubicBezTo>
                  <a:cubicBezTo>
                    <a:pt x="2716" y="394"/>
                    <a:pt x="2716" y="394"/>
                    <a:pt x="2716" y="394"/>
                  </a:cubicBezTo>
                  <a:cubicBezTo>
                    <a:pt x="2714" y="393"/>
                    <a:pt x="2714" y="393"/>
                    <a:pt x="2714" y="393"/>
                  </a:cubicBezTo>
                  <a:cubicBezTo>
                    <a:pt x="2712" y="399"/>
                    <a:pt x="2711" y="405"/>
                    <a:pt x="2709" y="411"/>
                  </a:cubicBezTo>
                  <a:cubicBezTo>
                    <a:pt x="2709" y="411"/>
                    <a:pt x="2709" y="411"/>
                    <a:pt x="2709" y="411"/>
                  </a:cubicBezTo>
                  <a:cubicBezTo>
                    <a:pt x="2708" y="417"/>
                    <a:pt x="2707" y="424"/>
                    <a:pt x="2706" y="430"/>
                  </a:cubicBezTo>
                  <a:cubicBezTo>
                    <a:pt x="2708" y="430"/>
                    <a:pt x="2708" y="430"/>
                    <a:pt x="2708" y="430"/>
                  </a:cubicBezTo>
                  <a:cubicBezTo>
                    <a:pt x="2708" y="430"/>
                    <a:pt x="2708" y="430"/>
                    <a:pt x="2708" y="430"/>
                  </a:cubicBezTo>
                  <a:cubicBezTo>
                    <a:pt x="2706" y="430"/>
                    <a:pt x="2706" y="430"/>
                    <a:pt x="2706" y="430"/>
                  </a:cubicBezTo>
                  <a:cubicBezTo>
                    <a:pt x="2705" y="436"/>
                    <a:pt x="2705" y="442"/>
                    <a:pt x="2704" y="448"/>
                  </a:cubicBezTo>
                  <a:cubicBezTo>
                    <a:pt x="2704" y="448"/>
                    <a:pt x="2704" y="448"/>
                    <a:pt x="2704" y="448"/>
                  </a:cubicBezTo>
                  <a:cubicBezTo>
                    <a:pt x="2704" y="454"/>
                    <a:pt x="2704" y="459"/>
                    <a:pt x="2704" y="464"/>
                  </a:cubicBezTo>
                  <a:cubicBezTo>
                    <a:pt x="2704" y="465"/>
                    <a:pt x="2704" y="466"/>
                    <a:pt x="2704" y="467"/>
                  </a:cubicBezTo>
                  <a:cubicBezTo>
                    <a:pt x="2706" y="467"/>
                    <a:pt x="2706" y="467"/>
                    <a:pt x="2706" y="467"/>
                  </a:cubicBezTo>
                  <a:cubicBezTo>
                    <a:pt x="2706" y="467"/>
                    <a:pt x="2706" y="467"/>
                    <a:pt x="2706" y="467"/>
                  </a:cubicBezTo>
                  <a:cubicBezTo>
                    <a:pt x="2704" y="467"/>
                    <a:pt x="2704" y="467"/>
                    <a:pt x="2704" y="467"/>
                  </a:cubicBezTo>
                  <a:cubicBezTo>
                    <a:pt x="2704" y="472"/>
                    <a:pt x="2704" y="478"/>
                    <a:pt x="2705" y="483"/>
                  </a:cubicBezTo>
                  <a:cubicBezTo>
                    <a:pt x="2705" y="484"/>
                    <a:pt x="2705" y="485"/>
                    <a:pt x="2705" y="485"/>
                  </a:cubicBezTo>
                  <a:cubicBezTo>
                    <a:pt x="2705" y="485"/>
                    <a:pt x="2705" y="485"/>
                    <a:pt x="2705" y="485"/>
                  </a:cubicBezTo>
                  <a:cubicBezTo>
                    <a:pt x="2706" y="492"/>
                    <a:pt x="2707" y="498"/>
                    <a:pt x="2708" y="504"/>
                  </a:cubicBezTo>
                  <a:cubicBezTo>
                    <a:pt x="2709" y="504"/>
                    <a:pt x="2709" y="504"/>
                    <a:pt x="2709" y="504"/>
                  </a:cubicBezTo>
                  <a:cubicBezTo>
                    <a:pt x="2709" y="504"/>
                    <a:pt x="2709" y="504"/>
                    <a:pt x="2709" y="504"/>
                  </a:cubicBezTo>
                  <a:cubicBezTo>
                    <a:pt x="2708" y="504"/>
                    <a:pt x="2708" y="504"/>
                    <a:pt x="2708" y="504"/>
                  </a:cubicBezTo>
                  <a:cubicBezTo>
                    <a:pt x="2709" y="510"/>
                    <a:pt x="2710" y="516"/>
                    <a:pt x="2712" y="522"/>
                  </a:cubicBezTo>
                  <a:cubicBezTo>
                    <a:pt x="2712" y="522"/>
                    <a:pt x="2712" y="522"/>
                    <a:pt x="2712" y="522"/>
                  </a:cubicBezTo>
                  <a:cubicBezTo>
                    <a:pt x="2713" y="528"/>
                    <a:pt x="2715" y="534"/>
                    <a:pt x="2717" y="540"/>
                  </a:cubicBezTo>
                  <a:cubicBezTo>
                    <a:pt x="2718" y="540"/>
                    <a:pt x="2718" y="540"/>
                    <a:pt x="2718" y="540"/>
                  </a:cubicBezTo>
                  <a:cubicBezTo>
                    <a:pt x="2718" y="540"/>
                    <a:pt x="2718" y="540"/>
                    <a:pt x="2718" y="540"/>
                  </a:cubicBezTo>
                  <a:cubicBezTo>
                    <a:pt x="2717" y="540"/>
                    <a:pt x="2717" y="540"/>
                    <a:pt x="2717" y="540"/>
                  </a:cubicBezTo>
                  <a:cubicBezTo>
                    <a:pt x="2719" y="546"/>
                    <a:pt x="2721" y="552"/>
                    <a:pt x="2724" y="557"/>
                  </a:cubicBezTo>
                  <a:cubicBezTo>
                    <a:pt x="2724" y="557"/>
                    <a:pt x="2724" y="557"/>
                    <a:pt x="2724" y="557"/>
                  </a:cubicBezTo>
                  <a:cubicBezTo>
                    <a:pt x="2726" y="563"/>
                    <a:pt x="2729" y="569"/>
                    <a:pt x="2732" y="574"/>
                  </a:cubicBezTo>
                  <a:cubicBezTo>
                    <a:pt x="2733" y="574"/>
                    <a:pt x="2733" y="574"/>
                    <a:pt x="2733" y="574"/>
                  </a:cubicBezTo>
                  <a:cubicBezTo>
                    <a:pt x="2733" y="574"/>
                    <a:pt x="2733" y="574"/>
                    <a:pt x="2733" y="574"/>
                  </a:cubicBezTo>
                  <a:cubicBezTo>
                    <a:pt x="2732" y="574"/>
                    <a:pt x="2732" y="574"/>
                    <a:pt x="2732" y="574"/>
                  </a:cubicBezTo>
                  <a:cubicBezTo>
                    <a:pt x="2735" y="580"/>
                    <a:pt x="2738" y="585"/>
                    <a:pt x="2741" y="590"/>
                  </a:cubicBezTo>
                  <a:cubicBezTo>
                    <a:pt x="2741" y="590"/>
                    <a:pt x="2741" y="590"/>
                    <a:pt x="2741" y="590"/>
                  </a:cubicBezTo>
                  <a:cubicBezTo>
                    <a:pt x="2744" y="596"/>
                    <a:pt x="2748" y="601"/>
                    <a:pt x="2752" y="606"/>
                  </a:cubicBezTo>
                  <a:cubicBezTo>
                    <a:pt x="2753" y="605"/>
                    <a:pt x="2753" y="605"/>
                    <a:pt x="2753" y="605"/>
                  </a:cubicBezTo>
                  <a:cubicBezTo>
                    <a:pt x="2753" y="605"/>
                    <a:pt x="2753" y="605"/>
                    <a:pt x="2753" y="605"/>
                  </a:cubicBezTo>
                  <a:cubicBezTo>
                    <a:pt x="2752" y="606"/>
                    <a:pt x="2752" y="606"/>
                    <a:pt x="2752" y="606"/>
                  </a:cubicBezTo>
                  <a:cubicBezTo>
                    <a:pt x="2755" y="611"/>
                    <a:pt x="2759" y="615"/>
                    <a:pt x="2764" y="620"/>
                  </a:cubicBezTo>
                  <a:cubicBezTo>
                    <a:pt x="2764" y="620"/>
                    <a:pt x="2764" y="620"/>
                    <a:pt x="2764" y="620"/>
                  </a:cubicBezTo>
                  <a:cubicBezTo>
                    <a:pt x="2767" y="624"/>
                    <a:pt x="2771" y="629"/>
                    <a:pt x="2775" y="633"/>
                  </a:cubicBezTo>
                  <a:cubicBezTo>
                    <a:pt x="2776" y="633"/>
                    <a:pt x="2776" y="633"/>
                    <a:pt x="2776" y="634"/>
                  </a:cubicBezTo>
                  <a:cubicBezTo>
                    <a:pt x="2777" y="633"/>
                    <a:pt x="2777" y="633"/>
                    <a:pt x="2777" y="633"/>
                  </a:cubicBezTo>
                  <a:cubicBezTo>
                    <a:pt x="2777" y="633"/>
                    <a:pt x="2777" y="633"/>
                    <a:pt x="2777" y="633"/>
                  </a:cubicBezTo>
                  <a:cubicBezTo>
                    <a:pt x="2776" y="634"/>
                    <a:pt x="2776" y="634"/>
                    <a:pt x="2776" y="634"/>
                  </a:cubicBezTo>
                  <a:cubicBezTo>
                    <a:pt x="2781" y="638"/>
                    <a:pt x="2785" y="642"/>
                    <a:pt x="2789" y="645"/>
                  </a:cubicBezTo>
                  <a:cubicBezTo>
                    <a:pt x="2790" y="646"/>
                    <a:pt x="2790" y="646"/>
                    <a:pt x="2790" y="646"/>
                  </a:cubicBezTo>
                  <a:cubicBezTo>
                    <a:pt x="2790" y="646"/>
                    <a:pt x="2790" y="646"/>
                    <a:pt x="2790" y="646"/>
                  </a:cubicBezTo>
                  <a:cubicBezTo>
                    <a:pt x="2795" y="650"/>
                    <a:pt x="2800" y="654"/>
                    <a:pt x="2805" y="657"/>
                  </a:cubicBezTo>
                  <a:cubicBezTo>
                    <a:pt x="2806" y="656"/>
                    <a:pt x="2806" y="656"/>
                    <a:pt x="2806" y="656"/>
                  </a:cubicBezTo>
                  <a:cubicBezTo>
                    <a:pt x="2806" y="656"/>
                    <a:pt x="2806" y="656"/>
                    <a:pt x="2806" y="656"/>
                  </a:cubicBezTo>
                  <a:cubicBezTo>
                    <a:pt x="2805" y="657"/>
                    <a:pt x="2805" y="657"/>
                    <a:pt x="2805" y="657"/>
                  </a:cubicBezTo>
                  <a:cubicBezTo>
                    <a:pt x="2810" y="661"/>
                    <a:pt x="2815" y="664"/>
                    <a:pt x="2821" y="668"/>
                  </a:cubicBezTo>
                  <a:cubicBezTo>
                    <a:pt x="2821" y="668"/>
                    <a:pt x="2821" y="668"/>
                    <a:pt x="2821" y="668"/>
                  </a:cubicBezTo>
                  <a:cubicBezTo>
                    <a:pt x="2826" y="671"/>
                    <a:pt x="2831" y="674"/>
                    <a:pt x="2837" y="676"/>
                  </a:cubicBezTo>
                  <a:cubicBezTo>
                    <a:pt x="2838" y="675"/>
                    <a:pt x="2838" y="675"/>
                    <a:pt x="2838" y="675"/>
                  </a:cubicBezTo>
                  <a:cubicBezTo>
                    <a:pt x="2838" y="675"/>
                    <a:pt x="2838" y="675"/>
                    <a:pt x="2838" y="675"/>
                  </a:cubicBezTo>
                  <a:cubicBezTo>
                    <a:pt x="2837" y="676"/>
                    <a:pt x="2837" y="676"/>
                    <a:pt x="2837" y="676"/>
                  </a:cubicBezTo>
                  <a:cubicBezTo>
                    <a:pt x="2843" y="679"/>
                    <a:pt x="2848" y="682"/>
                    <a:pt x="2854" y="684"/>
                  </a:cubicBezTo>
                  <a:cubicBezTo>
                    <a:pt x="2854" y="684"/>
                    <a:pt x="2854" y="684"/>
                    <a:pt x="2854" y="684"/>
                  </a:cubicBezTo>
                  <a:cubicBezTo>
                    <a:pt x="2860" y="686"/>
                    <a:pt x="2866" y="688"/>
                    <a:pt x="2872" y="690"/>
                  </a:cubicBezTo>
                  <a:cubicBezTo>
                    <a:pt x="2872" y="689"/>
                    <a:pt x="2872" y="689"/>
                    <a:pt x="2872" y="689"/>
                  </a:cubicBezTo>
                  <a:cubicBezTo>
                    <a:pt x="2872" y="689"/>
                    <a:pt x="2872" y="689"/>
                    <a:pt x="2872" y="689"/>
                  </a:cubicBezTo>
                  <a:cubicBezTo>
                    <a:pt x="2872" y="690"/>
                    <a:pt x="2872" y="690"/>
                    <a:pt x="2872" y="690"/>
                  </a:cubicBezTo>
                  <a:cubicBezTo>
                    <a:pt x="2877" y="692"/>
                    <a:pt x="2884" y="694"/>
                    <a:pt x="2890" y="695"/>
                  </a:cubicBezTo>
                  <a:cubicBezTo>
                    <a:pt x="2890" y="695"/>
                    <a:pt x="2890" y="695"/>
                    <a:pt x="2890" y="695"/>
                  </a:cubicBezTo>
                  <a:cubicBezTo>
                    <a:pt x="2896" y="697"/>
                    <a:pt x="2902" y="698"/>
                    <a:pt x="2908" y="699"/>
                  </a:cubicBezTo>
                  <a:cubicBezTo>
                    <a:pt x="2908" y="697"/>
                    <a:pt x="2908" y="697"/>
                    <a:pt x="2908" y="697"/>
                  </a:cubicBezTo>
                  <a:cubicBezTo>
                    <a:pt x="2908" y="697"/>
                    <a:pt x="2908" y="697"/>
                    <a:pt x="2908" y="697"/>
                  </a:cubicBezTo>
                  <a:cubicBezTo>
                    <a:pt x="2908" y="699"/>
                    <a:pt x="2908" y="699"/>
                    <a:pt x="2908" y="699"/>
                  </a:cubicBezTo>
                  <a:cubicBezTo>
                    <a:pt x="2914" y="700"/>
                    <a:pt x="2920" y="700"/>
                    <a:pt x="2926" y="701"/>
                  </a:cubicBezTo>
                  <a:cubicBezTo>
                    <a:pt x="2926" y="701"/>
                    <a:pt x="2926" y="701"/>
                    <a:pt x="2926" y="701"/>
                  </a:cubicBezTo>
                  <a:cubicBezTo>
                    <a:pt x="2933" y="701"/>
                    <a:pt x="2939" y="701"/>
                    <a:pt x="2945" y="701"/>
                  </a:cubicBezTo>
                  <a:cubicBezTo>
                    <a:pt x="2945" y="701"/>
                    <a:pt x="2945" y="701"/>
                    <a:pt x="2945" y="701"/>
                  </a:cubicBezTo>
                  <a:cubicBezTo>
                    <a:pt x="2945" y="701"/>
                    <a:pt x="2945" y="701"/>
                    <a:pt x="2945" y="701"/>
                  </a:cubicBezTo>
                  <a:cubicBezTo>
                    <a:pt x="2948" y="701"/>
                    <a:pt x="2951" y="701"/>
                    <a:pt x="2955" y="701"/>
                  </a:cubicBezTo>
                  <a:cubicBezTo>
                    <a:pt x="2955" y="701"/>
                    <a:pt x="2955" y="701"/>
                    <a:pt x="2955" y="701"/>
                  </a:cubicBezTo>
                  <a:cubicBezTo>
                    <a:pt x="2955" y="701"/>
                    <a:pt x="2955" y="701"/>
                    <a:pt x="2955" y="701"/>
                  </a:cubicBezTo>
                  <a:cubicBezTo>
                    <a:pt x="2958" y="701"/>
                    <a:pt x="2961" y="701"/>
                    <a:pt x="2964" y="700"/>
                  </a:cubicBezTo>
                  <a:cubicBezTo>
                    <a:pt x="2967" y="700"/>
                    <a:pt x="2970" y="700"/>
                    <a:pt x="2974" y="699"/>
                  </a:cubicBezTo>
                  <a:cubicBezTo>
                    <a:pt x="2974" y="699"/>
                    <a:pt x="2974" y="699"/>
                    <a:pt x="2974" y="699"/>
                  </a:cubicBezTo>
                  <a:cubicBezTo>
                    <a:pt x="2980" y="698"/>
                    <a:pt x="2986" y="697"/>
                    <a:pt x="2992" y="696"/>
                  </a:cubicBezTo>
                  <a:cubicBezTo>
                    <a:pt x="2992" y="695"/>
                    <a:pt x="2992" y="695"/>
                    <a:pt x="2992" y="695"/>
                  </a:cubicBezTo>
                  <a:cubicBezTo>
                    <a:pt x="2992" y="695"/>
                    <a:pt x="2992" y="695"/>
                    <a:pt x="2992" y="695"/>
                  </a:cubicBezTo>
                  <a:cubicBezTo>
                    <a:pt x="2992" y="696"/>
                    <a:pt x="2992" y="696"/>
                    <a:pt x="2992" y="696"/>
                  </a:cubicBezTo>
                  <a:cubicBezTo>
                    <a:pt x="2998" y="695"/>
                    <a:pt x="3004" y="693"/>
                    <a:pt x="3010" y="692"/>
                  </a:cubicBezTo>
                  <a:cubicBezTo>
                    <a:pt x="3010" y="692"/>
                    <a:pt x="3010" y="692"/>
                    <a:pt x="3010" y="692"/>
                  </a:cubicBezTo>
                  <a:cubicBezTo>
                    <a:pt x="3016" y="690"/>
                    <a:pt x="3022" y="688"/>
                    <a:pt x="3028" y="686"/>
                  </a:cubicBezTo>
                  <a:cubicBezTo>
                    <a:pt x="3027" y="684"/>
                    <a:pt x="3027" y="684"/>
                    <a:pt x="3027" y="684"/>
                  </a:cubicBezTo>
                  <a:cubicBezTo>
                    <a:pt x="3027" y="684"/>
                    <a:pt x="3027" y="684"/>
                    <a:pt x="3027" y="684"/>
                  </a:cubicBezTo>
                  <a:cubicBezTo>
                    <a:pt x="3028" y="686"/>
                    <a:pt x="3028" y="686"/>
                    <a:pt x="3028" y="686"/>
                  </a:cubicBezTo>
                  <a:cubicBezTo>
                    <a:pt x="3033" y="684"/>
                    <a:pt x="3039" y="681"/>
                    <a:pt x="3045" y="678"/>
                  </a:cubicBezTo>
                  <a:cubicBezTo>
                    <a:pt x="3045" y="678"/>
                    <a:pt x="3045" y="678"/>
                    <a:pt x="3045" y="678"/>
                  </a:cubicBezTo>
                  <a:cubicBezTo>
                    <a:pt x="3050" y="676"/>
                    <a:pt x="3056" y="673"/>
                    <a:pt x="3061" y="670"/>
                  </a:cubicBezTo>
                  <a:cubicBezTo>
                    <a:pt x="3061" y="669"/>
                    <a:pt x="3061" y="669"/>
                    <a:pt x="3061" y="669"/>
                  </a:cubicBezTo>
                  <a:cubicBezTo>
                    <a:pt x="3061" y="669"/>
                    <a:pt x="3061" y="669"/>
                    <a:pt x="3061" y="669"/>
                  </a:cubicBezTo>
                  <a:cubicBezTo>
                    <a:pt x="3061" y="670"/>
                    <a:pt x="3061" y="670"/>
                    <a:pt x="3061" y="670"/>
                  </a:cubicBezTo>
                  <a:cubicBezTo>
                    <a:pt x="3067" y="667"/>
                    <a:pt x="3072" y="663"/>
                    <a:pt x="3077" y="660"/>
                  </a:cubicBezTo>
                  <a:cubicBezTo>
                    <a:pt x="3077" y="660"/>
                    <a:pt x="3077" y="660"/>
                    <a:pt x="3077" y="660"/>
                  </a:cubicBezTo>
                  <a:cubicBezTo>
                    <a:pt x="3082" y="657"/>
                    <a:pt x="3087" y="653"/>
                    <a:pt x="3092" y="649"/>
                  </a:cubicBezTo>
                  <a:cubicBezTo>
                    <a:pt x="3091" y="648"/>
                    <a:pt x="3091" y="648"/>
                    <a:pt x="3091" y="648"/>
                  </a:cubicBezTo>
                  <a:cubicBezTo>
                    <a:pt x="3091" y="648"/>
                    <a:pt x="3091" y="648"/>
                    <a:pt x="3091" y="648"/>
                  </a:cubicBezTo>
                  <a:cubicBezTo>
                    <a:pt x="3092" y="649"/>
                    <a:pt x="3092" y="649"/>
                    <a:pt x="3092" y="649"/>
                  </a:cubicBezTo>
                  <a:cubicBezTo>
                    <a:pt x="3097" y="645"/>
                    <a:pt x="3102" y="641"/>
                    <a:pt x="3106" y="637"/>
                  </a:cubicBezTo>
                  <a:cubicBezTo>
                    <a:pt x="3106" y="637"/>
                    <a:pt x="3106" y="637"/>
                    <a:pt x="3106" y="637"/>
                  </a:cubicBezTo>
                  <a:cubicBezTo>
                    <a:pt x="3109" y="634"/>
                    <a:pt x="3111" y="632"/>
                    <a:pt x="3113" y="630"/>
                  </a:cubicBezTo>
                  <a:cubicBezTo>
                    <a:pt x="3115" y="628"/>
                    <a:pt x="3117" y="626"/>
                    <a:pt x="3119" y="623"/>
                  </a:cubicBezTo>
                  <a:cubicBezTo>
                    <a:pt x="3118" y="623"/>
                    <a:pt x="3118" y="623"/>
                    <a:pt x="3118" y="623"/>
                  </a:cubicBezTo>
                  <a:cubicBezTo>
                    <a:pt x="3118" y="622"/>
                    <a:pt x="3118" y="622"/>
                    <a:pt x="3118" y="622"/>
                  </a:cubicBezTo>
                  <a:cubicBezTo>
                    <a:pt x="3119" y="623"/>
                    <a:pt x="3119" y="623"/>
                    <a:pt x="3119" y="623"/>
                  </a:cubicBezTo>
                  <a:cubicBezTo>
                    <a:pt x="3122" y="621"/>
                    <a:pt x="3124" y="618"/>
                    <a:pt x="3126" y="616"/>
                  </a:cubicBezTo>
                  <a:cubicBezTo>
                    <a:pt x="3128" y="614"/>
                    <a:pt x="3130" y="611"/>
                    <a:pt x="3131" y="609"/>
                  </a:cubicBezTo>
                  <a:cubicBezTo>
                    <a:pt x="3131" y="609"/>
                    <a:pt x="3131" y="609"/>
                    <a:pt x="3131" y="609"/>
                  </a:cubicBezTo>
                  <a:cubicBezTo>
                    <a:pt x="3135" y="604"/>
                    <a:pt x="3139" y="599"/>
                    <a:pt x="3142" y="594"/>
                  </a:cubicBezTo>
                  <a:cubicBezTo>
                    <a:pt x="3141" y="593"/>
                    <a:pt x="3141" y="593"/>
                    <a:pt x="3141" y="593"/>
                  </a:cubicBezTo>
                  <a:cubicBezTo>
                    <a:pt x="3141" y="593"/>
                    <a:pt x="3141" y="593"/>
                    <a:pt x="3141" y="593"/>
                  </a:cubicBezTo>
                  <a:cubicBezTo>
                    <a:pt x="3142" y="594"/>
                    <a:pt x="3142" y="594"/>
                    <a:pt x="3142" y="594"/>
                  </a:cubicBezTo>
                  <a:cubicBezTo>
                    <a:pt x="3146" y="589"/>
                    <a:pt x="3149" y="584"/>
                    <a:pt x="3152" y="578"/>
                  </a:cubicBezTo>
                  <a:cubicBezTo>
                    <a:pt x="3152" y="578"/>
                    <a:pt x="3152" y="578"/>
                    <a:pt x="3152" y="578"/>
                  </a:cubicBezTo>
                  <a:cubicBezTo>
                    <a:pt x="3155" y="573"/>
                    <a:pt x="3158" y="567"/>
                    <a:pt x="3160" y="562"/>
                  </a:cubicBezTo>
                  <a:cubicBezTo>
                    <a:pt x="3159" y="561"/>
                    <a:pt x="3159" y="561"/>
                    <a:pt x="3159" y="561"/>
                  </a:cubicBezTo>
                  <a:cubicBezTo>
                    <a:pt x="3159" y="561"/>
                    <a:pt x="3159" y="561"/>
                    <a:pt x="3159" y="561"/>
                  </a:cubicBezTo>
                  <a:cubicBezTo>
                    <a:pt x="3160" y="562"/>
                    <a:pt x="3160" y="562"/>
                    <a:pt x="3160" y="562"/>
                  </a:cubicBezTo>
                  <a:cubicBezTo>
                    <a:pt x="3163" y="556"/>
                    <a:pt x="3165" y="550"/>
                    <a:pt x="3167" y="544"/>
                  </a:cubicBezTo>
                  <a:cubicBezTo>
                    <a:pt x="3167" y="544"/>
                    <a:pt x="3167" y="544"/>
                    <a:pt x="3167" y="544"/>
                  </a:cubicBezTo>
                  <a:cubicBezTo>
                    <a:pt x="3170" y="538"/>
                    <a:pt x="3171" y="533"/>
                    <a:pt x="3173" y="527"/>
                  </a:cubicBezTo>
                  <a:cubicBezTo>
                    <a:pt x="3172" y="526"/>
                    <a:pt x="3172" y="526"/>
                    <a:pt x="3172" y="526"/>
                  </a:cubicBezTo>
                  <a:cubicBezTo>
                    <a:pt x="3172" y="526"/>
                    <a:pt x="3172" y="526"/>
                    <a:pt x="3172" y="526"/>
                  </a:cubicBezTo>
                  <a:cubicBezTo>
                    <a:pt x="3173" y="527"/>
                    <a:pt x="3173" y="527"/>
                    <a:pt x="3173" y="527"/>
                  </a:cubicBezTo>
                  <a:cubicBezTo>
                    <a:pt x="3175" y="521"/>
                    <a:pt x="3176" y="514"/>
                    <a:pt x="3177" y="508"/>
                  </a:cubicBezTo>
                  <a:cubicBezTo>
                    <a:pt x="3177" y="508"/>
                    <a:pt x="3177" y="508"/>
                    <a:pt x="3177" y="508"/>
                  </a:cubicBezTo>
                  <a:cubicBezTo>
                    <a:pt x="3179" y="502"/>
                    <a:pt x="3180" y="496"/>
                    <a:pt x="3180" y="490"/>
                  </a:cubicBezTo>
                  <a:cubicBezTo>
                    <a:pt x="3179" y="490"/>
                    <a:pt x="3179" y="490"/>
                    <a:pt x="3179" y="490"/>
                  </a:cubicBezTo>
                  <a:cubicBezTo>
                    <a:pt x="3179" y="490"/>
                    <a:pt x="3179" y="490"/>
                    <a:pt x="3179" y="490"/>
                  </a:cubicBezTo>
                  <a:cubicBezTo>
                    <a:pt x="3180" y="490"/>
                    <a:pt x="3180" y="490"/>
                    <a:pt x="3180" y="490"/>
                  </a:cubicBezTo>
                  <a:cubicBezTo>
                    <a:pt x="3181" y="484"/>
                    <a:pt x="3181" y="478"/>
                    <a:pt x="3182" y="471"/>
                  </a:cubicBezTo>
                  <a:cubicBezTo>
                    <a:pt x="3182" y="471"/>
                    <a:pt x="3182" y="471"/>
                    <a:pt x="3182" y="471"/>
                  </a:cubicBezTo>
                  <a:cubicBezTo>
                    <a:pt x="3182" y="468"/>
                    <a:pt x="3182" y="464"/>
                    <a:pt x="3182" y="460"/>
                  </a:cubicBezTo>
                  <a:close/>
                  <a:moveTo>
                    <a:pt x="3130" y="474"/>
                  </a:moveTo>
                  <a:cubicBezTo>
                    <a:pt x="3129" y="474"/>
                    <a:pt x="3129" y="474"/>
                    <a:pt x="3129" y="474"/>
                  </a:cubicBezTo>
                  <a:cubicBezTo>
                    <a:pt x="3128" y="480"/>
                    <a:pt x="3128" y="486"/>
                    <a:pt x="3127" y="492"/>
                  </a:cubicBezTo>
                  <a:cubicBezTo>
                    <a:pt x="3127" y="492"/>
                    <a:pt x="3127" y="492"/>
                    <a:pt x="3127" y="492"/>
                  </a:cubicBezTo>
                  <a:cubicBezTo>
                    <a:pt x="3126" y="498"/>
                    <a:pt x="3125" y="504"/>
                    <a:pt x="3123" y="510"/>
                  </a:cubicBezTo>
                  <a:cubicBezTo>
                    <a:pt x="3124" y="511"/>
                    <a:pt x="3124" y="511"/>
                    <a:pt x="3124" y="511"/>
                  </a:cubicBezTo>
                  <a:cubicBezTo>
                    <a:pt x="3124" y="511"/>
                    <a:pt x="3124" y="511"/>
                    <a:pt x="3124" y="511"/>
                  </a:cubicBezTo>
                  <a:cubicBezTo>
                    <a:pt x="3123" y="510"/>
                    <a:pt x="3123" y="510"/>
                    <a:pt x="3123" y="510"/>
                  </a:cubicBezTo>
                  <a:cubicBezTo>
                    <a:pt x="3121" y="516"/>
                    <a:pt x="3120" y="522"/>
                    <a:pt x="3117" y="528"/>
                  </a:cubicBezTo>
                  <a:cubicBezTo>
                    <a:pt x="3117" y="528"/>
                    <a:pt x="3117" y="528"/>
                    <a:pt x="3117" y="528"/>
                  </a:cubicBezTo>
                  <a:cubicBezTo>
                    <a:pt x="3115" y="533"/>
                    <a:pt x="3113" y="539"/>
                    <a:pt x="3110" y="545"/>
                  </a:cubicBezTo>
                  <a:cubicBezTo>
                    <a:pt x="3111" y="545"/>
                    <a:pt x="3111" y="545"/>
                    <a:pt x="3111" y="545"/>
                  </a:cubicBezTo>
                  <a:cubicBezTo>
                    <a:pt x="3111" y="545"/>
                    <a:pt x="3111" y="545"/>
                    <a:pt x="3111" y="545"/>
                  </a:cubicBezTo>
                  <a:cubicBezTo>
                    <a:pt x="3110" y="545"/>
                    <a:pt x="3110" y="545"/>
                    <a:pt x="3110" y="545"/>
                  </a:cubicBezTo>
                  <a:cubicBezTo>
                    <a:pt x="3107" y="550"/>
                    <a:pt x="3104" y="556"/>
                    <a:pt x="3101" y="561"/>
                  </a:cubicBezTo>
                  <a:cubicBezTo>
                    <a:pt x="3101" y="561"/>
                    <a:pt x="3101" y="561"/>
                    <a:pt x="3101" y="561"/>
                  </a:cubicBezTo>
                  <a:cubicBezTo>
                    <a:pt x="3098" y="566"/>
                    <a:pt x="3094" y="571"/>
                    <a:pt x="3091" y="576"/>
                  </a:cubicBezTo>
                  <a:cubicBezTo>
                    <a:pt x="3092" y="577"/>
                    <a:pt x="3092" y="577"/>
                    <a:pt x="3092" y="577"/>
                  </a:cubicBezTo>
                  <a:cubicBezTo>
                    <a:pt x="3092" y="577"/>
                    <a:pt x="3092" y="577"/>
                    <a:pt x="3092" y="577"/>
                  </a:cubicBezTo>
                  <a:cubicBezTo>
                    <a:pt x="3091" y="576"/>
                    <a:pt x="3091" y="576"/>
                    <a:pt x="3091" y="576"/>
                  </a:cubicBezTo>
                  <a:cubicBezTo>
                    <a:pt x="3087" y="581"/>
                    <a:pt x="3083" y="585"/>
                    <a:pt x="3079" y="590"/>
                  </a:cubicBezTo>
                  <a:cubicBezTo>
                    <a:pt x="3079" y="590"/>
                    <a:pt x="3079" y="590"/>
                    <a:pt x="3079" y="590"/>
                  </a:cubicBezTo>
                  <a:cubicBezTo>
                    <a:pt x="3074" y="594"/>
                    <a:pt x="3070" y="599"/>
                    <a:pt x="3065" y="603"/>
                  </a:cubicBezTo>
                  <a:cubicBezTo>
                    <a:pt x="3066" y="604"/>
                    <a:pt x="3066" y="604"/>
                    <a:pt x="3066" y="604"/>
                  </a:cubicBezTo>
                  <a:cubicBezTo>
                    <a:pt x="3066" y="604"/>
                    <a:pt x="3066" y="604"/>
                    <a:pt x="3066" y="604"/>
                  </a:cubicBezTo>
                  <a:cubicBezTo>
                    <a:pt x="3065" y="603"/>
                    <a:pt x="3065" y="603"/>
                    <a:pt x="3065" y="603"/>
                  </a:cubicBezTo>
                  <a:cubicBezTo>
                    <a:pt x="3061" y="607"/>
                    <a:pt x="3056" y="610"/>
                    <a:pt x="3051" y="614"/>
                  </a:cubicBezTo>
                  <a:cubicBezTo>
                    <a:pt x="3051" y="614"/>
                    <a:pt x="3051" y="614"/>
                    <a:pt x="3051" y="614"/>
                  </a:cubicBezTo>
                  <a:cubicBezTo>
                    <a:pt x="3046" y="618"/>
                    <a:pt x="3041" y="621"/>
                    <a:pt x="3036" y="624"/>
                  </a:cubicBezTo>
                  <a:cubicBezTo>
                    <a:pt x="3036" y="625"/>
                    <a:pt x="3036" y="625"/>
                    <a:pt x="3036" y="625"/>
                  </a:cubicBezTo>
                  <a:cubicBezTo>
                    <a:pt x="3036" y="625"/>
                    <a:pt x="3036" y="625"/>
                    <a:pt x="3036" y="625"/>
                  </a:cubicBezTo>
                  <a:cubicBezTo>
                    <a:pt x="3035" y="624"/>
                    <a:pt x="3035" y="624"/>
                    <a:pt x="3035" y="624"/>
                  </a:cubicBezTo>
                  <a:cubicBezTo>
                    <a:pt x="3030" y="627"/>
                    <a:pt x="3025" y="630"/>
                    <a:pt x="3019" y="632"/>
                  </a:cubicBezTo>
                  <a:cubicBezTo>
                    <a:pt x="3019" y="632"/>
                    <a:pt x="3019" y="632"/>
                    <a:pt x="3019" y="632"/>
                  </a:cubicBezTo>
                  <a:cubicBezTo>
                    <a:pt x="3014" y="635"/>
                    <a:pt x="3008" y="637"/>
                    <a:pt x="3002" y="639"/>
                  </a:cubicBezTo>
                  <a:cubicBezTo>
                    <a:pt x="3003" y="640"/>
                    <a:pt x="3003" y="640"/>
                    <a:pt x="3003" y="640"/>
                  </a:cubicBezTo>
                  <a:cubicBezTo>
                    <a:pt x="3002" y="640"/>
                    <a:pt x="3002" y="640"/>
                    <a:pt x="3002" y="640"/>
                  </a:cubicBezTo>
                  <a:cubicBezTo>
                    <a:pt x="3002" y="639"/>
                    <a:pt x="3002" y="639"/>
                    <a:pt x="3002" y="639"/>
                  </a:cubicBezTo>
                  <a:cubicBezTo>
                    <a:pt x="2996" y="641"/>
                    <a:pt x="2990" y="643"/>
                    <a:pt x="2984" y="644"/>
                  </a:cubicBezTo>
                  <a:cubicBezTo>
                    <a:pt x="2984" y="644"/>
                    <a:pt x="2984" y="644"/>
                    <a:pt x="2984" y="644"/>
                  </a:cubicBezTo>
                  <a:cubicBezTo>
                    <a:pt x="2978" y="645"/>
                    <a:pt x="2972" y="646"/>
                    <a:pt x="2966" y="647"/>
                  </a:cubicBezTo>
                  <a:cubicBezTo>
                    <a:pt x="2966" y="649"/>
                    <a:pt x="2966" y="649"/>
                    <a:pt x="2966" y="649"/>
                  </a:cubicBezTo>
                  <a:cubicBezTo>
                    <a:pt x="2966" y="649"/>
                    <a:pt x="2966" y="649"/>
                    <a:pt x="2966" y="649"/>
                  </a:cubicBezTo>
                  <a:cubicBezTo>
                    <a:pt x="2966" y="647"/>
                    <a:pt x="2966" y="647"/>
                    <a:pt x="2966" y="647"/>
                  </a:cubicBezTo>
                  <a:cubicBezTo>
                    <a:pt x="2960" y="648"/>
                    <a:pt x="2954" y="648"/>
                    <a:pt x="2948" y="649"/>
                  </a:cubicBezTo>
                  <a:cubicBezTo>
                    <a:pt x="2948" y="649"/>
                    <a:pt x="2948" y="649"/>
                    <a:pt x="2948" y="649"/>
                  </a:cubicBezTo>
                  <a:cubicBezTo>
                    <a:pt x="2942" y="649"/>
                    <a:pt x="2936" y="649"/>
                    <a:pt x="2930" y="648"/>
                  </a:cubicBezTo>
                  <a:cubicBezTo>
                    <a:pt x="2929" y="650"/>
                    <a:pt x="2929" y="650"/>
                    <a:pt x="2929" y="650"/>
                  </a:cubicBezTo>
                  <a:cubicBezTo>
                    <a:pt x="2929" y="650"/>
                    <a:pt x="2929" y="650"/>
                    <a:pt x="2929" y="650"/>
                  </a:cubicBezTo>
                  <a:cubicBezTo>
                    <a:pt x="2929" y="648"/>
                    <a:pt x="2929" y="648"/>
                    <a:pt x="2929" y="648"/>
                  </a:cubicBezTo>
                  <a:cubicBezTo>
                    <a:pt x="2923" y="648"/>
                    <a:pt x="2917" y="647"/>
                    <a:pt x="2911" y="646"/>
                  </a:cubicBezTo>
                  <a:cubicBezTo>
                    <a:pt x="2911" y="646"/>
                    <a:pt x="2911" y="646"/>
                    <a:pt x="2911" y="646"/>
                  </a:cubicBezTo>
                  <a:cubicBezTo>
                    <a:pt x="2905" y="645"/>
                    <a:pt x="2899" y="644"/>
                    <a:pt x="2893" y="642"/>
                  </a:cubicBezTo>
                  <a:cubicBezTo>
                    <a:pt x="2893" y="643"/>
                    <a:pt x="2893" y="643"/>
                    <a:pt x="2893" y="643"/>
                  </a:cubicBezTo>
                  <a:cubicBezTo>
                    <a:pt x="2893" y="643"/>
                    <a:pt x="2893" y="643"/>
                    <a:pt x="2893" y="643"/>
                  </a:cubicBezTo>
                  <a:cubicBezTo>
                    <a:pt x="2893" y="642"/>
                    <a:pt x="2893" y="642"/>
                    <a:pt x="2893" y="642"/>
                  </a:cubicBezTo>
                  <a:cubicBezTo>
                    <a:pt x="2887" y="640"/>
                    <a:pt x="2882" y="638"/>
                    <a:pt x="2876" y="636"/>
                  </a:cubicBezTo>
                  <a:cubicBezTo>
                    <a:pt x="2876" y="636"/>
                    <a:pt x="2876" y="636"/>
                    <a:pt x="2876" y="636"/>
                  </a:cubicBezTo>
                  <a:cubicBezTo>
                    <a:pt x="2870" y="634"/>
                    <a:pt x="2865" y="631"/>
                    <a:pt x="2859" y="629"/>
                  </a:cubicBezTo>
                  <a:cubicBezTo>
                    <a:pt x="2858" y="630"/>
                    <a:pt x="2858" y="630"/>
                    <a:pt x="2858" y="630"/>
                  </a:cubicBezTo>
                  <a:cubicBezTo>
                    <a:pt x="2858" y="630"/>
                    <a:pt x="2858" y="630"/>
                    <a:pt x="2858" y="630"/>
                  </a:cubicBezTo>
                  <a:cubicBezTo>
                    <a:pt x="2859" y="629"/>
                    <a:pt x="2859" y="629"/>
                    <a:pt x="2859" y="629"/>
                  </a:cubicBezTo>
                  <a:cubicBezTo>
                    <a:pt x="2854" y="626"/>
                    <a:pt x="2848" y="623"/>
                    <a:pt x="2843" y="620"/>
                  </a:cubicBezTo>
                  <a:cubicBezTo>
                    <a:pt x="2843" y="620"/>
                    <a:pt x="2843" y="620"/>
                    <a:pt x="2843" y="620"/>
                  </a:cubicBezTo>
                  <a:cubicBezTo>
                    <a:pt x="2838" y="616"/>
                    <a:pt x="2833" y="613"/>
                    <a:pt x="2828" y="609"/>
                  </a:cubicBezTo>
                  <a:cubicBezTo>
                    <a:pt x="2827" y="610"/>
                    <a:pt x="2827" y="610"/>
                    <a:pt x="2827" y="610"/>
                  </a:cubicBezTo>
                  <a:cubicBezTo>
                    <a:pt x="2827" y="610"/>
                    <a:pt x="2827" y="610"/>
                    <a:pt x="2827" y="610"/>
                  </a:cubicBezTo>
                  <a:cubicBezTo>
                    <a:pt x="2828" y="609"/>
                    <a:pt x="2828" y="609"/>
                    <a:pt x="2828" y="609"/>
                  </a:cubicBezTo>
                  <a:cubicBezTo>
                    <a:pt x="2823" y="605"/>
                    <a:pt x="2819" y="601"/>
                    <a:pt x="2814" y="597"/>
                  </a:cubicBezTo>
                  <a:cubicBezTo>
                    <a:pt x="2814" y="597"/>
                    <a:pt x="2814" y="597"/>
                    <a:pt x="2814" y="597"/>
                  </a:cubicBezTo>
                  <a:cubicBezTo>
                    <a:pt x="2810" y="593"/>
                    <a:pt x="2806" y="588"/>
                    <a:pt x="2802" y="584"/>
                  </a:cubicBezTo>
                  <a:cubicBezTo>
                    <a:pt x="2801" y="584"/>
                    <a:pt x="2801" y="584"/>
                    <a:pt x="2801" y="584"/>
                  </a:cubicBezTo>
                  <a:cubicBezTo>
                    <a:pt x="2801" y="584"/>
                    <a:pt x="2801" y="584"/>
                    <a:pt x="2801" y="584"/>
                  </a:cubicBezTo>
                  <a:cubicBezTo>
                    <a:pt x="2802" y="583"/>
                    <a:pt x="2802" y="583"/>
                    <a:pt x="2802" y="583"/>
                  </a:cubicBezTo>
                  <a:cubicBezTo>
                    <a:pt x="2798" y="579"/>
                    <a:pt x="2794" y="574"/>
                    <a:pt x="2790" y="569"/>
                  </a:cubicBezTo>
                  <a:cubicBezTo>
                    <a:pt x="2790" y="569"/>
                    <a:pt x="2790" y="569"/>
                    <a:pt x="2790" y="569"/>
                  </a:cubicBezTo>
                  <a:cubicBezTo>
                    <a:pt x="2787" y="564"/>
                    <a:pt x="2783" y="559"/>
                    <a:pt x="2780" y="553"/>
                  </a:cubicBezTo>
                  <a:cubicBezTo>
                    <a:pt x="2779" y="554"/>
                    <a:pt x="2779" y="554"/>
                    <a:pt x="2779" y="554"/>
                  </a:cubicBezTo>
                  <a:cubicBezTo>
                    <a:pt x="2779" y="554"/>
                    <a:pt x="2779" y="554"/>
                    <a:pt x="2779" y="554"/>
                  </a:cubicBezTo>
                  <a:cubicBezTo>
                    <a:pt x="2780" y="553"/>
                    <a:pt x="2780" y="553"/>
                    <a:pt x="2780" y="553"/>
                  </a:cubicBezTo>
                  <a:cubicBezTo>
                    <a:pt x="2777" y="548"/>
                    <a:pt x="2775" y="543"/>
                    <a:pt x="2772" y="537"/>
                  </a:cubicBezTo>
                  <a:cubicBezTo>
                    <a:pt x="2772" y="537"/>
                    <a:pt x="2772" y="537"/>
                    <a:pt x="2772" y="537"/>
                  </a:cubicBezTo>
                  <a:cubicBezTo>
                    <a:pt x="2770" y="531"/>
                    <a:pt x="2768" y="526"/>
                    <a:pt x="2766" y="520"/>
                  </a:cubicBezTo>
                  <a:cubicBezTo>
                    <a:pt x="2764" y="520"/>
                    <a:pt x="2764" y="520"/>
                    <a:pt x="2764" y="520"/>
                  </a:cubicBezTo>
                  <a:cubicBezTo>
                    <a:pt x="2764" y="520"/>
                    <a:pt x="2764" y="520"/>
                    <a:pt x="2764" y="520"/>
                  </a:cubicBezTo>
                  <a:cubicBezTo>
                    <a:pt x="2766" y="520"/>
                    <a:pt x="2766" y="520"/>
                    <a:pt x="2766" y="520"/>
                  </a:cubicBezTo>
                  <a:cubicBezTo>
                    <a:pt x="2764" y="514"/>
                    <a:pt x="2762" y="508"/>
                    <a:pt x="2761" y="502"/>
                  </a:cubicBezTo>
                  <a:cubicBezTo>
                    <a:pt x="2761" y="502"/>
                    <a:pt x="2761" y="502"/>
                    <a:pt x="2761" y="502"/>
                  </a:cubicBezTo>
                  <a:cubicBezTo>
                    <a:pt x="2760" y="496"/>
                    <a:pt x="2759" y="490"/>
                    <a:pt x="2758" y="484"/>
                  </a:cubicBezTo>
                  <a:cubicBezTo>
                    <a:pt x="2757" y="484"/>
                    <a:pt x="2757" y="484"/>
                    <a:pt x="2757" y="484"/>
                  </a:cubicBezTo>
                  <a:cubicBezTo>
                    <a:pt x="2757" y="484"/>
                    <a:pt x="2757" y="484"/>
                    <a:pt x="2757" y="484"/>
                  </a:cubicBezTo>
                  <a:cubicBezTo>
                    <a:pt x="2758" y="484"/>
                    <a:pt x="2758" y="484"/>
                    <a:pt x="2758" y="484"/>
                  </a:cubicBezTo>
                  <a:cubicBezTo>
                    <a:pt x="2757" y="478"/>
                    <a:pt x="2757" y="472"/>
                    <a:pt x="2757" y="466"/>
                  </a:cubicBezTo>
                  <a:cubicBezTo>
                    <a:pt x="2757" y="466"/>
                    <a:pt x="2757" y="466"/>
                    <a:pt x="2757" y="466"/>
                  </a:cubicBezTo>
                  <a:cubicBezTo>
                    <a:pt x="2757" y="459"/>
                    <a:pt x="2757" y="453"/>
                    <a:pt x="2757" y="447"/>
                  </a:cubicBezTo>
                  <a:cubicBezTo>
                    <a:pt x="2756" y="447"/>
                    <a:pt x="2756" y="447"/>
                    <a:pt x="2756" y="447"/>
                  </a:cubicBezTo>
                  <a:cubicBezTo>
                    <a:pt x="2756" y="447"/>
                    <a:pt x="2756" y="447"/>
                    <a:pt x="2756" y="447"/>
                  </a:cubicBezTo>
                  <a:cubicBezTo>
                    <a:pt x="2757" y="447"/>
                    <a:pt x="2757" y="447"/>
                    <a:pt x="2757" y="447"/>
                  </a:cubicBezTo>
                  <a:cubicBezTo>
                    <a:pt x="2758" y="441"/>
                    <a:pt x="2759" y="435"/>
                    <a:pt x="2760" y="429"/>
                  </a:cubicBezTo>
                  <a:cubicBezTo>
                    <a:pt x="2761" y="423"/>
                    <a:pt x="2762" y="417"/>
                    <a:pt x="2764" y="411"/>
                  </a:cubicBezTo>
                  <a:cubicBezTo>
                    <a:pt x="2762" y="411"/>
                    <a:pt x="2762" y="411"/>
                    <a:pt x="2762" y="411"/>
                  </a:cubicBezTo>
                  <a:cubicBezTo>
                    <a:pt x="2762" y="411"/>
                    <a:pt x="2762" y="411"/>
                    <a:pt x="2762" y="411"/>
                  </a:cubicBezTo>
                  <a:cubicBezTo>
                    <a:pt x="2764" y="411"/>
                    <a:pt x="2764" y="411"/>
                    <a:pt x="2764" y="411"/>
                  </a:cubicBezTo>
                  <a:cubicBezTo>
                    <a:pt x="2765" y="405"/>
                    <a:pt x="2767" y="399"/>
                    <a:pt x="2770" y="394"/>
                  </a:cubicBezTo>
                  <a:cubicBezTo>
                    <a:pt x="2770" y="394"/>
                    <a:pt x="2770" y="394"/>
                    <a:pt x="2770" y="394"/>
                  </a:cubicBezTo>
                  <a:cubicBezTo>
                    <a:pt x="2772" y="388"/>
                    <a:pt x="2775" y="382"/>
                    <a:pt x="2777" y="377"/>
                  </a:cubicBezTo>
                  <a:cubicBezTo>
                    <a:pt x="2776" y="376"/>
                    <a:pt x="2776" y="376"/>
                    <a:pt x="2776" y="376"/>
                  </a:cubicBezTo>
                  <a:cubicBezTo>
                    <a:pt x="2776" y="376"/>
                    <a:pt x="2776" y="376"/>
                    <a:pt x="2776" y="376"/>
                  </a:cubicBezTo>
                  <a:cubicBezTo>
                    <a:pt x="2777" y="377"/>
                    <a:pt x="2777" y="377"/>
                    <a:pt x="2777" y="377"/>
                  </a:cubicBezTo>
                  <a:cubicBezTo>
                    <a:pt x="2780" y="372"/>
                    <a:pt x="2783" y="366"/>
                    <a:pt x="2787" y="361"/>
                  </a:cubicBezTo>
                  <a:cubicBezTo>
                    <a:pt x="2787" y="361"/>
                    <a:pt x="2787" y="361"/>
                    <a:pt x="2787" y="361"/>
                  </a:cubicBezTo>
                  <a:cubicBezTo>
                    <a:pt x="2790" y="356"/>
                    <a:pt x="2794" y="351"/>
                    <a:pt x="2797" y="346"/>
                  </a:cubicBezTo>
                  <a:cubicBezTo>
                    <a:pt x="2796" y="345"/>
                    <a:pt x="2796" y="345"/>
                    <a:pt x="2796" y="345"/>
                  </a:cubicBezTo>
                  <a:cubicBezTo>
                    <a:pt x="2796" y="345"/>
                    <a:pt x="2796" y="345"/>
                    <a:pt x="2796" y="345"/>
                  </a:cubicBezTo>
                  <a:cubicBezTo>
                    <a:pt x="2797" y="346"/>
                    <a:pt x="2797" y="346"/>
                    <a:pt x="2797" y="346"/>
                  </a:cubicBezTo>
                  <a:cubicBezTo>
                    <a:pt x="2801" y="341"/>
                    <a:pt x="2805" y="337"/>
                    <a:pt x="2810" y="332"/>
                  </a:cubicBezTo>
                  <a:cubicBezTo>
                    <a:pt x="2810" y="332"/>
                    <a:pt x="2810" y="332"/>
                    <a:pt x="2810" y="332"/>
                  </a:cubicBezTo>
                  <a:cubicBezTo>
                    <a:pt x="2814" y="328"/>
                    <a:pt x="2818" y="324"/>
                    <a:pt x="2823" y="320"/>
                  </a:cubicBezTo>
                  <a:cubicBezTo>
                    <a:pt x="2822" y="319"/>
                    <a:pt x="2822" y="319"/>
                    <a:pt x="2822" y="319"/>
                  </a:cubicBezTo>
                  <a:cubicBezTo>
                    <a:pt x="2822" y="319"/>
                    <a:pt x="2822" y="319"/>
                    <a:pt x="2822" y="319"/>
                  </a:cubicBezTo>
                  <a:cubicBezTo>
                    <a:pt x="2823" y="320"/>
                    <a:pt x="2823" y="320"/>
                    <a:pt x="2823" y="320"/>
                  </a:cubicBezTo>
                  <a:cubicBezTo>
                    <a:pt x="2828" y="316"/>
                    <a:pt x="2833" y="312"/>
                    <a:pt x="2838" y="309"/>
                  </a:cubicBezTo>
                  <a:cubicBezTo>
                    <a:pt x="2838" y="309"/>
                    <a:pt x="2838" y="309"/>
                    <a:pt x="2838" y="309"/>
                  </a:cubicBezTo>
                  <a:cubicBezTo>
                    <a:pt x="2843" y="305"/>
                    <a:pt x="2848" y="302"/>
                    <a:pt x="2853" y="299"/>
                  </a:cubicBezTo>
                  <a:cubicBezTo>
                    <a:pt x="2853" y="298"/>
                    <a:pt x="2853" y="298"/>
                    <a:pt x="2853" y="298"/>
                  </a:cubicBezTo>
                  <a:cubicBezTo>
                    <a:pt x="2853" y="298"/>
                    <a:pt x="2853" y="298"/>
                    <a:pt x="2853" y="298"/>
                  </a:cubicBezTo>
                  <a:cubicBezTo>
                    <a:pt x="2853" y="299"/>
                    <a:pt x="2853" y="299"/>
                    <a:pt x="2853" y="299"/>
                  </a:cubicBezTo>
                  <a:cubicBezTo>
                    <a:pt x="2859" y="296"/>
                    <a:pt x="2864" y="293"/>
                    <a:pt x="2870" y="291"/>
                  </a:cubicBezTo>
                  <a:cubicBezTo>
                    <a:pt x="2870" y="291"/>
                    <a:pt x="2870" y="291"/>
                    <a:pt x="2870" y="291"/>
                  </a:cubicBezTo>
                  <a:cubicBezTo>
                    <a:pt x="2875" y="289"/>
                    <a:pt x="2881" y="286"/>
                    <a:pt x="2887" y="285"/>
                  </a:cubicBezTo>
                  <a:cubicBezTo>
                    <a:pt x="2887" y="283"/>
                    <a:pt x="2887" y="283"/>
                    <a:pt x="2887" y="283"/>
                  </a:cubicBezTo>
                  <a:cubicBezTo>
                    <a:pt x="2887" y="283"/>
                    <a:pt x="2887" y="283"/>
                    <a:pt x="2887" y="283"/>
                  </a:cubicBezTo>
                  <a:cubicBezTo>
                    <a:pt x="2887" y="285"/>
                    <a:pt x="2887" y="285"/>
                    <a:pt x="2887" y="285"/>
                  </a:cubicBezTo>
                  <a:cubicBezTo>
                    <a:pt x="2893" y="283"/>
                    <a:pt x="2899" y="281"/>
                    <a:pt x="2905" y="280"/>
                  </a:cubicBezTo>
                  <a:cubicBezTo>
                    <a:pt x="2905" y="280"/>
                    <a:pt x="2905" y="280"/>
                    <a:pt x="2905" y="280"/>
                  </a:cubicBezTo>
                  <a:cubicBezTo>
                    <a:pt x="2911" y="279"/>
                    <a:pt x="2917" y="278"/>
                    <a:pt x="2923" y="277"/>
                  </a:cubicBezTo>
                  <a:cubicBezTo>
                    <a:pt x="2923" y="276"/>
                    <a:pt x="2923" y="276"/>
                    <a:pt x="2923" y="276"/>
                  </a:cubicBezTo>
                  <a:cubicBezTo>
                    <a:pt x="2923" y="276"/>
                    <a:pt x="2923" y="276"/>
                    <a:pt x="2923" y="276"/>
                  </a:cubicBezTo>
                  <a:cubicBezTo>
                    <a:pt x="2923" y="277"/>
                    <a:pt x="2923" y="277"/>
                    <a:pt x="2923" y="277"/>
                  </a:cubicBezTo>
                  <a:cubicBezTo>
                    <a:pt x="2927" y="277"/>
                    <a:pt x="2932" y="276"/>
                    <a:pt x="2936" y="276"/>
                  </a:cubicBezTo>
                  <a:cubicBezTo>
                    <a:pt x="2936" y="276"/>
                    <a:pt x="2937" y="276"/>
                    <a:pt x="2938" y="276"/>
                  </a:cubicBezTo>
                  <a:cubicBezTo>
                    <a:pt x="2939" y="276"/>
                    <a:pt x="2940" y="276"/>
                    <a:pt x="2941" y="276"/>
                  </a:cubicBezTo>
                  <a:cubicBezTo>
                    <a:pt x="2945" y="276"/>
                    <a:pt x="2949" y="276"/>
                    <a:pt x="2953" y="276"/>
                  </a:cubicBezTo>
                  <a:cubicBezTo>
                    <a:pt x="2953" y="275"/>
                    <a:pt x="2953" y="275"/>
                    <a:pt x="2953" y="275"/>
                  </a:cubicBezTo>
                  <a:cubicBezTo>
                    <a:pt x="2953" y="275"/>
                    <a:pt x="2953" y="275"/>
                    <a:pt x="2953" y="275"/>
                  </a:cubicBezTo>
                  <a:cubicBezTo>
                    <a:pt x="2953" y="276"/>
                    <a:pt x="2953" y="276"/>
                    <a:pt x="2953" y="276"/>
                  </a:cubicBezTo>
                  <a:cubicBezTo>
                    <a:pt x="2959" y="277"/>
                    <a:pt x="2965" y="277"/>
                    <a:pt x="2971" y="278"/>
                  </a:cubicBezTo>
                  <a:cubicBezTo>
                    <a:pt x="2971" y="278"/>
                    <a:pt x="2971" y="278"/>
                    <a:pt x="2971" y="278"/>
                  </a:cubicBezTo>
                  <a:cubicBezTo>
                    <a:pt x="2977" y="279"/>
                    <a:pt x="2983" y="280"/>
                    <a:pt x="2989" y="282"/>
                  </a:cubicBezTo>
                  <a:cubicBezTo>
                    <a:pt x="2990" y="281"/>
                    <a:pt x="2990" y="281"/>
                    <a:pt x="2990" y="281"/>
                  </a:cubicBezTo>
                  <a:cubicBezTo>
                    <a:pt x="2990" y="281"/>
                    <a:pt x="2990" y="281"/>
                    <a:pt x="2990" y="281"/>
                  </a:cubicBezTo>
                  <a:cubicBezTo>
                    <a:pt x="2989" y="282"/>
                    <a:pt x="2989" y="282"/>
                    <a:pt x="2989" y="282"/>
                  </a:cubicBezTo>
                  <a:cubicBezTo>
                    <a:pt x="2995" y="283"/>
                    <a:pt x="3001" y="285"/>
                    <a:pt x="3007" y="287"/>
                  </a:cubicBezTo>
                  <a:cubicBezTo>
                    <a:pt x="3007" y="287"/>
                    <a:pt x="3007" y="287"/>
                    <a:pt x="3007" y="287"/>
                  </a:cubicBezTo>
                  <a:cubicBezTo>
                    <a:pt x="3013" y="289"/>
                    <a:pt x="3018" y="292"/>
                    <a:pt x="3024" y="295"/>
                  </a:cubicBezTo>
                  <a:cubicBezTo>
                    <a:pt x="3024" y="293"/>
                    <a:pt x="3024" y="293"/>
                    <a:pt x="3024" y="293"/>
                  </a:cubicBezTo>
                  <a:cubicBezTo>
                    <a:pt x="3024" y="293"/>
                    <a:pt x="3024" y="293"/>
                    <a:pt x="3024" y="293"/>
                  </a:cubicBezTo>
                  <a:cubicBezTo>
                    <a:pt x="3024" y="295"/>
                    <a:pt x="3024" y="295"/>
                    <a:pt x="3024" y="295"/>
                  </a:cubicBezTo>
                  <a:cubicBezTo>
                    <a:pt x="3029" y="297"/>
                    <a:pt x="3035" y="300"/>
                    <a:pt x="3040" y="303"/>
                  </a:cubicBezTo>
                  <a:cubicBezTo>
                    <a:pt x="3040" y="303"/>
                    <a:pt x="3040" y="303"/>
                    <a:pt x="3040" y="303"/>
                  </a:cubicBezTo>
                  <a:cubicBezTo>
                    <a:pt x="3045" y="307"/>
                    <a:pt x="3050" y="310"/>
                    <a:pt x="3055" y="314"/>
                  </a:cubicBezTo>
                  <a:cubicBezTo>
                    <a:pt x="3056" y="313"/>
                    <a:pt x="3056" y="313"/>
                    <a:pt x="3056" y="313"/>
                  </a:cubicBezTo>
                  <a:cubicBezTo>
                    <a:pt x="3056" y="313"/>
                    <a:pt x="3056" y="313"/>
                    <a:pt x="3056" y="313"/>
                  </a:cubicBezTo>
                  <a:cubicBezTo>
                    <a:pt x="3055" y="314"/>
                    <a:pt x="3055" y="314"/>
                    <a:pt x="3055" y="314"/>
                  </a:cubicBezTo>
                  <a:cubicBezTo>
                    <a:pt x="3060" y="317"/>
                    <a:pt x="3065" y="321"/>
                    <a:pt x="3069" y="326"/>
                  </a:cubicBezTo>
                  <a:cubicBezTo>
                    <a:pt x="3069" y="326"/>
                    <a:pt x="3069" y="326"/>
                    <a:pt x="3069" y="326"/>
                  </a:cubicBezTo>
                  <a:cubicBezTo>
                    <a:pt x="3074" y="330"/>
                    <a:pt x="3078" y="334"/>
                    <a:pt x="3082" y="339"/>
                  </a:cubicBezTo>
                  <a:cubicBezTo>
                    <a:pt x="3083" y="338"/>
                    <a:pt x="3083" y="338"/>
                    <a:pt x="3083" y="338"/>
                  </a:cubicBezTo>
                  <a:cubicBezTo>
                    <a:pt x="3083" y="338"/>
                    <a:pt x="3083" y="338"/>
                    <a:pt x="3083" y="338"/>
                  </a:cubicBezTo>
                  <a:cubicBezTo>
                    <a:pt x="3082" y="339"/>
                    <a:pt x="3082" y="339"/>
                    <a:pt x="3082" y="339"/>
                  </a:cubicBezTo>
                  <a:cubicBezTo>
                    <a:pt x="3086" y="343"/>
                    <a:pt x="3090" y="348"/>
                    <a:pt x="3094" y="353"/>
                  </a:cubicBezTo>
                  <a:cubicBezTo>
                    <a:pt x="3094" y="353"/>
                    <a:pt x="3094" y="353"/>
                    <a:pt x="3094" y="353"/>
                  </a:cubicBezTo>
                  <a:cubicBezTo>
                    <a:pt x="3097" y="358"/>
                    <a:pt x="3101" y="363"/>
                    <a:pt x="3104" y="368"/>
                  </a:cubicBezTo>
                  <a:cubicBezTo>
                    <a:pt x="3105" y="368"/>
                    <a:pt x="3105" y="368"/>
                    <a:pt x="3105" y="368"/>
                  </a:cubicBezTo>
                  <a:cubicBezTo>
                    <a:pt x="3105" y="368"/>
                    <a:pt x="3105" y="368"/>
                    <a:pt x="3105" y="368"/>
                  </a:cubicBezTo>
                  <a:cubicBezTo>
                    <a:pt x="3104" y="368"/>
                    <a:pt x="3104" y="368"/>
                    <a:pt x="3104" y="368"/>
                  </a:cubicBezTo>
                  <a:cubicBezTo>
                    <a:pt x="3107" y="374"/>
                    <a:pt x="3110" y="379"/>
                    <a:pt x="3112" y="385"/>
                  </a:cubicBezTo>
                  <a:cubicBezTo>
                    <a:pt x="3112" y="385"/>
                    <a:pt x="3112" y="385"/>
                    <a:pt x="3112" y="385"/>
                  </a:cubicBezTo>
                  <a:cubicBezTo>
                    <a:pt x="3115" y="390"/>
                    <a:pt x="3117" y="396"/>
                    <a:pt x="3119" y="402"/>
                  </a:cubicBezTo>
                  <a:cubicBezTo>
                    <a:pt x="3120" y="401"/>
                    <a:pt x="3120" y="401"/>
                    <a:pt x="3120" y="401"/>
                  </a:cubicBezTo>
                  <a:cubicBezTo>
                    <a:pt x="3120" y="401"/>
                    <a:pt x="3120" y="401"/>
                    <a:pt x="3120" y="401"/>
                  </a:cubicBezTo>
                  <a:cubicBezTo>
                    <a:pt x="3119" y="402"/>
                    <a:pt x="3119" y="402"/>
                    <a:pt x="3119" y="402"/>
                  </a:cubicBezTo>
                  <a:cubicBezTo>
                    <a:pt x="3121" y="407"/>
                    <a:pt x="3123" y="413"/>
                    <a:pt x="3124" y="419"/>
                  </a:cubicBezTo>
                  <a:cubicBezTo>
                    <a:pt x="3124" y="419"/>
                    <a:pt x="3124" y="419"/>
                    <a:pt x="3124" y="419"/>
                  </a:cubicBezTo>
                  <a:cubicBezTo>
                    <a:pt x="3126" y="425"/>
                    <a:pt x="3127" y="431"/>
                    <a:pt x="3128" y="437"/>
                  </a:cubicBezTo>
                  <a:cubicBezTo>
                    <a:pt x="3129" y="437"/>
                    <a:pt x="3129" y="437"/>
                    <a:pt x="3129" y="437"/>
                  </a:cubicBezTo>
                  <a:cubicBezTo>
                    <a:pt x="3129" y="437"/>
                    <a:pt x="3129" y="437"/>
                    <a:pt x="3129" y="437"/>
                  </a:cubicBezTo>
                  <a:cubicBezTo>
                    <a:pt x="3128" y="437"/>
                    <a:pt x="3128" y="437"/>
                    <a:pt x="3128" y="437"/>
                  </a:cubicBezTo>
                  <a:cubicBezTo>
                    <a:pt x="3128" y="443"/>
                    <a:pt x="3129" y="450"/>
                    <a:pt x="3129" y="456"/>
                  </a:cubicBezTo>
                  <a:cubicBezTo>
                    <a:pt x="3129" y="456"/>
                    <a:pt x="3129" y="456"/>
                    <a:pt x="3129" y="456"/>
                  </a:cubicBezTo>
                  <a:cubicBezTo>
                    <a:pt x="3129" y="456"/>
                    <a:pt x="3129" y="457"/>
                    <a:pt x="3129" y="457"/>
                  </a:cubicBezTo>
                  <a:cubicBezTo>
                    <a:pt x="3129" y="463"/>
                    <a:pt x="3129" y="468"/>
                    <a:pt x="3129" y="474"/>
                  </a:cubicBezTo>
                  <a:cubicBezTo>
                    <a:pt x="3130" y="474"/>
                    <a:pt x="3130" y="474"/>
                    <a:pt x="3130" y="474"/>
                  </a:cubicBezTo>
                  <a:cubicBezTo>
                    <a:pt x="3130" y="474"/>
                    <a:pt x="3130" y="474"/>
                    <a:pt x="3130" y="474"/>
                  </a:cubicBezTo>
                  <a:close/>
                  <a:moveTo>
                    <a:pt x="2535" y="332"/>
                  </a:moveTo>
                  <a:cubicBezTo>
                    <a:pt x="2535" y="332"/>
                    <a:pt x="2535" y="332"/>
                    <a:pt x="2535" y="332"/>
                  </a:cubicBezTo>
                  <a:cubicBezTo>
                    <a:pt x="2540" y="337"/>
                    <a:pt x="2544" y="341"/>
                    <a:pt x="2548" y="346"/>
                  </a:cubicBezTo>
                  <a:cubicBezTo>
                    <a:pt x="2549" y="345"/>
                    <a:pt x="2549" y="345"/>
                    <a:pt x="2549" y="345"/>
                  </a:cubicBezTo>
                  <a:cubicBezTo>
                    <a:pt x="2549" y="345"/>
                    <a:pt x="2549" y="345"/>
                    <a:pt x="2549" y="345"/>
                  </a:cubicBezTo>
                  <a:cubicBezTo>
                    <a:pt x="2548" y="346"/>
                    <a:pt x="2548" y="346"/>
                    <a:pt x="2548" y="346"/>
                  </a:cubicBezTo>
                  <a:cubicBezTo>
                    <a:pt x="2551" y="351"/>
                    <a:pt x="2555" y="356"/>
                    <a:pt x="2558" y="361"/>
                  </a:cubicBezTo>
                  <a:cubicBezTo>
                    <a:pt x="2558" y="361"/>
                    <a:pt x="2558" y="361"/>
                    <a:pt x="2558" y="361"/>
                  </a:cubicBezTo>
                  <a:cubicBezTo>
                    <a:pt x="2562" y="366"/>
                    <a:pt x="2565" y="372"/>
                    <a:pt x="2568" y="377"/>
                  </a:cubicBezTo>
                  <a:cubicBezTo>
                    <a:pt x="2569" y="376"/>
                    <a:pt x="2569" y="376"/>
                    <a:pt x="2569" y="376"/>
                  </a:cubicBezTo>
                  <a:cubicBezTo>
                    <a:pt x="2569" y="376"/>
                    <a:pt x="2569" y="376"/>
                    <a:pt x="2569" y="376"/>
                  </a:cubicBezTo>
                  <a:cubicBezTo>
                    <a:pt x="2568" y="377"/>
                    <a:pt x="2568" y="377"/>
                    <a:pt x="2568" y="377"/>
                  </a:cubicBezTo>
                  <a:cubicBezTo>
                    <a:pt x="2570" y="382"/>
                    <a:pt x="2573" y="388"/>
                    <a:pt x="2575" y="394"/>
                  </a:cubicBezTo>
                  <a:cubicBezTo>
                    <a:pt x="2575" y="394"/>
                    <a:pt x="2575" y="394"/>
                    <a:pt x="2575" y="394"/>
                  </a:cubicBezTo>
                  <a:cubicBezTo>
                    <a:pt x="2578" y="399"/>
                    <a:pt x="2580" y="405"/>
                    <a:pt x="2581" y="411"/>
                  </a:cubicBezTo>
                  <a:cubicBezTo>
                    <a:pt x="2583" y="411"/>
                    <a:pt x="2583" y="411"/>
                    <a:pt x="2583" y="411"/>
                  </a:cubicBezTo>
                  <a:cubicBezTo>
                    <a:pt x="2583" y="411"/>
                    <a:pt x="2583" y="411"/>
                    <a:pt x="2583" y="411"/>
                  </a:cubicBezTo>
                  <a:cubicBezTo>
                    <a:pt x="2581" y="411"/>
                    <a:pt x="2581" y="411"/>
                    <a:pt x="2581" y="411"/>
                  </a:cubicBezTo>
                  <a:cubicBezTo>
                    <a:pt x="2583" y="417"/>
                    <a:pt x="2584" y="423"/>
                    <a:pt x="2585" y="429"/>
                  </a:cubicBezTo>
                  <a:cubicBezTo>
                    <a:pt x="2586" y="435"/>
                    <a:pt x="2587" y="441"/>
                    <a:pt x="2588" y="447"/>
                  </a:cubicBezTo>
                  <a:cubicBezTo>
                    <a:pt x="2589" y="447"/>
                    <a:pt x="2589" y="447"/>
                    <a:pt x="2589" y="447"/>
                  </a:cubicBezTo>
                  <a:cubicBezTo>
                    <a:pt x="2589" y="447"/>
                    <a:pt x="2589" y="447"/>
                    <a:pt x="2589" y="447"/>
                  </a:cubicBezTo>
                  <a:cubicBezTo>
                    <a:pt x="2588" y="447"/>
                    <a:pt x="2588" y="447"/>
                    <a:pt x="2588" y="447"/>
                  </a:cubicBezTo>
                  <a:cubicBezTo>
                    <a:pt x="2588" y="453"/>
                    <a:pt x="2588" y="459"/>
                    <a:pt x="2588" y="466"/>
                  </a:cubicBezTo>
                  <a:cubicBezTo>
                    <a:pt x="2588" y="466"/>
                    <a:pt x="2588" y="466"/>
                    <a:pt x="2588" y="466"/>
                  </a:cubicBezTo>
                  <a:cubicBezTo>
                    <a:pt x="2588" y="472"/>
                    <a:pt x="2588" y="478"/>
                    <a:pt x="2587" y="484"/>
                  </a:cubicBezTo>
                  <a:cubicBezTo>
                    <a:pt x="2589" y="484"/>
                    <a:pt x="2589" y="484"/>
                    <a:pt x="2589" y="484"/>
                  </a:cubicBezTo>
                  <a:cubicBezTo>
                    <a:pt x="2589" y="484"/>
                    <a:pt x="2589" y="484"/>
                    <a:pt x="2589" y="484"/>
                  </a:cubicBezTo>
                  <a:cubicBezTo>
                    <a:pt x="2587" y="484"/>
                    <a:pt x="2587" y="484"/>
                    <a:pt x="2587" y="484"/>
                  </a:cubicBezTo>
                  <a:cubicBezTo>
                    <a:pt x="2586" y="490"/>
                    <a:pt x="2585" y="496"/>
                    <a:pt x="2584" y="502"/>
                  </a:cubicBezTo>
                  <a:cubicBezTo>
                    <a:pt x="2584" y="502"/>
                    <a:pt x="2584" y="502"/>
                    <a:pt x="2584" y="502"/>
                  </a:cubicBezTo>
                  <a:cubicBezTo>
                    <a:pt x="2583" y="508"/>
                    <a:pt x="2581" y="514"/>
                    <a:pt x="2579" y="520"/>
                  </a:cubicBezTo>
                  <a:cubicBezTo>
                    <a:pt x="2581" y="520"/>
                    <a:pt x="2581" y="520"/>
                    <a:pt x="2581" y="520"/>
                  </a:cubicBezTo>
                  <a:cubicBezTo>
                    <a:pt x="2581" y="520"/>
                    <a:pt x="2581" y="520"/>
                    <a:pt x="2581" y="520"/>
                  </a:cubicBezTo>
                  <a:cubicBezTo>
                    <a:pt x="2579" y="520"/>
                    <a:pt x="2579" y="520"/>
                    <a:pt x="2579" y="520"/>
                  </a:cubicBezTo>
                  <a:cubicBezTo>
                    <a:pt x="2577" y="526"/>
                    <a:pt x="2575" y="531"/>
                    <a:pt x="2573" y="537"/>
                  </a:cubicBezTo>
                  <a:cubicBezTo>
                    <a:pt x="2573" y="537"/>
                    <a:pt x="2573" y="537"/>
                    <a:pt x="2573" y="537"/>
                  </a:cubicBezTo>
                  <a:cubicBezTo>
                    <a:pt x="2570" y="543"/>
                    <a:pt x="2568" y="548"/>
                    <a:pt x="2565" y="553"/>
                  </a:cubicBezTo>
                  <a:cubicBezTo>
                    <a:pt x="2566" y="554"/>
                    <a:pt x="2566" y="554"/>
                    <a:pt x="2566" y="554"/>
                  </a:cubicBezTo>
                  <a:cubicBezTo>
                    <a:pt x="2566" y="554"/>
                    <a:pt x="2566" y="554"/>
                    <a:pt x="2566" y="554"/>
                  </a:cubicBezTo>
                  <a:cubicBezTo>
                    <a:pt x="2565" y="553"/>
                    <a:pt x="2565" y="553"/>
                    <a:pt x="2565" y="553"/>
                  </a:cubicBezTo>
                  <a:cubicBezTo>
                    <a:pt x="2562" y="559"/>
                    <a:pt x="2558" y="564"/>
                    <a:pt x="2555" y="569"/>
                  </a:cubicBezTo>
                  <a:cubicBezTo>
                    <a:pt x="2555" y="569"/>
                    <a:pt x="2555" y="569"/>
                    <a:pt x="2555" y="569"/>
                  </a:cubicBezTo>
                  <a:cubicBezTo>
                    <a:pt x="2551" y="574"/>
                    <a:pt x="2547" y="579"/>
                    <a:pt x="2543" y="583"/>
                  </a:cubicBezTo>
                  <a:cubicBezTo>
                    <a:pt x="2545" y="584"/>
                    <a:pt x="2545" y="584"/>
                    <a:pt x="2545" y="584"/>
                  </a:cubicBezTo>
                  <a:cubicBezTo>
                    <a:pt x="2545" y="584"/>
                    <a:pt x="2545" y="584"/>
                    <a:pt x="2544" y="584"/>
                  </a:cubicBezTo>
                  <a:cubicBezTo>
                    <a:pt x="2543" y="584"/>
                    <a:pt x="2543" y="584"/>
                    <a:pt x="2543" y="584"/>
                  </a:cubicBezTo>
                  <a:cubicBezTo>
                    <a:pt x="2539" y="588"/>
                    <a:pt x="2535" y="593"/>
                    <a:pt x="2531" y="597"/>
                  </a:cubicBezTo>
                  <a:cubicBezTo>
                    <a:pt x="2531" y="597"/>
                    <a:pt x="2531" y="597"/>
                    <a:pt x="2531" y="597"/>
                  </a:cubicBezTo>
                  <a:cubicBezTo>
                    <a:pt x="2526" y="601"/>
                    <a:pt x="2522" y="605"/>
                    <a:pt x="2517" y="609"/>
                  </a:cubicBezTo>
                  <a:cubicBezTo>
                    <a:pt x="2518" y="610"/>
                    <a:pt x="2518" y="610"/>
                    <a:pt x="2518" y="610"/>
                  </a:cubicBezTo>
                  <a:cubicBezTo>
                    <a:pt x="2518" y="610"/>
                    <a:pt x="2518" y="610"/>
                    <a:pt x="2518" y="610"/>
                  </a:cubicBezTo>
                  <a:cubicBezTo>
                    <a:pt x="2517" y="609"/>
                    <a:pt x="2517" y="609"/>
                    <a:pt x="2517" y="609"/>
                  </a:cubicBezTo>
                  <a:cubicBezTo>
                    <a:pt x="2512" y="613"/>
                    <a:pt x="2507" y="616"/>
                    <a:pt x="2502" y="620"/>
                  </a:cubicBezTo>
                  <a:cubicBezTo>
                    <a:pt x="2502" y="620"/>
                    <a:pt x="2502" y="620"/>
                    <a:pt x="2502" y="620"/>
                  </a:cubicBezTo>
                  <a:cubicBezTo>
                    <a:pt x="2497" y="623"/>
                    <a:pt x="2491" y="626"/>
                    <a:pt x="2486" y="629"/>
                  </a:cubicBezTo>
                  <a:cubicBezTo>
                    <a:pt x="2487" y="630"/>
                    <a:pt x="2487" y="630"/>
                    <a:pt x="2487" y="630"/>
                  </a:cubicBezTo>
                  <a:cubicBezTo>
                    <a:pt x="2487" y="630"/>
                    <a:pt x="2487" y="630"/>
                    <a:pt x="2487" y="630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0" y="631"/>
                    <a:pt x="2475" y="634"/>
                    <a:pt x="2469" y="636"/>
                  </a:cubicBezTo>
                  <a:cubicBezTo>
                    <a:pt x="2469" y="636"/>
                    <a:pt x="2469" y="636"/>
                    <a:pt x="2469" y="636"/>
                  </a:cubicBezTo>
                  <a:cubicBezTo>
                    <a:pt x="2463" y="638"/>
                    <a:pt x="2458" y="640"/>
                    <a:pt x="2452" y="642"/>
                  </a:cubicBezTo>
                  <a:cubicBezTo>
                    <a:pt x="2452" y="643"/>
                    <a:pt x="2452" y="643"/>
                    <a:pt x="2452" y="643"/>
                  </a:cubicBezTo>
                  <a:cubicBezTo>
                    <a:pt x="2452" y="643"/>
                    <a:pt x="2452" y="643"/>
                    <a:pt x="2452" y="643"/>
                  </a:cubicBezTo>
                  <a:cubicBezTo>
                    <a:pt x="2452" y="642"/>
                    <a:pt x="2452" y="642"/>
                    <a:pt x="2452" y="642"/>
                  </a:cubicBezTo>
                  <a:cubicBezTo>
                    <a:pt x="2446" y="644"/>
                    <a:pt x="2440" y="645"/>
                    <a:pt x="2434" y="646"/>
                  </a:cubicBezTo>
                  <a:cubicBezTo>
                    <a:pt x="2434" y="646"/>
                    <a:pt x="2434" y="646"/>
                    <a:pt x="2434" y="646"/>
                  </a:cubicBezTo>
                  <a:cubicBezTo>
                    <a:pt x="2428" y="647"/>
                    <a:pt x="2422" y="648"/>
                    <a:pt x="2416" y="648"/>
                  </a:cubicBezTo>
                  <a:cubicBezTo>
                    <a:pt x="2416" y="650"/>
                    <a:pt x="2416" y="650"/>
                    <a:pt x="2416" y="650"/>
                  </a:cubicBezTo>
                  <a:cubicBezTo>
                    <a:pt x="2416" y="650"/>
                    <a:pt x="2416" y="650"/>
                    <a:pt x="2416" y="650"/>
                  </a:cubicBezTo>
                  <a:cubicBezTo>
                    <a:pt x="2415" y="648"/>
                    <a:pt x="2415" y="648"/>
                    <a:pt x="2415" y="648"/>
                  </a:cubicBezTo>
                  <a:cubicBezTo>
                    <a:pt x="2409" y="649"/>
                    <a:pt x="2403" y="649"/>
                    <a:pt x="2397" y="649"/>
                  </a:cubicBezTo>
                  <a:cubicBezTo>
                    <a:pt x="2397" y="649"/>
                    <a:pt x="2397" y="649"/>
                    <a:pt x="2397" y="649"/>
                  </a:cubicBezTo>
                  <a:cubicBezTo>
                    <a:pt x="2391" y="648"/>
                    <a:pt x="2385" y="648"/>
                    <a:pt x="2379" y="647"/>
                  </a:cubicBezTo>
                  <a:cubicBezTo>
                    <a:pt x="2379" y="649"/>
                    <a:pt x="2379" y="649"/>
                    <a:pt x="2379" y="649"/>
                  </a:cubicBezTo>
                  <a:cubicBezTo>
                    <a:pt x="2379" y="649"/>
                    <a:pt x="2379" y="649"/>
                    <a:pt x="2379" y="649"/>
                  </a:cubicBezTo>
                  <a:cubicBezTo>
                    <a:pt x="2379" y="647"/>
                    <a:pt x="2379" y="647"/>
                    <a:pt x="2379" y="647"/>
                  </a:cubicBezTo>
                  <a:cubicBezTo>
                    <a:pt x="2373" y="646"/>
                    <a:pt x="2367" y="645"/>
                    <a:pt x="2361" y="644"/>
                  </a:cubicBezTo>
                  <a:cubicBezTo>
                    <a:pt x="2361" y="644"/>
                    <a:pt x="2361" y="644"/>
                    <a:pt x="2361" y="644"/>
                  </a:cubicBezTo>
                  <a:cubicBezTo>
                    <a:pt x="2355" y="643"/>
                    <a:pt x="2349" y="641"/>
                    <a:pt x="2343" y="639"/>
                  </a:cubicBezTo>
                  <a:cubicBezTo>
                    <a:pt x="2343" y="640"/>
                    <a:pt x="2343" y="640"/>
                    <a:pt x="2343" y="640"/>
                  </a:cubicBezTo>
                  <a:cubicBezTo>
                    <a:pt x="2343" y="640"/>
                    <a:pt x="2343" y="640"/>
                    <a:pt x="2343" y="640"/>
                  </a:cubicBezTo>
                  <a:cubicBezTo>
                    <a:pt x="2343" y="639"/>
                    <a:pt x="2343" y="639"/>
                    <a:pt x="2343" y="639"/>
                  </a:cubicBezTo>
                  <a:cubicBezTo>
                    <a:pt x="2337" y="637"/>
                    <a:pt x="2331" y="635"/>
                    <a:pt x="2326" y="632"/>
                  </a:cubicBezTo>
                  <a:cubicBezTo>
                    <a:pt x="2326" y="632"/>
                    <a:pt x="2326" y="632"/>
                    <a:pt x="2326" y="632"/>
                  </a:cubicBezTo>
                  <a:cubicBezTo>
                    <a:pt x="2320" y="630"/>
                    <a:pt x="2315" y="627"/>
                    <a:pt x="2310" y="624"/>
                  </a:cubicBezTo>
                  <a:cubicBezTo>
                    <a:pt x="2309" y="625"/>
                    <a:pt x="2309" y="625"/>
                    <a:pt x="2309" y="625"/>
                  </a:cubicBezTo>
                  <a:cubicBezTo>
                    <a:pt x="2309" y="625"/>
                    <a:pt x="2309" y="625"/>
                    <a:pt x="2309" y="625"/>
                  </a:cubicBezTo>
                  <a:cubicBezTo>
                    <a:pt x="2309" y="624"/>
                    <a:pt x="2309" y="624"/>
                    <a:pt x="2309" y="624"/>
                  </a:cubicBezTo>
                  <a:cubicBezTo>
                    <a:pt x="2304" y="621"/>
                    <a:pt x="2299" y="618"/>
                    <a:pt x="2294" y="614"/>
                  </a:cubicBezTo>
                  <a:cubicBezTo>
                    <a:pt x="2294" y="614"/>
                    <a:pt x="2294" y="614"/>
                    <a:pt x="2294" y="614"/>
                  </a:cubicBezTo>
                  <a:cubicBezTo>
                    <a:pt x="2289" y="610"/>
                    <a:pt x="2284" y="607"/>
                    <a:pt x="2280" y="603"/>
                  </a:cubicBezTo>
                  <a:cubicBezTo>
                    <a:pt x="2279" y="604"/>
                    <a:pt x="2279" y="604"/>
                    <a:pt x="2279" y="604"/>
                  </a:cubicBezTo>
                  <a:cubicBezTo>
                    <a:pt x="2279" y="604"/>
                    <a:pt x="2279" y="604"/>
                    <a:pt x="2279" y="604"/>
                  </a:cubicBezTo>
                  <a:cubicBezTo>
                    <a:pt x="2280" y="603"/>
                    <a:pt x="2280" y="603"/>
                    <a:pt x="2280" y="603"/>
                  </a:cubicBezTo>
                  <a:cubicBezTo>
                    <a:pt x="2275" y="599"/>
                    <a:pt x="2271" y="594"/>
                    <a:pt x="2266" y="590"/>
                  </a:cubicBezTo>
                  <a:cubicBezTo>
                    <a:pt x="2266" y="590"/>
                    <a:pt x="2266" y="590"/>
                    <a:pt x="2266" y="590"/>
                  </a:cubicBezTo>
                  <a:cubicBezTo>
                    <a:pt x="2262" y="585"/>
                    <a:pt x="2258" y="581"/>
                    <a:pt x="2254" y="576"/>
                  </a:cubicBezTo>
                  <a:cubicBezTo>
                    <a:pt x="2253" y="577"/>
                    <a:pt x="2253" y="577"/>
                    <a:pt x="2253" y="577"/>
                  </a:cubicBezTo>
                  <a:cubicBezTo>
                    <a:pt x="2253" y="577"/>
                    <a:pt x="2253" y="577"/>
                    <a:pt x="2253" y="577"/>
                  </a:cubicBezTo>
                  <a:cubicBezTo>
                    <a:pt x="2254" y="576"/>
                    <a:pt x="2254" y="576"/>
                    <a:pt x="2254" y="576"/>
                  </a:cubicBezTo>
                  <a:cubicBezTo>
                    <a:pt x="2251" y="571"/>
                    <a:pt x="2247" y="566"/>
                    <a:pt x="2244" y="561"/>
                  </a:cubicBezTo>
                  <a:cubicBezTo>
                    <a:pt x="2244" y="561"/>
                    <a:pt x="2244" y="561"/>
                    <a:pt x="2244" y="561"/>
                  </a:cubicBezTo>
                  <a:cubicBezTo>
                    <a:pt x="2241" y="556"/>
                    <a:pt x="2238" y="550"/>
                    <a:pt x="2235" y="545"/>
                  </a:cubicBezTo>
                  <a:cubicBezTo>
                    <a:pt x="2234" y="545"/>
                    <a:pt x="2234" y="545"/>
                    <a:pt x="2234" y="545"/>
                  </a:cubicBezTo>
                  <a:cubicBezTo>
                    <a:pt x="2234" y="545"/>
                    <a:pt x="2234" y="545"/>
                    <a:pt x="2234" y="545"/>
                  </a:cubicBezTo>
                  <a:cubicBezTo>
                    <a:pt x="2235" y="545"/>
                    <a:pt x="2235" y="545"/>
                    <a:pt x="2235" y="545"/>
                  </a:cubicBezTo>
                  <a:cubicBezTo>
                    <a:pt x="2232" y="539"/>
                    <a:pt x="2230" y="533"/>
                    <a:pt x="2228" y="528"/>
                  </a:cubicBezTo>
                  <a:cubicBezTo>
                    <a:pt x="2228" y="528"/>
                    <a:pt x="2228" y="528"/>
                    <a:pt x="2228" y="528"/>
                  </a:cubicBezTo>
                  <a:cubicBezTo>
                    <a:pt x="2226" y="522"/>
                    <a:pt x="2224" y="516"/>
                    <a:pt x="2222" y="510"/>
                  </a:cubicBezTo>
                  <a:cubicBezTo>
                    <a:pt x="2221" y="511"/>
                    <a:pt x="2221" y="511"/>
                    <a:pt x="2221" y="511"/>
                  </a:cubicBezTo>
                  <a:cubicBezTo>
                    <a:pt x="2221" y="511"/>
                    <a:pt x="2221" y="511"/>
                    <a:pt x="2221" y="511"/>
                  </a:cubicBezTo>
                  <a:cubicBezTo>
                    <a:pt x="2222" y="510"/>
                    <a:pt x="2222" y="510"/>
                    <a:pt x="2222" y="510"/>
                  </a:cubicBezTo>
                  <a:cubicBezTo>
                    <a:pt x="2220" y="504"/>
                    <a:pt x="2219" y="498"/>
                    <a:pt x="2218" y="492"/>
                  </a:cubicBezTo>
                  <a:cubicBezTo>
                    <a:pt x="2218" y="492"/>
                    <a:pt x="2218" y="492"/>
                    <a:pt x="2218" y="492"/>
                  </a:cubicBezTo>
                  <a:cubicBezTo>
                    <a:pt x="2217" y="486"/>
                    <a:pt x="2217" y="480"/>
                    <a:pt x="2216" y="474"/>
                  </a:cubicBezTo>
                  <a:cubicBezTo>
                    <a:pt x="2215" y="474"/>
                    <a:pt x="2215" y="474"/>
                    <a:pt x="2215" y="474"/>
                  </a:cubicBezTo>
                  <a:cubicBezTo>
                    <a:pt x="2215" y="474"/>
                    <a:pt x="2215" y="474"/>
                    <a:pt x="2215" y="474"/>
                  </a:cubicBezTo>
                  <a:cubicBezTo>
                    <a:pt x="2216" y="474"/>
                    <a:pt x="2216" y="474"/>
                    <a:pt x="2216" y="474"/>
                  </a:cubicBezTo>
                  <a:cubicBezTo>
                    <a:pt x="2216" y="468"/>
                    <a:pt x="2216" y="463"/>
                    <a:pt x="2216" y="457"/>
                  </a:cubicBezTo>
                  <a:cubicBezTo>
                    <a:pt x="2216" y="457"/>
                    <a:pt x="2216" y="456"/>
                    <a:pt x="2216" y="456"/>
                  </a:cubicBezTo>
                  <a:cubicBezTo>
                    <a:pt x="2216" y="456"/>
                    <a:pt x="2216" y="456"/>
                    <a:pt x="2216" y="456"/>
                  </a:cubicBezTo>
                  <a:cubicBezTo>
                    <a:pt x="2216" y="450"/>
                    <a:pt x="2217" y="443"/>
                    <a:pt x="2217" y="437"/>
                  </a:cubicBezTo>
                  <a:cubicBezTo>
                    <a:pt x="2216" y="437"/>
                    <a:pt x="2216" y="437"/>
                    <a:pt x="2216" y="437"/>
                  </a:cubicBezTo>
                  <a:cubicBezTo>
                    <a:pt x="2216" y="437"/>
                    <a:pt x="2216" y="437"/>
                    <a:pt x="2216" y="437"/>
                  </a:cubicBezTo>
                  <a:cubicBezTo>
                    <a:pt x="2217" y="437"/>
                    <a:pt x="2217" y="437"/>
                    <a:pt x="2217" y="437"/>
                  </a:cubicBezTo>
                  <a:cubicBezTo>
                    <a:pt x="2218" y="431"/>
                    <a:pt x="2219" y="425"/>
                    <a:pt x="2221" y="419"/>
                  </a:cubicBezTo>
                  <a:cubicBezTo>
                    <a:pt x="2221" y="419"/>
                    <a:pt x="2221" y="419"/>
                    <a:pt x="2221" y="419"/>
                  </a:cubicBezTo>
                  <a:cubicBezTo>
                    <a:pt x="2222" y="413"/>
                    <a:pt x="2224" y="407"/>
                    <a:pt x="2226" y="402"/>
                  </a:cubicBezTo>
                  <a:cubicBezTo>
                    <a:pt x="2225" y="401"/>
                    <a:pt x="2225" y="401"/>
                    <a:pt x="2225" y="401"/>
                  </a:cubicBezTo>
                  <a:cubicBezTo>
                    <a:pt x="2225" y="401"/>
                    <a:pt x="2225" y="401"/>
                    <a:pt x="2225" y="401"/>
                  </a:cubicBezTo>
                  <a:cubicBezTo>
                    <a:pt x="2226" y="402"/>
                    <a:pt x="2226" y="402"/>
                    <a:pt x="2226" y="402"/>
                  </a:cubicBezTo>
                  <a:cubicBezTo>
                    <a:pt x="2228" y="396"/>
                    <a:pt x="2230" y="390"/>
                    <a:pt x="2233" y="385"/>
                  </a:cubicBezTo>
                  <a:cubicBezTo>
                    <a:pt x="2233" y="385"/>
                    <a:pt x="2233" y="385"/>
                    <a:pt x="2233" y="385"/>
                  </a:cubicBezTo>
                  <a:cubicBezTo>
                    <a:pt x="2235" y="379"/>
                    <a:pt x="2238" y="374"/>
                    <a:pt x="2241" y="368"/>
                  </a:cubicBezTo>
                  <a:cubicBezTo>
                    <a:pt x="2240" y="368"/>
                    <a:pt x="2240" y="368"/>
                    <a:pt x="2240" y="368"/>
                  </a:cubicBezTo>
                  <a:cubicBezTo>
                    <a:pt x="2240" y="368"/>
                    <a:pt x="2240" y="368"/>
                    <a:pt x="2240" y="368"/>
                  </a:cubicBezTo>
                  <a:cubicBezTo>
                    <a:pt x="2241" y="368"/>
                    <a:pt x="2241" y="368"/>
                    <a:pt x="2241" y="368"/>
                  </a:cubicBezTo>
                  <a:cubicBezTo>
                    <a:pt x="2244" y="363"/>
                    <a:pt x="2248" y="358"/>
                    <a:pt x="2251" y="353"/>
                  </a:cubicBezTo>
                  <a:cubicBezTo>
                    <a:pt x="2251" y="353"/>
                    <a:pt x="2251" y="353"/>
                    <a:pt x="2251" y="353"/>
                  </a:cubicBezTo>
                  <a:cubicBezTo>
                    <a:pt x="2255" y="348"/>
                    <a:pt x="2259" y="343"/>
                    <a:pt x="2263" y="339"/>
                  </a:cubicBezTo>
                  <a:cubicBezTo>
                    <a:pt x="2262" y="338"/>
                    <a:pt x="2262" y="338"/>
                    <a:pt x="2262" y="338"/>
                  </a:cubicBezTo>
                  <a:cubicBezTo>
                    <a:pt x="2262" y="338"/>
                    <a:pt x="2262" y="338"/>
                    <a:pt x="2262" y="338"/>
                  </a:cubicBezTo>
                  <a:cubicBezTo>
                    <a:pt x="2263" y="339"/>
                    <a:pt x="2263" y="339"/>
                    <a:pt x="2263" y="339"/>
                  </a:cubicBezTo>
                  <a:cubicBezTo>
                    <a:pt x="2267" y="334"/>
                    <a:pt x="2271" y="330"/>
                    <a:pt x="2276" y="326"/>
                  </a:cubicBezTo>
                  <a:cubicBezTo>
                    <a:pt x="2276" y="326"/>
                    <a:pt x="2276" y="326"/>
                    <a:pt x="2276" y="326"/>
                  </a:cubicBezTo>
                  <a:cubicBezTo>
                    <a:pt x="2280" y="321"/>
                    <a:pt x="2285" y="317"/>
                    <a:pt x="2290" y="314"/>
                  </a:cubicBezTo>
                  <a:cubicBezTo>
                    <a:pt x="2289" y="313"/>
                    <a:pt x="2289" y="313"/>
                    <a:pt x="2289" y="313"/>
                  </a:cubicBezTo>
                  <a:cubicBezTo>
                    <a:pt x="2289" y="313"/>
                    <a:pt x="2289" y="313"/>
                    <a:pt x="2289" y="313"/>
                  </a:cubicBezTo>
                  <a:cubicBezTo>
                    <a:pt x="2290" y="314"/>
                    <a:pt x="2290" y="314"/>
                    <a:pt x="2290" y="314"/>
                  </a:cubicBezTo>
                  <a:cubicBezTo>
                    <a:pt x="2295" y="310"/>
                    <a:pt x="2300" y="307"/>
                    <a:pt x="2305" y="303"/>
                  </a:cubicBezTo>
                  <a:cubicBezTo>
                    <a:pt x="2305" y="303"/>
                    <a:pt x="2305" y="303"/>
                    <a:pt x="2305" y="303"/>
                  </a:cubicBezTo>
                  <a:cubicBezTo>
                    <a:pt x="2310" y="300"/>
                    <a:pt x="2316" y="297"/>
                    <a:pt x="2321" y="295"/>
                  </a:cubicBezTo>
                  <a:cubicBezTo>
                    <a:pt x="2321" y="293"/>
                    <a:pt x="2321" y="293"/>
                    <a:pt x="2321" y="293"/>
                  </a:cubicBezTo>
                  <a:cubicBezTo>
                    <a:pt x="2321" y="293"/>
                    <a:pt x="2321" y="293"/>
                    <a:pt x="2321" y="293"/>
                  </a:cubicBezTo>
                  <a:cubicBezTo>
                    <a:pt x="2321" y="295"/>
                    <a:pt x="2321" y="295"/>
                    <a:pt x="2321" y="295"/>
                  </a:cubicBezTo>
                  <a:cubicBezTo>
                    <a:pt x="2327" y="292"/>
                    <a:pt x="2332" y="289"/>
                    <a:pt x="2338" y="287"/>
                  </a:cubicBezTo>
                  <a:cubicBezTo>
                    <a:pt x="2338" y="287"/>
                    <a:pt x="2338" y="287"/>
                    <a:pt x="2338" y="287"/>
                  </a:cubicBezTo>
                  <a:cubicBezTo>
                    <a:pt x="2344" y="285"/>
                    <a:pt x="2350" y="283"/>
                    <a:pt x="2356" y="282"/>
                  </a:cubicBezTo>
                  <a:cubicBezTo>
                    <a:pt x="2355" y="281"/>
                    <a:pt x="2355" y="281"/>
                    <a:pt x="2355" y="281"/>
                  </a:cubicBezTo>
                  <a:cubicBezTo>
                    <a:pt x="2355" y="281"/>
                    <a:pt x="2355" y="281"/>
                    <a:pt x="2355" y="281"/>
                  </a:cubicBezTo>
                  <a:cubicBezTo>
                    <a:pt x="2356" y="282"/>
                    <a:pt x="2356" y="282"/>
                    <a:pt x="2356" y="282"/>
                  </a:cubicBezTo>
                  <a:cubicBezTo>
                    <a:pt x="2362" y="280"/>
                    <a:pt x="2368" y="279"/>
                    <a:pt x="2374" y="278"/>
                  </a:cubicBezTo>
                  <a:cubicBezTo>
                    <a:pt x="2374" y="278"/>
                    <a:pt x="2374" y="278"/>
                    <a:pt x="2374" y="278"/>
                  </a:cubicBezTo>
                  <a:cubicBezTo>
                    <a:pt x="2380" y="277"/>
                    <a:pt x="2386" y="277"/>
                    <a:pt x="2392" y="276"/>
                  </a:cubicBezTo>
                  <a:cubicBezTo>
                    <a:pt x="2392" y="275"/>
                    <a:pt x="2392" y="275"/>
                    <a:pt x="2392" y="275"/>
                  </a:cubicBezTo>
                  <a:cubicBezTo>
                    <a:pt x="2392" y="275"/>
                    <a:pt x="2392" y="275"/>
                    <a:pt x="2392" y="275"/>
                  </a:cubicBezTo>
                  <a:cubicBezTo>
                    <a:pt x="2392" y="276"/>
                    <a:pt x="2392" y="276"/>
                    <a:pt x="2392" y="276"/>
                  </a:cubicBezTo>
                  <a:cubicBezTo>
                    <a:pt x="2396" y="276"/>
                    <a:pt x="2400" y="276"/>
                    <a:pt x="2404" y="276"/>
                  </a:cubicBezTo>
                  <a:cubicBezTo>
                    <a:pt x="2405" y="276"/>
                    <a:pt x="2406" y="276"/>
                    <a:pt x="2408" y="276"/>
                  </a:cubicBezTo>
                  <a:cubicBezTo>
                    <a:pt x="2408" y="276"/>
                    <a:pt x="2409" y="276"/>
                    <a:pt x="2409" y="276"/>
                  </a:cubicBezTo>
                  <a:cubicBezTo>
                    <a:pt x="2413" y="276"/>
                    <a:pt x="2418" y="277"/>
                    <a:pt x="2422" y="277"/>
                  </a:cubicBezTo>
                  <a:cubicBezTo>
                    <a:pt x="2422" y="276"/>
                    <a:pt x="2422" y="276"/>
                    <a:pt x="2422" y="276"/>
                  </a:cubicBezTo>
                  <a:cubicBezTo>
                    <a:pt x="2422" y="276"/>
                    <a:pt x="2422" y="276"/>
                    <a:pt x="2422" y="276"/>
                  </a:cubicBezTo>
                  <a:cubicBezTo>
                    <a:pt x="2422" y="277"/>
                    <a:pt x="2422" y="277"/>
                    <a:pt x="2422" y="277"/>
                  </a:cubicBezTo>
                  <a:cubicBezTo>
                    <a:pt x="2428" y="278"/>
                    <a:pt x="2434" y="279"/>
                    <a:pt x="2440" y="280"/>
                  </a:cubicBezTo>
                  <a:cubicBezTo>
                    <a:pt x="2440" y="280"/>
                    <a:pt x="2440" y="280"/>
                    <a:pt x="2440" y="280"/>
                  </a:cubicBezTo>
                  <a:cubicBezTo>
                    <a:pt x="2446" y="281"/>
                    <a:pt x="2452" y="283"/>
                    <a:pt x="2458" y="285"/>
                  </a:cubicBezTo>
                  <a:cubicBezTo>
                    <a:pt x="2458" y="283"/>
                    <a:pt x="2458" y="283"/>
                    <a:pt x="2458" y="283"/>
                  </a:cubicBezTo>
                  <a:cubicBezTo>
                    <a:pt x="2458" y="283"/>
                    <a:pt x="2458" y="283"/>
                    <a:pt x="2458" y="283"/>
                  </a:cubicBezTo>
                  <a:cubicBezTo>
                    <a:pt x="2458" y="285"/>
                    <a:pt x="2458" y="285"/>
                    <a:pt x="2458" y="285"/>
                  </a:cubicBezTo>
                  <a:cubicBezTo>
                    <a:pt x="2464" y="286"/>
                    <a:pt x="2470" y="289"/>
                    <a:pt x="2475" y="291"/>
                  </a:cubicBezTo>
                  <a:cubicBezTo>
                    <a:pt x="2475" y="291"/>
                    <a:pt x="2475" y="291"/>
                    <a:pt x="2475" y="291"/>
                  </a:cubicBezTo>
                  <a:cubicBezTo>
                    <a:pt x="2481" y="293"/>
                    <a:pt x="2486" y="296"/>
                    <a:pt x="2492" y="299"/>
                  </a:cubicBezTo>
                  <a:cubicBezTo>
                    <a:pt x="2492" y="298"/>
                    <a:pt x="2492" y="298"/>
                    <a:pt x="2492" y="298"/>
                  </a:cubicBezTo>
                  <a:cubicBezTo>
                    <a:pt x="2492" y="298"/>
                    <a:pt x="2492" y="298"/>
                    <a:pt x="2492" y="298"/>
                  </a:cubicBezTo>
                  <a:cubicBezTo>
                    <a:pt x="2492" y="299"/>
                    <a:pt x="2492" y="299"/>
                    <a:pt x="2492" y="299"/>
                  </a:cubicBezTo>
                  <a:cubicBezTo>
                    <a:pt x="2497" y="302"/>
                    <a:pt x="2502" y="305"/>
                    <a:pt x="2507" y="309"/>
                  </a:cubicBezTo>
                  <a:cubicBezTo>
                    <a:pt x="2507" y="309"/>
                    <a:pt x="2507" y="309"/>
                    <a:pt x="2507" y="309"/>
                  </a:cubicBezTo>
                  <a:cubicBezTo>
                    <a:pt x="2512" y="312"/>
                    <a:pt x="2517" y="316"/>
                    <a:pt x="2522" y="320"/>
                  </a:cubicBezTo>
                  <a:cubicBezTo>
                    <a:pt x="2523" y="319"/>
                    <a:pt x="2523" y="319"/>
                    <a:pt x="2523" y="319"/>
                  </a:cubicBezTo>
                  <a:cubicBezTo>
                    <a:pt x="2523" y="319"/>
                    <a:pt x="2523" y="319"/>
                    <a:pt x="2523" y="319"/>
                  </a:cubicBezTo>
                  <a:cubicBezTo>
                    <a:pt x="2522" y="320"/>
                    <a:pt x="2522" y="320"/>
                    <a:pt x="2522" y="320"/>
                  </a:cubicBezTo>
                  <a:cubicBezTo>
                    <a:pt x="2527" y="324"/>
                    <a:pt x="2531" y="328"/>
                    <a:pt x="2535" y="332"/>
                  </a:cubicBezTo>
                  <a:close/>
                  <a:moveTo>
                    <a:pt x="1797" y="637"/>
                  </a:moveTo>
                  <a:cubicBezTo>
                    <a:pt x="1797" y="637"/>
                    <a:pt x="1797" y="637"/>
                    <a:pt x="1797" y="637"/>
                  </a:cubicBezTo>
                  <a:cubicBezTo>
                    <a:pt x="1792" y="635"/>
                    <a:pt x="1786" y="633"/>
                    <a:pt x="1780" y="630"/>
                  </a:cubicBezTo>
                  <a:cubicBezTo>
                    <a:pt x="1780" y="631"/>
                    <a:pt x="1780" y="631"/>
                    <a:pt x="1780" y="631"/>
                  </a:cubicBezTo>
                  <a:cubicBezTo>
                    <a:pt x="1780" y="631"/>
                    <a:pt x="1780" y="631"/>
                    <a:pt x="1780" y="631"/>
                  </a:cubicBezTo>
                  <a:cubicBezTo>
                    <a:pt x="1780" y="630"/>
                    <a:pt x="1780" y="630"/>
                    <a:pt x="1780" y="630"/>
                  </a:cubicBezTo>
                  <a:cubicBezTo>
                    <a:pt x="1775" y="627"/>
                    <a:pt x="1769" y="625"/>
                    <a:pt x="1764" y="621"/>
                  </a:cubicBezTo>
                  <a:cubicBezTo>
                    <a:pt x="1764" y="621"/>
                    <a:pt x="1764" y="621"/>
                    <a:pt x="1764" y="621"/>
                  </a:cubicBezTo>
                  <a:cubicBezTo>
                    <a:pt x="1759" y="618"/>
                    <a:pt x="1754" y="615"/>
                    <a:pt x="1749" y="611"/>
                  </a:cubicBezTo>
                  <a:cubicBezTo>
                    <a:pt x="1748" y="612"/>
                    <a:pt x="1748" y="612"/>
                    <a:pt x="1748" y="612"/>
                  </a:cubicBezTo>
                  <a:cubicBezTo>
                    <a:pt x="1748" y="612"/>
                    <a:pt x="1748" y="612"/>
                    <a:pt x="1748" y="612"/>
                  </a:cubicBezTo>
                  <a:cubicBezTo>
                    <a:pt x="1749" y="611"/>
                    <a:pt x="1749" y="611"/>
                    <a:pt x="1749" y="611"/>
                  </a:cubicBezTo>
                  <a:cubicBezTo>
                    <a:pt x="1744" y="607"/>
                    <a:pt x="1739" y="603"/>
                    <a:pt x="1735" y="599"/>
                  </a:cubicBezTo>
                  <a:cubicBezTo>
                    <a:pt x="1735" y="599"/>
                    <a:pt x="1735" y="599"/>
                    <a:pt x="1735" y="599"/>
                  </a:cubicBezTo>
                  <a:cubicBezTo>
                    <a:pt x="1730" y="595"/>
                    <a:pt x="1726" y="591"/>
                    <a:pt x="1722" y="586"/>
                  </a:cubicBezTo>
                  <a:cubicBezTo>
                    <a:pt x="1721" y="587"/>
                    <a:pt x="1721" y="587"/>
                    <a:pt x="1721" y="587"/>
                  </a:cubicBezTo>
                  <a:cubicBezTo>
                    <a:pt x="1721" y="587"/>
                    <a:pt x="1721" y="587"/>
                    <a:pt x="1721" y="587"/>
                  </a:cubicBezTo>
                  <a:cubicBezTo>
                    <a:pt x="1722" y="586"/>
                    <a:pt x="1722" y="586"/>
                    <a:pt x="1722" y="586"/>
                  </a:cubicBezTo>
                  <a:cubicBezTo>
                    <a:pt x="1718" y="581"/>
                    <a:pt x="1714" y="577"/>
                    <a:pt x="1710" y="572"/>
                  </a:cubicBezTo>
                  <a:cubicBezTo>
                    <a:pt x="1710" y="572"/>
                    <a:pt x="1710" y="572"/>
                    <a:pt x="1710" y="572"/>
                  </a:cubicBezTo>
                  <a:cubicBezTo>
                    <a:pt x="1707" y="567"/>
                    <a:pt x="1703" y="562"/>
                    <a:pt x="1700" y="556"/>
                  </a:cubicBezTo>
                  <a:cubicBezTo>
                    <a:pt x="1699" y="557"/>
                    <a:pt x="1699" y="557"/>
                    <a:pt x="1699" y="557"/>
                  </a:cubicBezTo>
                  <a:cubicBezTo>
                    <a:pt x="1699" y="557"/>
                    <a:pt x="1699" y="557"/>
                    <a:pt x="1699" y="557"/>
                  </a:cubicBezTo>
                  <a:cubicBezTo>
                    <a:pt x="1700" y="556"/>
                    <a:pt x="1700" y="556"/>
                    <a:pt x="1700" y="556"/>
                  </a:cubicBezTo>
                  <a:cubicBezTo>
                    <a:pt x="1697" y="551"/>
                    <a:pt x="1694" y="546"/>
                    <a:pt x="1692" y="540"/>
                  </a:cubicBezTo>
                  <a:cubicBezTo>
                    <a:pt x="1692" y="540"/>
                    <a:pt x="1692" y="540"/>
                    <a:pt x="1692" y="540"/>
                  </a:cubicBezTo>
                  <a:cubicBezTo>
                    <a:pt x="1689" y="534"/>
                    <a:pt x="1687" y="529"/>
                    <a:pt x="1685" y="523"/>
                  </a:cubicBezTo>
                  <a:cubicBezTo>
                    <a:pt x="1684" y="523"/>
                    <a:pt x="1684" y="523"/>
                    <a:pt x="1684" y="523"/>
                  </a:cubicBezTo>
                  <a:cubicBezTo>
                    <a:pt x="1684" y="523"/>
                    <a:pt x="1684" y="523"/>
                    <a:pt x="1684" y="523"/>
                  </a:cubicBezTo>
                  <a:cubicBezTo>
                    <a:pt x="1685" y="523"/>
                    <a:pt x="1685" y="523"/>
                    <a:pt x="1685" y="523"/>
                  </a:cubicBezTo>
                  <a:cubicBezTo>
                    <a:pt x="1683" y="517"/>
                    <a:pt x="1681" y="511"/>
                    <a:pt x="1680" y="505"/>
                  </a:cubicBezTo>
                  <a:cubicBezTo>
                    <a:pt x="1680" y="505"/>
                    <a:pt x="1680" y="505"/>
                    <a:pt x="1680" y="505"/>
                  </a:cubicBezTo>
                  <a:cubicBezTo>
                    <a:pt x="1679" y="499"/>
                    <a:pt x="1677" y="493"/>
                    <a:pt x="1677" y="487"/>
                  </a:cubicBezTo>
                  <a:cubicBezTo>
                    <a:pt x="1675" y="487"/>
                    <a:pt x="1675" y="487"/>
                    <a:pt x="1675" y="487"/>
                  </a:cubicBezTo>
                  <a:cubicBezTo>
                    <a:pt x="1675" y="487"/>
                    <a:pt x="1675" y="487"/>
                    <a:pt x="1675" y="487"/>
                  </a:cubicBezTo>
                  <a:cubicBezTo>
                    <a:pt x="1677" y="487"/>
                    <a:pt x="1677" y="487"/>
                    <a:pt x="1677" y="487"/>
                  </a:cubicBezTo>
                  <a:cubicBezTo>
                    <a:pt x="1676" y="481"/>
                    <a:pt x="1675" y="475"/>
                    <a:pt x="1675" y="469"/>
                  </a:cubicBezTo>
                  <a:cubicBezTo>
                    <a:pt x="1675" y="469"/>
                    <a:pt x="1675" y="469"/>
                    <a:pt x="1675" y="469"/>
                  </a:cubicBezTo>
                  <a:cubicBezTo>
                    <a:pt x="1675" y="468"/>
                    <a:pt x="1675" y="468"/>
                    <a:pt x="1675" y="468"/>
                  </a:cubicBezTo>
                  <a:cubicBezTo>
                    <a:pt x="1675" y="462"/>
                    <a:pt x="1675" y="456"/>
                    <a:pt x="1675" y="451"/>
                  </a:cubicBezTo>
                  <a:cubicBezTo>
                    <a:pt x="1674" y="450"/>
                    <a:pt x="1674" y="450"/>
                    <a:pt x="1674" y="450"/>
                  </a:cubicBezTo>
                  <a:cubicBezTo>
                    <a:pt x="1674" y="450"/>
                    <a:pt x="1674" y="450"/>
                    <a:pt x="1674" y="450"/>
                  </a:cubicBezTo>
                  <a:cubicBezTo>
                    <a:pt x="1675" y="450"/>
                    <a:pt x="1675" y="450"/>
                    <a:pt x="1675" y="450"/>
                  </a:cubicBezTo>
                  <a:cubicBezTo>
                    <a:pt x="1676" y="444"/>
                    <a:pt x="1676" y="438"/>
                    <a:pt x="1677" y="432"/>
                  </a:cubicBezTo>
                  <a:cubicBezTo>
                    <a:pt x="1677" y="432"/>
                    <a:pt x="1677" y="432"/>
                    <a:pt x="1677" y="432"/>
                  </a:cubicBezTo>
                  <a:cubicBezTo>
                    <a:pt x="1678" y="426"/>
                    <a:pt x="1680" y="420"/>
                    <a:pt x="1681" y="414"/>
                  </a:cubicBezTo>
                  <a:cubicBezTo>
                    <a:pt x="1680" y="414"/>
                    <a:pt x="1680" y="414"/>
                    <a:pt x="1680" y="414"/>
                  </a:cubicBezTo>
                  <a:cubicBezTo>
                    <a:pt x="1680" y="414"/>
                    <a:pt x="1680" y="414"/>
                    <a:pt x="1680" y="414"/>
                  </a:cubicBezTo>
                  <a:cubicBezTo>
                    <a:pt x="1681" y="414"/>
                    <a:pt x="1681" y="414"/>
                    <a:pt x="1681" y="414"/>
                  </a:cubicBezTo>
                  <a:cubicBezTo>
                    <a:pt x="1683" y="408"/>
                    <a:pt x="1685" y="403"/>
                    <a:pt x="1687" y="397"/>
                  </a:cubicBezTo>
                  <a:cubicBezTo>
                    <a:pt x="1687" y="397"/>
                    <a:pt x="1687" y="397"/>
                    <a:pt x="1687" y="397"/>
                  </a:cubicBezTo>
                  <a:cubicBezTo>
                    <a:pt x="1689" y="391"/>
                    <a:pt x="1691" y="385"/>
                    <a:pt x="1694" y="380"/>
                  </a:cubicBezTo>
                  <a:cubicBezTo>
                    <a:pt x="1693" y="379"/>
                    <a:pt x="1693" y="379"/>
                    <a:pt x="1693" y="379"/>
                  </a:cubicBezTo>
                  <a:cubicBezTo>
                    <a:pt x="1693" y="379"/>
                    <a:pt x="1693" y="379"/>
                    <a:pt x="1693" y="379"/>
                  </a:cubicBezTo>
                  <a:cubicBezTo>
                    <a:pt x="1694" y="380"/>
                    <a:pt x="1694" y="380"/>
                    <a:pt x="1694" y="380"/>
                  </a:cubicBezTo>
                  <a:cubicBezTo>
                    <a:pt x="1697" y="374"/>
                    <a:pt x="1700" y="369"/>
                    <a:pt x="1703" y="364"/>
                  </a:cubicBezTo>
                  <a:cubicBezTo>
                    <a:pt x="1703" y="364"/>
                    <a:pt x="1703" y="364"/>
                    <a:pt x="1703" y="364"/>
                  </a:cubicBezTo>
                  <a:cubicBezTo>
                    <a:pt x="1706" y="359"/>
                    <a:pt x="1710" y="354"/>
                    <a:pt x="1714" y="349"/>
                  </a:cubicBezTo>
                  <a:cubicBezTo>
                    <a:pt x="1712" y="348"/>
                    <a:pt x="1712" y="348"/>
                    <a:pt x="1712" y="348"/>
                  </a:cubicBezTo>
                  <a:cubicBezTo>
                    <a:pt x="1713" y="348"/>
                    <a:pt x="1713" y="348"/>
                    <a:pt x="1713" y="348"/>
                  </a:cubicBezTo>
                  <a:cubicBezTo>
                    <a:pt x="1714" y="349"/>
                    <a:pt x="1714" y="349"/>
                    <a:pt x="1714" y="349"/>
                  </a:cubicBezTo>
                  <a:cubicBezTo>
                    <a:pt x="1717" y="344"/>
                    <a:pt x="1721" y="339"/>
                    <a:pt x="1726" y="335"/>
                  </a:cubicBezTo>
                  <a:cubicBezTo>
                    <a:pt x="1726" y="335"/>
                    <a:pt x="1726" y="335"/>
                    <a:pt x="1726" y="335"/>
                  </a:cubicBezTo>
                  <a:cubicBezTo>
                    <a:pt x="1730" y="330"/>
                    <a:pt x="1734" y="326"/>
                    <a:pt x="1739" y="322"/>
                  </a:cubicBezTo>
                  <a:cubicBezTo>
                    <a:pt x="1738" y="321"/>
                    <a:pt x="1738" y="321"/>
                    <a:pt x="1738" y="321"/>
                  </a:cubicBezTo>
                  <a:cubicBezTo>
                    <a:pt x="1738" y="321"/>
                    <a:pt x="1738" y="321"/>
                    <a:pt x="1738" y="321"/>
                  </a:cubicBezTo>
                  <a:cubicBezTo>
                    <a:pt x="1739" y="322"/>
                    <a:pt x="1739" y="322"/>
                    <a:pt x="1739" y="322"/>
                  </a:cubicBezTo>
                  <a:cubicBezTo>
                    <a:pt x="1743" y="318"/>
                    <a:pt x="1748" y="314"/>
                    <a:pt x="1753" y="311"/>
                  </a:cubicBezTo>
                  <a:cubicBezTo>
                    <a:pt x="1753" y="311"/>
                    <a:pt x="1753" y="311"/>
                    <a:pt x="1753" y="311"/>
                  </a:cubicBezTo>
                  <a:cubicBezTo>
                    <a:pt x="1758" y="307"/>
                    <a:pt x="1763" y="304"/>
                    <a:pt x="1769" y="301"/>
                  </a:cubicBezTo>
                  <a:cubicBezTo>
                    <a:pt x="1768" y="299"/>
                    <a:pt x="1768" y="299"/>
                    <a:pt x="1768" y="299"/>
                  </a:cubicBezTo>
                  <a:cubicBezTo>
                    <a:pt x="1768" y="299"/>
                    <a:pt x="1768" y="299"/>
                    <a:pt x="1768" y="299"/>
                  </a:cubicBezTo>
                  <a:cubicBezTo>
                    <a:pt x="1769" y="301"/>
                    <a:pt x="1769" y="301"/>
                    <a:pt x="1769" y="301"/>
                  </a:cubicBezTo>
                  <a:cubicBezTo>
                    <a:pt x="1774" y="298"/>
                    <a:pt x="1780" y="295"/>
                    <a:pt x="1785" y="292"/>
                  </a:cubicBezTo>
                  <a:cubicBezTo>
                    <a:pt x="1785" y="292"/>
                    <a:pt x="1785" y="292"/>
                    <a:pt x="1785" y="292"/>
                  </a:cubicBezTo>
                  <a:cubicBezTo>
                    <a:pt x="1791" y="290"/>
                    <a:pt x="1796" y="288"/>
                    <a:pt x="1802" y="286"/>
                  </a:cubicBezTo>
                  <a:cubicBezTo>
                    <a:pt x="1802" y="284"/>
                    <a:pt x="1802" y="284"/>
                    <a:pt x="1802" y="284"/>
                  </a:cubicBezTo>
                  <a:cubicBezTo>
                    <a:pt x="1802" y="284"/>
                    <a:pt x="1802" y="284"/>
                    <a:pt x="1802" y="284"/>
                  </a:cubicBezTo>
                  <a:cubicBezTo>
                    <a:pt x="1802" y="286"/>
                    <a:pt x="1802" y="286"/>
                    <a:pt x="1802" y="286"/>
                  </a:cubicBezTo>
                  <a:cubicBezTo>
                    <a:pt x="1808" y="284"/>
                    <a:pt x="1814" y="282"/>
                    <a:pt x="1820" y="281"/>
                  </a:cubicBezTo>
                  <a:cubicBezTo>
                    <a:pt x="1820" y="281"/>
                    <a:pt x="1820" y="281"/>
                    <a:pt x="1820" y="281"/>
                  </a:cubicBezTo>
                  <a:cubicBezTo>
                    <a:pt x="1826" y="279"/>
                    <a:pt x="1832" y="278"/>
                    <a:pt x="1838" y="277"/>
                  </a:cubicBezTo>
                  <a:cubicBezTo>
                    <a:pt x="1838" y="276"/>
                    <a:pt x="1838" y="276"/>
                    <a:pt x="1838" y="276"/>
                  </a:cubicBezTo>
                  <a:cubicBezTo>
                    <a:pt x="1838" y="276"/>
                    <a:pt x="1838" y="276"/>
                    <a:pt x="1838" y="276"/>
                  </a:cubicBezTo>
                  <a:cubicBezTo>
                    <a:pt x="1838" y="277"/>
                    <a:pt x="1838" y="277"/>
                    <a:pt x="1838" y="277"/>
                  </a:cubicBezTo>
                  <a:cubicBezTo>
                    <a:pt x="1844" y="277"/>
                    <a:pt x="1850" y="276"/>
                    <a:pt x="1856" y="276"/>
                  </a:cubicBezTo>
                  <a:cubicBezTo>
                    <a:pt x="1856" y="276"/>
                    <a:pt x="1856" y="276"/>
                    <a:pt x="1856" y="276"/>
                  </a:cubicBezTo>
                  <a:cubicBezTo>
                    <a:pt x="1862" y="276"/>
                    <a:pt x="1869" y="276"/>
                    <a:pt x="1875" y="276"/>
                  </a:cubicBezTo>
                  <a:cubicBezTo>
                    <a:pt x="1875" y="275"/>
                    <a:pt x="1875" y="275"/>
                    <a:pt x="1875" y="275"/>
                  </a:cubicBezTo>
                  <a:cubicBezTo>
                    <a:pt x="1875" y="275"/>
                    <a:pt x="1875" y="275"/>
                    <a:pt x="1875" y="275"/>
                  </a:cubicBezTo>
                  <a:cubicBezTo>
                    <a:pt x="1875" y="276"/>
                    <a:pt x="1875" y="276"/>
                    <a:pt x="1875" y="276"/>
                  </a:cubicBezTo>
                  <a:cubicBezTo>
                    <a:pt x="1881" y="277"/>
                    <a:pt x="1887" y="278"/>
                    <a:pt x="1893" y="279"/>
                  </a:cubicBezTo>
                  <a:cubicBezTo>
                    <a:pt x="1893" y="279"/>
                    <a:pt x="1893" y="279"/>
                    <a:pt x="1893" y="279"/>
                  </a:cubicBezTo>
                  <a:cubicBezTo>
                    <a:pt x="1899" y="280"/>
                    <a:pt x="1905" y="281"/>
                    <a:pt x="1911" y="283"/>
                  </a:cubicBezTo>
                  <a:cubicBezTo>
                    <a:pt x="1911" y="281"/>
                    <a:pt x="1911" y="281"/>
                    <a:pt x="1911" y="281"/>
                  </a:cubicBezTo>
                  <a:cubicBezTo>
                    <a:pt x="1911" y="281"/>
                    <a:pt x="1911" y="281"/>
                    <a:pt x="1911" y="281"/>
                  </a:cubicBezTo>
                  <a:cubicBezTo>
                    <a:pt x="1911" y="283"/>
                    <a:pt x="1911" y="283"/>
                    <a:pt x="1911" y="283"/>
                  </a:cubicBezTo>
                  <a:cubicBezTo>
                    <a:pt x="1917" y="284"/>
                    <a:pt x="1923" y="286"/>
                    <a:pt x="1928" y="288"/>
                  </a:cubicBezTo>
                  <a:cubicBezTo>
                    <a:pt x="1928" y="289"/>
                    <a:pt x="1928" y="289"/>
                    <a:pt x="1928" y="289"/>
                  </a:cubicBezTo>
                  <a:cubicBezTo>
                    <a:pt x="1934" y="291"/>
                    <a:pt x="1940" y="293"/>
                    <a:pt x="1945" y="296"/>
                  </a:cubicBezTo>
                  <a:cubicBezTo>
                    <a:pt x="1946" y="295"/>
                    <a:pt x="1946" y="295"/>
                    <a:pt x="1946" y="295"/>
                  </a:cubicBezTo>
                  <a:cubicBezTo>
                    <a:pt x="1946" y="295"/>
                    <a:pt x="1946" y="295"/>
                    <a:pt x="1946" y="295"/>
                  </a:cubicBezTo>
                  <a:cubicBezTo>
                    <a:pt x="1945" y="296"/>
                    <a:pt x="1945" y="296"/>
                    <a:pt x="1945" y="296"/>
                  </a:cubicBezTo>
                  <a:cubicBezTo>
                    <a:pt x="1951" y="299"/>
                    <a:pt x="1956" y="302"/>
                    <a:pt x="1961" y="305"/>
                  </a:cubicBezTo>
                  <a:cubicBezTo>
                    <a:pt x="1961" y="305"/>
                    <a:pt x="1961" y="305"/>
                    <a:pt x="1961" y="305"/>
                  </a:cubicBezTo>
                  <a:cubicBezTo>
                    <a:pt x="1966" y="308"/>
                    <a:pt x="1971" y="312"/>
                    <a:pt x="1976" y="316"/>
                  </a:cubicBezTo>
                  <a:cubicBezTo>
                    <a:pt x="1977" y="315"/>
                    <a:pt x="1977" y="315"/>
                    <a:pt x="1977" y="315"/>
                  </a:cubicBezTo>
                  <a:cubicBezTo>
                    <a:pt x="1977" y="315"/>
                    <a:pt x="1977" y="315"/>
                    <a:pt x="1977" y="315"/>
                  </a:cubicBezTo>
                  <a:cubicBezTo>
                    <a:pt x="1976" y="316"/>
                    <a:pt x="1976" y="316"/>
                    <a:pt x="1976" y="316"/>
                  </a:cubicBezTo>
                  <a:cubicBezTo>
                    <a:pt x="1981" y="320"/>
                    <a:pt x="1986" y="324"/>
                    <a:pt x="1990" y="328"/>
                  </a:cubicBezTo>
                  <a:cubicBezTo>
                    <a:pt x="1990" y="328"/>
                    <a:pt x="1990" y="328"/>
                    <a:pt x="1990" y="328"/>
                  </a:cubicBezTo>
                  <a:cubicBezTo>
                    <a:pt x="1994" y="332"/>
                    <a:pt x="1999" y="336"/>
                    <a:pt x="2003" y="341"/>
                  </a:cubicBezTo>
                  <a:cubicBezTo>
                    <a:pt x="2004" y="340"/>
                    <a:pt x="2004" y="340"/>
                    <a:pt x="2004" y="340"/>
                  </a:cubicBezTo>
                  <a:cubicBezTo>
                    <a:pt x="2004" y="340"/>
                    <a:pt x="2004" y="340"/>
                    <a:pt x="2004" y="340"/>
                  </a:cubicBezTo>
                  <a:cubicBezTo>
                    <a:pt x="2003" y="341"/>
                    <a:pt x="2003" y="341"/>
                    <a:pt x="2003" y="341"/>
                  </a:cubicBezTo>
                  <a:cubicBezTo>
                    <a:pt x="2007" y="346"/>
                    <a:pt x="2010" y="351"/>
                    <a:pt x="2014" y="356"/>
                  </a:cubicBezTo>
                  <a:cubicBezTo>
                    <a:pt x="2014" y="356"/>
                    <a:pt x="2014" y="356"/>
                    <a:pt x="2014" y="356"/>
                  </a:cubicBezTo>
                  <a:cubicBezTo>
                    <a:pt x="2017" y="361"/>
                    <a:pt x="2021" y="366"/>
                    <a:pt x="2024" y="371"/>
                  </a:cubicBezTo>
                  <a:cubicBezTo>
                    <a:pt x="2025" y="370"/>
                    <a:pt x="2025" y="370"/>
                    <a:pt x="2025" y="370"/>
                  </a:cubicBezTo>
                  <a:cubicBezTo>
                    <a:pt x="2025" y="371"/>
                    <a:pt x="2025" y="371"/>
                    <a:pt x="2025" y="371"/>
                  </a:cubicBezTo>
                  <a:cubicBezTo>
                    <a:pt x="2024" y="371"/>
                    <a:pt x="2024" y="371"/>
                    <a:pt x="2024" y="371"/>
                  </a:cubicBezTo>
                  <a:cubicBezTo>
                    <a:pt x="2027" y="377"/>
                    <a:pt x="2029" y="382"/>
                    <a:pt x="2032" y="388"/>
                  </a:cubicBezTo>
                  <a:cubicBezTo>
                    <a:pt x="2032" y="388"/>
                    <a:pt x="2032" y="388"/>
                    <a:pt x="2032" y="388"/>
                  </a:cubicBezTo>
                  <a:cubicBezTo>
                    <a:pt x="2034" y="393"/>
                    <a:pt x="2037" y="399"/>
                    <a:pt x="2038" y="405"/>
                  </a:cubicBezTo>
                  <a:cubicBezTo>
                    <a:pt x="2040" y="404"/>
                    <a:pt x="2040" y="404"/>
                    <a:pt x="2040" y="404"/>
                  </a:cubicBezTo>
                  <a:cubicBezTo>
                    <a:pt x="2040" y="404"/>
                    <a:pt x="2040" y="404"/>
                    <a:pt x="2040" y="404"/>
                  </a:cubicBezTo>
                  <a:cubicBezTo>
                    <a:pt x="2038" y="405"/>
                    <a:pt x="2038" y="405"/>
                    <a:pt x="2038" y="405"/>
                  </a:cubicBezTo>
                  <a:cubicBezTo>
                    <a:pt x="2040" y="411"/>
                    <a:pt x="2042" y="417"/>
                    <a:pt x="2043" y="423"/>
                  </a:cubicBezTo>
                  <a:cubicBezTo>
                    <a:pt x="2043" y="423"/>
                    <a:pt x="2043" y="423"/>
                    <a:pt x="2043" y="423"/>
                  </a:cubicBezTo>
                  <a:cubicBezTo>
                    <a:pt x="2045" y="428"/>
                    <a:pt x="2046" y="435"/>
                    <a:pt x="2046" y="441"/>
                  </a:cubicBezTo>
                  <a:cubicBezTo>
                    <a:pt x="2048" y="440"/>
                    <a:pt x="2048" y="440"/>
                    <a:pt x="2048" y="440"/>
                  </a:cubicBezTo>
                  <a:cubicBezTo>
                    <a:pt x="2048" y="441"/>
                    <a:pt x="2048" y="441"/>
                    <a:pt x="2048" y="441"/>
                  </a:cubicBezTo>
                  <a:cubicBezTo>
                    <a:pt x="2046" y="441"/>
                    <a:pt x="2046" y="441"/>
                    <a:pt x="2046" y="441"/>
                  </a:cubicBezTo>
                  <a:cubicBezTo>
                    <a:pt x="2047" y="447"/>
                    <a:pt x="2047" y="453"/>
                    <a:pt x="2047" y="459"/>
                  </a:cubicBezTo>
                  <a:cubicBezTo>
                    <a:pt x="2048" y="459"/>
                    <a:pt x="2048" y="459"/>
                    <a:pt x="2048" y="459"/>
                  </a:cubicBezTo>
                  <a:cubicBezTo>
                    <a:pt x="2048" y="465"/>
                    <a:pt x="2047" y="471"/>
                    <a:pt x="2047" y="477"/>
                  </a:cubicBezTo>
                  <a:cubicBezTo>
                    <a:pt x="2048" y="477"/>
                    <a:pt x="2048" y="477"/>
                    <a:pt x="2048" y="477"/>
                  </a:cubicBezTo>
                  <a:cubicBezTo>
                    <a:pt x="2048" y="478"/>
                    <a:pt x="2048" y="478"/>
                    <a:pt x="2048" y="478"/>
                  </a:cubicBezTo>
                  <a:cubicBezTo>
                    <a:pt x="2047" y="477"/>
                    <a:pt x="2047" y="477"/>
                    <a:pt x="2047" y="477"/>
                  </a:cubicBezTo>
                  <a:cubicBezTo>
                    <a:pt x="2046" y="484"/>
                    <a:pt x="2046" y="490"/>
                    <a:pt x="2045" y="496"/>
                  </a:cubicBezTo>
                  <a:cubicBezTo>
                    <a:pt x="2043" y="502"/>
                    <a:pt x="2042" y="508"/>
                    <a:pt x="2040" y="514"/>
                  </a:cubicBezTo>
                  <a:cubicBezTo>
                    <a:pt x="2042" y="514"/>
                    <a:pt x="2042" y="514"/>
                    <a:pt x="2042" y="514"/>
                  </a:cubicBezTo>
                  <a:cubicBezTo>
                    <a:pt x="2042" y="514"/>
                    <a:pt x="2042" y="514"/>
                    <a:pt x="2042" y="514"/>
                  </a:cubicBezTo>
                  <a:cubicBezTo>
                    <a:pt x="2040" y="514"/>
                    <a:pt x="2040" y="514"/>
                    <a:pt x="2040" y="514"/>
                  </a:cubicBezTo>
                  <a:cubicBezTo>
                    <a:pt x="2039" y="519"/>
                    <a:pt x="2037" y="525"/>
                    <a:pt x="2034" y="531"/>
                  </a:cubicBezTo>
                  <a:cubicBezTo>
                    <a:pt x="2034" y="531"/>
                    <a:pt x="2034" y="531"/>
                    <a:pt x="2034" y="531"/>
                  </a:cubicBezTo>
                  <a:cubicBezTo>
                    <a:pt x="2032" y="537"/>
                    <a:pt x="2030" y="542"/>
                    <a:pt x="2027" y="548"/>
                  </a:cubicBezTo>
                  <a:cubicBezTo>
                    <a:pt x="2028" y="548"/>
                    <a:pt x="2028" y="548"/>
                    <a:pt x="2028" y="548"/>
                  </a:cubicBezTo>
                  <a:cubicBezTo>
                    <a:pt x="2028" y="548"/>
                    <a:pt x="2028" y="548"/>
                    <a:pt x="2028" y="548"/>
                  </a:cubicBezTo>
                  <a:cubicBezTo>
                    <a:pt x="2027" y="548"/>
                    <a:pt x="2027" y="548"/>
                    <a:pt x="2027" y="548"/>
                  </a:cubicBezTo>
                  <a:cubicBezTo>
                    <a:pt x="2024" y="553"/>
                    <a:pt x="2021" y="558"/>
                    <a:pt x="2018" y="564"/>
                  </a:cubicBezTo>
                  <a:cubicBezTo>
                    <a:pt x="2018" y="564"/>
                    <a:pt x="2018" y="564"/>
                    <a:pt x="2018" y="564"/>
                  </a:cubicBezTo>
                  <a:cubicBezTo>
                    <a:pt x="2014" y="569"/>
                    <a:pt x="2011" y="574"/>
                    <a:pt x="2007" y="578"/>
                  </a:cubicBezTo>
                  <a:cubicBezTo>
                    <a:pt x="2008" y="579"/>
                    <a:pt x="2008" y="579"/>
                    <a:pt x="2008" y="579"/>
                  </a:cubicBezTo>
                  <a:cubicBezTo>
                    <a:pt x="2008" y="579"/>
                    <a:pt x="2008" y="579"/>
                    <a:pt x="2008" y="579"/>
                  </a:cubicBezTo>
                  <a:cubicBezTo>
                    <a:pt x="2007" y="578"/>
                    <a:pt x="2007" y="578"/>
                    <a:pt x="2007" y="578"/>
                  </a:cubicBezTo>
                  <a:cubicBezTo>
                    <a:pt x="2003" y="583"/>
                    <a:pt x="1999" y="588"/>
                    <a:pt x="1995" y="592"/>
                  </a:cubicBezTo>
                  <a:cubicBezTo>
                    <a:pt x="1995" y="592"/>
                    <a:pt x="1995" y="592"/>
                    <a:pt x="1995" y="592"/>
                  </a:cubicBezTo>
                  <a:cubicBezTo>
                    <a:pt x="1990" y="597"/>
                    <a:pt x="1986" y="601"/>
                    <a:pt x="1981" y="605"/>
                  </a:cubicBezTo>
                  <a:cubicBezTo>
                    <a:pt x="1982" y="606"/>
                    <a:pt x="1982" y="606"/>
                    <a:pt x="1982" y="606"/>
                  </a:cubicBezTo>
                  <a:cubicBezTo>
                    <a:pt x="1982" y="606"/>
                    <a:pt x="1982" y="606"/>
                    <a:pt x="1982" y="606"/>
                  </a:cubicBezTo>
                  <a:cubicBezTo>
                    <a:pt x="1981" y="605"/>
                    <a:pt x="1981" y="605"/>
                    <a:pt x="1981" y="605"/>
                  </a:cubicBezTo>
                  <a:cubicBezTo>
                    <a:pt x="1976" y="609"/>
                    <a:pt x="1972" y="612"/>
                    <a:pt x="1967" y="616"/>
                  </a:cubicBezTo>
                  <a:cubicBezTo>
                    <a:pt x="1967" y="616"/>
                    <a:pt x="1967" y="616"/>
                    <a:pt x="1967" y="616"/>
                  </a:cubicBezTo>
                  <a:cubicBezTo>
                    <a:pt x="1962" y="619"/>
                    <a:pt x="1956" y="623"/>
                    <a:pt x="1951" y="626"/>
                  </a:cubicBezTo>
                  <a:cubicBezTo>
                    <a:pt x="1952" y="627"/>
                    <a:pt x="1952" y="627"/>
                    <a:pt x="1952" y="627"/>
                  </a:cubicBezTo>
                  <a:cubicBezTo>
                    <a:pt x="1952" y="627"/>
                    <a:pt x="1952" y="627"/>
                    <a:pt x="1952" y="627"/>
                  </a:cubicBezTo>
                  <a:cubicBezTo>
                    <a:pt x="1951" y="626"/>
                    <a:pt x="1951" y="626"/>
                    <a:pt x="1951" y="626"/>
                  </a:cubicBezTo>
                  <a:cubicBezTo>
                    <a:pt x="1946" y="629"/>
                    <a:pt x="1940" y="631"/>
                    <a:pt x="1934" y="634"/>
                  </a:cubicBezTo>
                  <a:cubicBezTo>
                    <a:pt x="1934" y="634"/>
                    <a:pt x="1934" y="634"/>
                    <a:pt x="1934" y="634"/>
                  </a:cubicBezTo>
                  <a:cubicBezTo>
                    <a:pt x="1929" y="636"/>
                    <a:pt x="1923" y="638"/>
                    <a:pt x="1917" y="640"/>
                  </a:cubicBezTo>
                  <a:cubicBezTo>
                    <a:pt x="1918" y="641"/>
                    <a:pt x="1918" y="641"/>
                    <a:pt x="1918" y="641"/>
                  </a:cubicBezTo>
                  <a:cubicBezTo>
                    <a:pt x="1918" y="641"/>
                    <a:pt x="1918" y="641"/>
                    <a:pt x="1918" y="641"/>
                  </a:cubicBezTo>
                  <a:cubicBezTo>
                    <a:pt x="1917" y="640"/>
                    <a:pt x="1917" y="640"/>
                    <a:pt x="1917" y="640"/>
                  </a:cubicBezTo>
                  <a:cubicBezTo>
                    <a:pt x="1911" y="642"/>
                    <a:pt x="1905" y="643"/>
                    <a:pt x="1899" y="645"/>
                  </a:cubicBezTo>
                  <a:cubicBezTo>
                    <a:pt x="1899" y="645"/>
                    <a:pt x="1899" y="645"/>
                    <a:pt x="1899" y="645"/>
                  </a:cubicBezTo>
                  <a:cubicBezTo>
                    <a:pt x="1893" y="646"/>
                    <a:pt x="1887" y="647"/>
                    <a:pt x="1881" y="648"/>
                  </a:cubicBezTo>
                  <a:cubicBezTo>
                    <a:pt x="1881" y="649"/>
                    <a:pt x="1881" y="649"/>
                    <a:pt x="1881" y="649"/>
                  </a:cubicBezTo>
                  <a:cubicBezTo>
                    <a:pt x="1881" y="649"/>
                    <a:pt x="1881" y="649"/>
                    <a:pt x="1881" y="649"/>
                  </a:cubicBezTo>
                  <a:cubicBezTo>
                    <a:pt x="1881" y="648"/>
                    <a:pt x="1881" y="648"/>
                    <a:pt x="1881" y="648"/>
                  </a:cubicBezTo>
                  <a:cubicBezTo>
                    <a:pt x="1877" y="648"/>
                    <a:pt x="1873" y="648"/>
                    <a:pt x="1868" y="648"/>
                  </a:cubicBezTo>
                  <a:cubicBezTo>
                    <a:pt x="1868" y="649"/>
                    <a:pt x="1867" y="649"/>
                    <a:pt x="1867" y="649"/>
                  </a:cubicBezTo>
                  <a:cubicBezTo>
                    <a:pt x="1866" y="649"/>
                    <a:pt x="1864" y="649"/>
                    <a:pt x="1863" y="649"/>
                  </a:cubicBezTo>
                  <a:cubicBezTo>
                    <a:pt x="1859" y="649"/>
                    <a:pt x="1855" y="649"/>
                    <a:pt x="1851" y="648"/>
                  </a:cubicBezTo>
                  <a:cubicBezTo>
                    <a:pt x="1851" y="650"/>
                    <a:pt x="1851" y="650"/>
                    <a:pt x="1851" y="650"/>
                  </a:cubicBezTo>
                  <a:cubicBezTo>
                    <a:pt x="1851" y="650"/>
                    <a:pt x="1851" y="650"/>
                    <a:pt x="1851" y="650"/>
                  </a:cubicBezTo>
                  <a:cubicBezTo>
                    <a:pt x="1851" y="648"/>
                    <a:pt x="1851" y="648"/>
                    <a:pt x="1851" y="648"/>
                  </a:cubicBezTo>
                  <a:cubicBezTo>
                    <a:pt x="1845" y="648"/>
                    <a:pt x="1839" y="647"/>
                    <a:pt x="1833" y="646"/>
                  </a:cubicBezTo>
                  <a:cubicBezTo>
                    <a:pt x="1833" y="646"/>
                    <a:pt x="1833" y="646"/>
                    <a:pt x="1833" y="646"/>
                  </a:cubicBezTo>
                  <a:cubicBezTo>
                    <a:pt x="1827" y="646"/>
                    <a:pt x="1821" y="644"/>
                    <a:pt x="1815" y="643"/>
                  </a:cubicBezTo>
                  <a:cubicBezTo>
                    <a:pt x="1815" y="644"/>
                    <a:pt x="1815" y="644"/>
                    <a:pt x="1815" y="644"/>
                  </a:cubicBezTo>
                  <a:cubicBezTo>
                    <a:pt x="1814" y="644"/>
                    <a:pt x="1814" y="644"/>
                    <a:pt x="1814" y="644"/>
                  </a:cubicBezTo>
                  <a:cubicBezTo>
                    <a:pt x="1815" y="643"/>
                    <a:pt x="1815" y="643"/>
                    <a:pt x="1815" y="643"/>
                  </a:cubicBezTo>
                  <a:cubicBezTo>
                    <a:pt x="1809" y="641"/>
                    <a:pt x="1803" y="639"/>
                    <a:pt x="1797" y="637"/>
                  </a:cubicBezTo>
                  <a:close/>
                  <a:moveTo>
                    <a:pt x="1456" y="335"/>
                  </a:moveTo>
                  <a:cubicBezTo>
                    <a:pt x="1456" y="335"/>
                    <a:pt x="1456" y="335"/>
                    <a:pt x="1456" y="335"/>
                  </a:cubicBezTo>
                  <a:cubicBezTo>
                    <a:pt x="1460" y="339"/>
                    <a:pt x="1464" y="344"/>
                    <a:pt x="1468" y="349"/>
                  </a:cubicBezTo>
                  <a:cubicBezTo>
                    <a:pt x="1469" y="348"/>
                    <a:pt x="1469" y="348"/>
                    <a:pt x="1469" y="348"/>
                  </a:cubicBezTo>
                  <a:cubicBezTo>
                    <a:pt x="1469" y="348"/>
                    <a:pt x="1469" y="348"/>
                    <a:pt x="1469" y="348"/>
                  </a:cubicBezTo>
                  <a:cubicBezTo>
                    <a:pt x="1468" y="349"/>
                    <a:pt x="1468" y="349"/>
                    <a:pt x="1468" y="349"/>
                  </a:cubicBezTo>
                  <a:cubicBezTo>
                    <a:pt x="1472" y="354"/>
                    <a:pt x="1475" y="359"/>
                    <a:pt x="1478" y="364"/>
                  </a:cubicBezTo>
                  <a:cubicBezTo>
                    <a:pt x="1478" y="364"/>
                    <a:pt x="1478" y="364"/>
                    <a:pt x="1478" y="364"/>
                  </a:cubicBezTo>
                  <a:cubicBezTo>
                    <a:pt x="1482" y="369"/>
                    <a:pt x="1485" y="374"/>
                    <a:pt x="1487" y="380"/>
                  </a:cubicBezTo>
                  <a:cubicBezTo>
                    <a:pt x="1489" y="379"/>
                    <a:pt x="1489" y="379"/>
                    <a:pt x="1489" y="379"/>
                  </a:cubicBezTo>
                  <a:cubicBezTo>
                    <a:pt x="1489" y="379"/>
                    <a:pt x="1489" y="379"/>
                    <a:pt x="1489" y="379"/>
                  </a:cubicBezTo>
                  <a:cubicBezTo>
                    <a:pt x="1487" y="380"/>
                    <a:pt x="1487" y="380"/>
                    <a:pt x="1487" y="380"/>
                  </a:cubicBezTo>
                  <a:cubicBezTo>
                    <a:pt x="1490" y="385"/>
                    <a:pt x="1493" y="391"/>
                    <a:pt x="1495" y="397"/>
                  </a:cubicBezTo>
                  <a:cubicBezTo>
                    <a:pt x="1495" y="397"/>
                    <a:pt x="1495" y="397"/>
                    <a:pt x="1495" y="397"/>
                  </a:cubicBezTo>
                  <a:cubicBezTo>
                    <a:pt x="1497" y="403"/>
                    <a:pt x="1499" y="408"/>
                    <a:pt x="1500" y="414"/>
                  </a:cubicBezTo>
                  <a:cubicBezTo>
                    <a:pt x="1502" y="414"/>
                    <a:pt x="1502" y="414"/>
                    <a:pt x="1502" y="414"/>
                  </a:cubicBezTo>
                  <a:cubicBezTo>
                    <a:pt x="1502" y="414"/>
                    <a:pt x="1502" y="414"/>
                    <a:pt x="1502" y="414"/>
                  </a:cubicBezTo>
                  <a:cubicBezTo>
                    <a:pt x="1500" y="414"/>
                    <a:pt x="1500" y="414"/>
                    <a:pt x="1500" y="414"/>
                  </a:cubicBezTo>
                  <a:cubicBezTo>
                    <a:pt x="1502" y="420"/>
                    <a:pt x="1503" y="426"/>
                    <a:pt x="1504" y="432"/>
                  </a:cubicBezTo>
                  <a:cubicBezTo>
                    <a:pt x="1504" y="432"/>
                    <a:pt x="1504" y="432"/>
                    <a:pt x="1504" y="432"/>
                  </a:cubicBezTo>
                  <a:cubicBezTo>
                    <a:pt x="1505" y="438"/>
                    <a:pt x="1506" y="444"/>
                    <a:pt x="1506" y="450"/>
                  </a:cubicBezTo>
                  <a:cubicBezTo>
                    <a:pt x="1508" y="450"/>
                    <a:pt x="1508" y="450"/>
                    <a:pt x="1508" y="450"/>
                  </a:cubicBezTo>
                  <a:cubicBezTo>
                    <a:pt x="1508" y="450"/>
                    <a:pt x="1508" y="450"/>
                    <a:pt x="1508" y="450"/>
                  </a:cubicBezTo>
                  <a:cubicBezTo>
                    <a:pt x="1506" y="451"/>
                    <a:pt x="1506" y="451"/>
                    <a:pt x="1506" y="451"/>
                  </a:cubicBezTo>
                  <a:cubicBezTo>
                    <a:pt x="1507" y="456"/>
                    <a:pt x="1507" y="462"/>
                    <a:pt x="1507" y="468"/>
                  </a:cubicBezTo>
                  <a:cubicBezTo>
                    <a:pt x="1507" y="468"/>
                    <a:pt x="1507" y="468"/>
                    <a:pt x="1507" y="469"/>
                  </a:cubicBezTo>
                  <a:cubicBezTo>
                    <a:pt x="1507" y="469"/>
                    <a:pt x="1507" y="469"/>
                    <a:pt x="1507" y="469"/>
                  </a:cubicBezTo>
                  <a:cubicBezTo>
                    <a:pt x="1506" y="475"/>
                    <a:pt x="1506" y="481"/>
                    <a:pt x="1505" y="487"/>
                  </a:cubicBezTo>
                  <a:cubicBezTo>
                    <a:pt x="1506" y="487"/>
                    <a:pt x="1506" y="487"/>
                    <a:pt x="1506" y="487"/>
                  </a:cubicBezTo>
                  <a:cubicBezTo>
                    <a:pt x="1506" y="487"/>
                    <a:pt x="1506" y="487"/>
                    <a:pt x="1506" y="487"/>
                  </a:cubicBezTo>
                  <a:cubicBezTo>
                    <a:pt x="1505" y="487"/>
                    <a:pt x="1505" y="487"/>
                    <a:pt x="1505" y="487"/>
                  </a:cubicBezTo>
                  <a:cubicBezTo>
                    <a:pt x="1504" y="493"/>
                    <a:pt x="1503" y="499"/>
                    <a:pt x="1502" y="505"/>
                  </a:cubicBezTo>
                  <a:cubicBezTo>
                    <a:pt x="1502" y="505"/>
                    <a:pt x="1502" y="505"/>
                    <a:pt x="1502" y="505"/>
                  </a:cubicBezTo>
                  <a:cubicBezTo>
                    <a:pt x="1500" y="511"/>
                    <a:pt x="1499" y="517"/>
                    <a:pt x="1497" y="523"/>
                  </a:cubicBezTo>
                  <a:cubicBezTo>
                    <a:pt x="1498" y="523"/>
                    <a:pt x="1498" y="523"/>
                    <a:pt x="1498" y="523"/>
                  </a:cubicBezTo>
                  <a:cubicBezTo>
                    <a:pt x="1498" y="523"/>
                    <a:pt x="1498" y="523"/>
                    <a:pt x="1498" y="523"/>
                  </a:cubicBezTo>
                  <a:cubicBezTo>
                    <a:pt x="1497" y="523"/>
                    <a:pt x="1497" y="523"/>
                    <a:pt x="1497" y="523"/>
                  </a:cubicBezTo>
                  <a:cubicBezTo>
                    <a:pt x="1495" y="529"/>
                    <a:pt x="1492" y="534"/>
                    <a:pt x="1490" y="540"/>
                  </a:cubicBezTo>
                  <a:cubicBezTo>
                    <a:pt x="1490" y="540"/>
                    <a:pt x="1490" y="540"/>
                    <a:pt x="1490" y="540"/>
                  </a:cubicBezTo>
                  <a:cubicBezTo>
                    <a:pt x="1487" y="546"/>
                    <a:pt x="1484" y="551"/>
                    <a:pt x="1481" y="556"/>
                  </a:cubicBezTo>
                  <a:cubicBezTo>
                    <a:pt x="1482" y="557"/>
                    <a:pt x="1482" y="557"/>
                    <a:pt x="1482" y="557"/>
                  </a:cubicBezTo>
                  <a:cubicBezTo>
                    <a:pt x="1482" y="557"/>
                    <a:pt x="1482" y="557"/>
                    <a:pt x="1482" y="557"/>
                  </a:cubicBezTo>
                  <a:cubicBezTo>
                    <a:pt x="1481" y="556"/>
                    <a:pt x="1481" y="556"/>
                    <a:pt x="1481" y="556"/>
                  </a:cubicBezTo>
                  <a:cubicBezTo>
                    <a:pt x="1478" y="562"/>
                    <a:pt x="1475" y="567"/>
                    <a:pt x="1471" y="572"/>
                  </a:cubicBezTo>
                  <a:cubicBezTo>
                    <a:pt x="1471" y="572"/>
                    <a:pt x="1471" y="572"/>
                    <a:pt x="1471" y="572"/>
                  </a:cubicBezTo>
                  <a:cubicBezTo>
                    <a:pt x="1468" y="577"/>
                    <a:pt x="1464" y="581"/>
                    <a:pt x="1460" y="586"/>
                  </a:cubicBezTo>
                  <a:cubicBezTo>
                    <a:pt x="1461" y="587"/>
                    <a:pt x="1461" y="587"/>
                    <a:pt x="1461" y="587"/>
                  </a:cubicBezTo>
                  <a:cubicBezTo>
                    <a:pt x="1461" y="587"/>
                    <a:pt x="1461" y="587"/>
                    <a:pt x="1461" y="587"/>
                  </a:cubicBezTo>
                  <a:cubicBezTo>
                    <a:pt x="1460" y="586"/>
                    <a:pt x="1460" y="586"/>
                    <a:pt x="1460" y="586"/>
                  </a:cubicBezTo>
                  <a:cubicBezTo>
                    <a:pt x="1456" y="591"/>
                    <a:pt x="1451" y="595"/>
                    <a:pt x="1447" y="599"/>
                  </a:cubicBezTo>
                  <a:cubicBezTo>
                    <a:pt x="1447" y="599"/>
                    <a:pt x="1447" y="599"/>
                    <a:pt x="1447" y="599"/>
                  </a:cubicBezTo>
                  <a:cubicBezTo>
                    <a:pt x="1442" y="603"/>
                    <a:pt x="1437" y="607"/>
                    <a:pt x="1433" y="611"/>
                  </a:cubicBezTo>
                  <a:cubicBezTo>
                    <a:pt x="1433" y="612"/>
                    <a:pt x="1433" y="612"/>
                    <a:pt x="1433" y="612"/>
                  </a:cubicBezTo>
                  <a:cubicBezTo>
                    <a:pt x="1433" y="612"/>
                    <a:pt x="1433" y="612"/>
                    <a:pt x="1433" y="612"/>
                  </a:cubicBezTo>
                  <a:cubicBezTo>
                    <a:pt x="1433" y="611"/>
                    <a:pt x="1433" y="611"/>
                    <a:pt x="1433" y="611"/>
                  </a:cubicBezTo>
                  <a:cubicBezTo>
                    <a:pt x="1428" y="615"/>
                    <a:pt x="1423" y="618"/>
                    <a:pt x="1417" y="621"/>
                  </a:cubicBezTo>
                  <a:cubicBezTo>
                    <a:pt x="1417" y="621"/>
                    <a:pt x="1417" y="621"/>
                    <a:pt x="1417" y="621"/>
                  </a:cubicBezTo>
                  <a:cubicBezTo>
                    <a:pt x="1412" y="625"/>
                    <a:pt x="1407" y="627"/>
                    <a:pt x="1401" y="630"/>
                  </a:cubicBezTo>
                  <a:cubicBezTo>
                    <a:pt x="1402" y="631"/>
                    <a:pt x="1402" y="631"/>
                    <a:pt x="1402" y="631"/>
                  </a:cubicBezTo>
                  <a:cubicBezTo>
                    <a:pt x="1402" y="631"/>
                    <a:pt x="1402" y="631"/>
                    <a:pt x="1402" y="631"/>
                  </a:cubicBezTo>
                  <a:cubicBezTo>
                    <a:pt x="1401" y="630"/>
                    <a:pt x="1401" y="630"/>
                    <a:pt x="1401" y="630"/>
                  </a:cubicBezTo>
                  <a:cubicBezTo>
                    <a:pt x="1396" y="633"/>
                    <a:pt x="1390" y="635"/>
                    <a:pt x="1384" y="637"/>
                  </a:cubicBezTo>
                  <a:cubicBezTo>
                    <a:pt x="1384" y="637"/>
                    <a:pt x="1384" y="637"/>
                    <a:pt x="1384" y="637"/>
                  </a:cubicBezTo>
                  <a:cubicBezTo>
                    <a:pt x="1379" y="639"/>
                    <a:pt x="1373" y="641"/>
                    <a:pt x="1367" y="643"/>
                  </a:cubicBezTo>
                  <a:cubicBezTo>
                    <a:pt x="1367" y="644"/>
                    <a:pt x="1367" y="644"/>
                    <a:pt x="1367" y="644"/>
                  </a:cubicBezTo>
                  <a:cubicBezTo>
                    <a:pt x="1367" y="644"/>
                    <a:pt x="1367" y="644"/>
                    <a:pt x="1367" y="644"/>
                  </a:cubicBezTo>
                  <a:cubicBezTo>
                    <a:pt x="1367" y="643"/>
                    <a:pt x="1367" y="643"/>
                    <a:pt x="1367" y="643"/>
                  </a:cubicBezTo>
                  <a:cubicBezTo>
                    <a:pt x="1361" y="644"/>
                    <a:pt x="1355" y="646"/>
                    <a:pt x="1349" y="646"/>
                  </a:cubicBezTo>
                  <a:cubicBezTo>
                    <a:pt x="1349" y="646"/>
                    <a:pt x="1349" y="646"/>
                    <a:pt x="1349" y="646"/>
                  </a:cubicBezTo>
                  <a:cubicBezTo>
                    <a:pt x="1343" y="647"/>
                    <a:pt x="1337" y="648"/>
                    <a:pt x="1331" y="648"/>
                  </a:cubicBezTo>
                  <a:cubicBezTo>
                    <a:pt x="1331" y="650"/>
                    <a:pt x="1331" y="650"/>
                    <a:pt x="1331" y="650"/>
                  </a:cubicBezTo>
                  <a:cubicBezTo>
                    <a:pt x="1331" y="650"/>
                    <a:pt x="1331" y="650"/>
                    <a:pt x="1331" y="650"/>
                  </a:cubicBezTo>
                  <a:cubicBezTo>
                    <a:pt x="1330" y="648"/>
                    <a:pt x="1330" y="648"/>
                    <a:pt x="1330" y="648"/>
                  </a:cubicBezTo>
                  <a:cubicBezTo>
                    <a:pt x="1326" y="649"/>
                    <a:pt x="1322" y="649"/>
                    <a:pt x="1318" y="649"/>
                  </a:cubicBezTo>
                  <a:cubicBezTo>
                    <a:pt x="1317" y="649"/>
                    <a:pt x="1316" y="649"/>
                    <a:pt x="1315" y="649"/>
                  </a:cubicBezTo>
                  <a:cubicBezTo>
                    <a:pt x="1314" y="649"/>
                    <a:pt x="1314" y="649"/>
                    <a:pt x="1313" y="648"/>
                  </a:cubicBezTo>
                  <a:cubicBezTo>
                    <a:pt x="1309" y="648"/>
                    <a:pt x="1305" y="648"/>
                    <a:pt x="1300" y="648"/>
                  </a:cubicBezTo>
                  <a:cubicBezTo>
                    <a:pt x="1300" y="649"/>
                    <a:pt x="1300" y="649"/>
                    <a:pt x="1300" y="649"/>
                  </a:cubicBezTo>
                  <a:cubicBezTo>
                    <a:pt x="1300" y="649"/>
                    <a:pt x="1300" y="649"/>
                    <a:pt x="1300" y="649"/>
                  </a:cubicBezTo>
                  <a:cubicBezTo>
                    <a:pt x="1300" y="648"/>
                    <a:pt x="1300" y="648"/>
                    <a:pt x="1300" y="648"/>
                  </a:cubicBezTo>
                  <a:cubicBezTo>
                    <a:pt x="1294" y="647"/>
                    <a:pt x="1288" y="646"/>
                    <a:pt x="1282" y="645"/>
                  </a:cubicBezTo>
                  <a:cubicBezTo>
                    <a:pt x="1282" y="645"/>
                    <a:pt x="1282" y="645"/>
                    <a:pt x="1282" y="645"/>
                  </a:cubicBezTo>
                  <a:cubicBezTo>
                    <a:pt x="1276" y="643"/>
                    <a:pt x="1270" y="642"/>
                    <a:pt x="1264" y="640"/>
                  </a:cubicBezTo>
                  <a:cubicBezTo>
                    <a:pt x="1264" y="641"/>
                    <a:pt x="1264" y="641"/>
                    <a:pt x="1264" y="641"/>
                  </a:cubicBezTo>
                  <a:cubicBezTo>
                    <a:pt x="1264" y="641"/>
                    <a:pt x="1264" y="641"/>
                    <a:pt x="1264" y="641"/>
                  </a:cubicBezTo>
                  <a:cubicBezTo>
                    <a:pt x="1264" y="640"/>
                    <a:pt x="1264" y="640"/>
                    <a:pt x="1264" y="640"/>
                  </a:cubicBezTo>
                  <a:cubicBezTo>
                    <a:pt x="1259" y="638"/>
                    <a:pt x="1253" y="636"/>
                    <a:pt x="1247" y="634"/>
                  </a:cubicBezTo>
                  <a:cubicBezTo>
                    <a:pt x="1247" y="634"/>
                    <a:pt x="1247" y="634"/>
                    <a:pt x="1247" y="634"/>
                  </a:cubicBezTo>
                  <a:cubicBezTo>
                    <a:pt x="1242" y="631"/>
                    <a:pt x="1236" y="629"/>
                    <a:pt x="1231" y="626"/>
                  </a:cubicBezTo>
                  <a:cubicBezTo>
                    <a:pt x="1230" y="627"/>
                    <a:pt x="1230" y="627"/>
                    <a:pt x="1230" y="627"/>
                  </a:cubicBezTo>
                  <a:cubicBezTo>
                    <a:pt x="1230" y="627"/>
                    <a:pt x="1230" y="627"/>
                    <a:pt x="1230" y="627"/>
                  </a:cubicBezTo>
                  <a:cubicBezTo>
                    <a:pt x="1231" y="626"/>
                    <a:pt x="1231" y="626"/>
                    <a:pt x="1231" y="626"/>
                  </a:cubicBezTo>
                  <a:cubicBezTo>
                    <a:pt x="1225" y="623"/>
                    <a:pt x="1220" y="619"/>
                    <a:pt x="1215" y="616"/>
                  </a:cubicBezTo>
                  <a:cubicBezTo>
                    <a:pt x="1215" y="616"/>
                    <a:pt x="1215" y="616"/>
                    <a:pt x="1215" y="616"/>
                  </a:cubicBezTo>
                  <a:cubicBezTo>
                    <a:pt x="1210" y="612"/>
                    <a:pt x="1205" y="609"/>
                    <a:pt x="1200" y="605"/>
                  </a:cubicBezTo>
                  <a:cubicBezTo>
                    <a:pt x="1200" y="606"/>
                    <a:pt x="1200" y="606"/>
                    <a:pt x="1200" y="606"/>
                  </a:cubicBezTo>
                  <a:cubicBezTo>
                    <a:pt x="1200" y="606"/>
                    <a:pt x="1200" y="606"/>
                    <a:pt x="1200" y="606"/>
                  </a:cubicBezTo>
                  <a:cubicBezTo>
                    <a:pt x="1200" y="605"/>
                    <a:pt x="1200" y="605"/>
                    <a:pt x="1200" y="605"/>
                  </a:cubicBezTo>
                  <a:cubicBezTo>
                    <a:pt x="1196" y="601"/>
                    <a:pt x="1191" y="597"/>
                    <a:pt x="1187" y="592"/>
                  </a:cubicBezTo>
                  <a:cubicBezTo>
                    <a:pt x="1187" y="592"/>
                    <a:pt x="1187" y="592"/>
                    <a:pt x="1187" y="592"/>
                  </a:cubicBezTo>
                  <a:cubicBezTo>
                    <a:pt x="1183" y="588"/>
                    <a:pt x="1179" y="583"/>
                    <a:pt x="1175" y="578"/>
                  </a:cubicBezTo>
                  <a:cubicBezTo>
                    <a:pt x="1174" y="579"/>
                    <a:pt x="1174" y="579"/>
                    <a:pt x="1174" y="579"/>
                  </a:cubicBezTo>
                  <a:cubicBezTo>
                    <a:pt x="1174" y="579"/>
                    <a:pt x="1174" y="579"/>
                    <a:pt x="1174" y="579"/>
                  </a:cubicBezTo>
                  <a:cubicBezTo>
                    <a:pt x="1175" y="578"/>
                    <a:pt x="1175" y="578"/>
                    <a:pt x="1175" y="578"/>
                  </a:cubicBezTo>
                  <a:cubicBezTo>
                    <a:pt x="1171" y="574"/>
                    <a:pt x="1167" y="569"/>
                    <a:pt x="1164" y="564"/>
                  </a:cubicBezTo>
                  <a:cubicBezTo>
                    <a:pt x="1164" y="564"/>
                    <a:pt x="1164" y="564"/>
                    <a:pt x="1164" y="564"/>
                  </a:cubicBezTo>
                  <a:cubicBezTo>
                    <a:pt x="1161" y="558"/>
                    <a:pt x="1158" y="553"/>
                    <a:pt x="1155" y="548"/>
                  </a:cubicBezTo>
                  <a:cubicBezTo>
                    <a:pt x="1154" y="548"/>
                    <a:pt x="1154" y="548"/>
                    <a:pt x="1154" y="548"/>
                  </a:cubicBezTo>
                  <a:cubicBezTo>
                    <a:pt x="1154" y="548"/>
                    <a:pt x="1154" y="548"/>
                    <a:pt x="1154" y="548"/>
                  </a:cubicBezTo>
                  <a:cubicBezTo>
                    <a:pt x="1155" y="548"/>
                    <a:pt x="1155" y="548"/>
                    <a:pt x="1155" y="548"/>
                  </a:cubicBezTo>
                  <a:cubicBezTo>
                    <a:pt x="1152" y="542"/>
                    <a:pt x="1149" y="537"/>
                    <a:pt x="1147" y="531"/>
                  </a:cubicBezTo>
                  <a:cubicBezTo>
                    <a:pt x="1147" y="531"/>
                    <a:pt x="1147" y="531"/>
                    <a:pt x="1147" y="531"/>
                  </a:cubicBezTo>
                  <a:cubicBezTo>
                    <a:pt x="1145" y="525"/>
                    <a:pt x="1143" y="519"/>
                    <a:pt x="1141" y="514"/>
                  </a:cubicBezTo>
                  <a:cubicBezTo>
                    <a:pt x="1140" y="514"/>
                    <a:pt x="1140" y="514"/>
                    <a:pt x="1140" y="514"/>
                  </a:cubicBezTo>
                  <a:cubicBezTo>
                    <a:pt x="1140" y="514"/>
                    <a:pt x="1140" y="514"/>
                    <a:pt x="1140" y="514"/>
                  </a:cubicBezTo>
                  <a:cubicBezTo>
                    <a:pt x="1141" y="514"/>
                    <a:pt x="1141" y="514"/>
                    <a:pt x="1141" y="514"/>
                  </a:cubicBezTo>
                  <a:cubicBezTo>
                    <a:pt x="1140" y="508"/>
                    <a:pt x="1138" y="502"/>
                    <a:pt x="1137" y="496"/>
                  </a:cubicBezTo>
                  <a:cubicBezTo>
                    <a:pt x="1136" y="490"/>
                    <a:pt x="1135" y="484"/>
                    <a:pt x="1135" y="477"/>
                  </a:cubicBezTo>
                  <a:cubicBezTo>
                    <a:pt x="1133" y="478"/>
                    <a:pt x="1133" y="478"/>
                    <a:pt x="1133" y="478"/>
                  </a:cubicBezTo>
                  <a:cubicBezTo>
                    <a:pt x="1133" y="478"/>
                    <a:pt x="1133" y="478"/>
                    <a:pt x="1133" y="477"/>
                  </a:cubicBezTo>
                  <a:cubicBezTo>
                    <a:pt x="1135" y="477"/>
                    <a:pt x="1135" y="477"/>
                    <a:pt x="1135" y="477"/>
                  </a:cubicBezTo>
                  <a:cubicBezTo>
                    <a:pt x="1134" y="471"/>
                    <a:pt x="1134" y="465"/>
                    <a:pt x="1134" y="459"/>
                  </a:cubicBezTo>
                  <a:cubicBezTo>
                    <a:pt x="1134" y="459"/>
                    <a:pt x="1134" y="459"/>
                    <a:pt x="1134" y="459"/>
                  </a:cubicBezTo>
                  <a:cubicBezTo>
                    <a:pt x="1134" y="453"/>
                    <a:pt x="1135" y="447"/>
                    <a:pt x="1135" y="441"/>
                  </a:cubicBezTo>
                  <a:cubicBezTo>
                    <a:pt x="1134" y="441"/>
                    <a:pt x="1134" y="441"/>
                    <a:pt x="1134" y="441"/>
                  </a:cubicBezTo>
                  <a:cubicBezTo>
                    <a:pt x="1134" y="441"/>
                    <a:pt x="1134" y="441"/>
                    <a:pt x="1134" y="440"/>
                  </a:cubicBezTo>
                  <a:cubicBezTo>
                    <a:pt x="1135" y="441"/>
                    <a:pt x="1135" y="441"/>
                    <a:pt x="1135" y="441"/>
                  </a:cubicBezTo>
                  <a:cubicBezTo>
                    <a:pt x="1136" y="435"/>
                    <a:pt x="1137" y="428"/>
                    <a:pt x="1138" y="423"/>
                  </a:cubicBezTo>
                  <a:cubicBezTo>
                    <a:pt x="1138" y="423"/>
                    <a:pt x="1138" y="423"/>
                    <a:pt x="1138" y="423"/>
                  </a:cubicBezTo>
                  <a:cubicBezTo>
                    <a:pt x="1140" y="417"/>
                    <a:pt x="1141" y="411"/>
                    <a:pt x="1143" y="405"/>
                  </a:cubicBezTo>
                  <a:cubicBezTo>
                    <a:pt x="1142" y="404"/>
                    <a:pt x="1142" y="404"/>
                    <a:pt x="1142" y="404"/>
                  </a:cubicBezTo>
                  <a:cubicBezTo>
                    <a:pt x="1142" y="404"/>
                    <a:pt x="1142" y="404"/>
                    <a:pt x="1142" y="404"/>
                  </a:cubicBezTo>
                  <a:cubicBezTo>
                    <a:pt x="1143" y="405"/>
                    <a:pt x="1143" y="405"/>
                    <a:pt x="1143" y="405"/>
                  </a:cubicBezTo>
                  <a:cubicBezTo>
                    <a:pt x="1145" y="399"/>
                    <a:pt x="1147" y="393"/>
                    <a:pt x="1150" y="388"/>
                  </a:cubicBezTo>
                  <a:cubicBezTo>
                    <a:pt x="1150" y="388"/>
                    <a:pt x="1150" y="388"/>
                    <a:pt x="1150" y="388"/>
                  </a:cubicBezTo>
                  <a:cubicBezTo>
                    <a:pt x="1152" y="382"/>
                    <a:pt x="1155" y="377"/>
                    <a:pt x="1158" y="371"/>
                  </a:cubicBezTo>
                  <a:cubicBezTo>
                    <a:pt x="1157" y="371"/>
                    <a:pt x="1157" y="371"/>
                    <a:pt x="1157" y="371"/>
                  </a:cubicBezTo>
                  <a:cubicBezTo>
                    <a:pt x="1157" y="371"/>
                    <a:pt x="1157" y="371"/>
                    <a:pt x="1157" y="370"/>
                  </a:cubicBezTo>
                  <a:cubicBezTo>
                    <a:pt x="1158" y="371"/>
                    <a:pt x="1158" y="371"/>
                    <a:pt x="1158" y="371"/>
                  </a:cubicBezTo>
                  <a:cubicBezTo>
                    <a:pt x="1161" y="366"/>
                    <a:pt x="1164" y="361"/>
                    <a:pt x="1168" y="356"/>
                  </a:cubicBezTo>
                  <a:cubicBezTo>
                    <a:pt x="1168" y="356"/>
                    <a:pt x="1168" y="356"/>
                    <a:pt x="1168" y="356"/>
                  </a:cubicBezTo>
                  <a:cubicBezTo>
                    <a:pt x="1171" y="351"/>
                    <a:pt x="1175" y="346"/>
                    <a:pt x="1179" y="341"/>
                  </a:cubicBezTo>
                  <a:cubicBezTo>
                    <a:pt x="1178" y="340"/>
                    <a:pt x="1178" y="340"/>
                    <a:pt x="1178" y="340"/>
                  </a:cubicBezTo>
                  <a:cubicBezTo>
                    <a:pt x="1178" y="340"/>
                    <a:pt x="1178" y="340"/>
                    <a:pt x="1178" y="340"/>
                  </a:cubicBezTo>
                  <a:cubicBezTo>
                    <a:pt x="1179" y="341"/>
                    <a:pt x="1179" y="341"/>
                    <a:pt x="1179" y="341"/>
                  </a:cubicBezTo>
                  <a:cubicBezTo>
                    <a:pt x="1183" y="336"/>
                    <a:pt x="1187" y="332"/>
                    <a:pt x="1192" y="328"/>
                  </a:cubicBezTo>
                  <a:cubicBezTo>
                    <a:pt x="1192" y="328"/>
                    <a:pt x="1192" y="328"/>
                    <a:pt x="1192" y="328"/>
                  </a:cubicBezTo>
                  <a:cubicBezTo>
                    <a:pt x="1196" y="324"/>
                    <a:pt x="1201" y="320"/>
                    <a:pt x="1205" y="316"/>
                  </a:cubicBezTo>
                  <a:cubicBezTo>
                    <a:pt x="1205" y="315"/>
                    <a:pt x="1205" y="315"/>
                    <a:pt x="1205" y="315"/>
                  </a:cubicBezTo>
                  <a:cubicBezTo>
                    <a:pt x="1205" y="315"/>
                    <a:pt x="1205" y="315"/>
                    <a:pt x="1205" y="315"/>
                  </a:cubicBezTo>
                  <a:cubicBezTo>
                    <a:pt x="1206" y="316"/>
                    <a:pt x="1206" y="316"/>
                    <a:pt x="1206" y="316"/>
                  </a:cubicBezTo>
                  <a:cubicBezTo>
                    <a:pt x="1210" y="312"/>
                    <a:pt x="1215" y="308"/>
                    <a:pt x="1221" y="305"/>
                  </a:cubicBezTo>
                  <a:cubicBezTo>
                    <a:pt x="1221" y="305"/>
                    <a:pt x="1221" y="305"/>
                    <a:pt x="1221" y="305"/>
                  </a:cubicBezTo>
                  <a:cubicBezTo>
                    <a:pt x="1226" y="302"/>
                    <a:pt x="1231" y="299"/>
                    <a:pt x="1236" y="296"/>
                  </a:cubicBezTo>
                  <a:cubicBezTo>
                    <a:pt x="1236" y="295"/>
                    <a:pt x="1236" y="295"/>
                    <a:pt x="1236" y="295"/>
                  </a:cubicBezTo>
                  <a:cubicBezTo>
                    <a:pt x="1236" y="295"/>
                    <a:pt x="1236" y="295"/>
                    <a:pt x="1236" y="295"/>
                  </a:cubicBezTo>
                  <a:cubicBezTo>
                    <a:pt x="1237" y="296"/>
                    <a:pt x="1237" y="296"/>
                    <a:pt x="1237" y="296"/>
                  </a:cubicBezTo>
                  <a:cubicBezTo>
                    <a:pt x="1242" y="293"/>
                    <a:pt x="1248" y="291"/>
                    <a:pt x="1253" y="289"/>
                  </a:cubicBezTo>
                  <a:cubicBezTo>
                    <a:pt x="1253" y="288"/>
                    <a:pt x="1253" y="288"/>
                    <a:pt x="1253" y="288"/>
                  </a:cubicBezTo>
                  <a:cubicBezTo>
                    <a:pt x="1259" y="286"/>
                    <a:pt x="1265" y="284"/>
                    <a:pt x="1271" y="283"/>
                  </a:cubicBezTo>
                  <a:cubicBezTo>
                    <a:pt x="1270" y="281"/>
                    <a:pt x="1270" y="281"/>
                    <a:pt x="1270" y="281"/>
                  </a:cubicBezTo>
                  <a:cubicBezTo>
                    <a:pt x="1270" y="281"/>
                    <a:pt x="1270" y="281"/>
                    <a:pt x="1270" y="281"/>
                  </a:cubicBezTo>
                  <a:cubicBezTo>
                    <a:pt x="1271" y="283"/>
                    <a:pt x="1271" y="283"/>
                    <a:pt x="1271" y="283"/>
                  </a:cubicBezTo>
                  <a:cubicBezTo>
                    <a:pt x="1277" y="281"/>
                    <a:pt x="1283" y="280"/>
                    <a:pt x="1289" y="279"/>
                  </a:cubicBezTo>
                  <a:cubicBezTo>
                    <a:pt x="1289" y="279"/>
                    <a:pt x="1289" y="279"/>
                    <a:pt x="1289" y="279"/>
                  </a:cubicBezTo>
                  <a:cubicBezTo>
                    <a:pt x="1295" y="278"/>
                    <a:pt x="1301" y="277"/>
                    <a:pt x="1307" y="276"/>
                  </a:cubicBezTo>
                  <a:cubicBezTo>
                    <a:pt x="1307" y="275"/>
                    <a:pt x="1307" y="275"/>
                    <a:pt x="1307" y="275"/>
                  </a:cubicBezTo>
                  <a:cubicBezTo>
                    <a:pt x="1307" y="275"/>
                    <a:pt x="1307" y="275"/>
                    <a:pt x="1307" y="275"/>
                  </a:cubicBezTo>
                  <a:cubicBezTo>
                    <a:pt x="1307" y="276"/>
                    <a:pt x="1307" y="276"/>
                    <a:pt x="1307" y="276"/>
                  </a:cubicBezTo>
                  <a:cubicBezTo>
                    <a:pt x="1313" y="276"/>
                    <a:pt x="1319" y="276"/>
                    <a:pt x="1325" y="276"/>
                  </a:cubicBezTo>
                  <a:cubicBezTo>
                    <a:pt x="1325" y="276"/>
                    <a:pt x="1325" y="276"/>
                    <a:pt x="1325" y="276"/>
                  </a:cubicBezTo>
                  <a:cubicBezTo>
                    <a:pt x="1331" y="276"/>
                    <a:pt x="1338" y="277"/>
                    <a:pt x="1344" y="277"/>
                  </a:cubicBezTo>
                  <a:cubicBezTo>
                    <a:pt x="1344" y="276"/>
                    <a:pt x="1344" y="276"/>
                    <a:pt x="1344" y="276"/>
                  </a:cubicBezTo>
                  <a:cubicBezTo>
                    <a:pt x="1344" y="276"/>
                    <a:pt x="1344" y="276"/>
                    <a:pt x="1344" y="276"/>
                  </a:cubicBezTo>
                  <a:cubicBezTo>
                    <a:pt x="1344" y="277"/>
                    <a:pt x="1344" y="277"/>
                    <a:pt x="1344" y="277"/>
                  </a:cubicBezTo>
                  <a:cubicBezTo>
                    <a:pt x="1350" y="278"/>
                    <a:pt x="1356" y="279"/>
                    <a:pt x="1362" y="281"/>
                  </a:cubicBezTo>
                  <a:cubicBezTo>
                    <a:pt x="1362" y="281"/>
                    <a:pt x="1362" y="281"/>
                    <a:pt x="1362" y="281"/>
                  </a:cubicBezTo>
                  <a:cubicBezTo>
                    <a:pt x="1368" y="282"/>
                    <a:pt x="1374" y="284"/>
                    <a:pt x="1379" y="286"/>
                  </a:cubicBezTo>
                  <a:cubicBezTo>
                    <a:pt x="1380" y="284"/>
                    <a:pt x="1380" y="284"/>
                    <a:pt x="1380" y="284"/>
                  </a:cubicBezTo>
                  <a:cubicBezTo>
                    <a:pt x="1380" y="284"/>
                    <a:pt x="1380" y="284"/>
                    <a:pt x="1380" y="284"/>
                  </a:cubicBezTo>
                  <a:cubicBezTo>
                    <a:pt x="1379" y="286"/>
                    <a:pt x="1379" y="286"/>
                    <a:pt x="1379" y="286"/>
                  </a:cubicBezTo>
                  <a:cubicBezTo>
                    <a:pt x="1385" y="288"/>
                    <a:pt x="1391" y="290"/>
                    <a:pt x="1397" y="292"/>
                  </a:cubicBezTo>
                  <a:cubicBezTo>
                    <a:pt x="1397" y="292"/>
                    <a:pt x="1397" y="292"/>
                    <a:pt x="1397" y="292"/>
                  </a:cubicBezTo>
                  <a:cubicBezTo>
                    <a:pt x="1402" y="295"/>
                    <a:pt x="1408" y="298"/>
                    <a:pt x="1413" y="301"/>
                  </a:cubicBezTo>
                  <a:cubicBezTo>
                    <a:pt x="1414" y="299"/>
                    <a:pt x="1414" y="299"/>
                    <a:pt x="1414" y="299"/>
                  </a:cubicBezTo>
                  <a:cubicBezTo>
                    <a:pt x="1414" y="299"/>
                    <a:pt x="1414" y="299"/>
                    <a:pt x="1414" y="299"/>
                  </a:cubicBezTo>
                  <a:cubicBezTo>
                    <a:pt x="1413" y="301"/>
                    <a:pt x="1413" y="301"/>
                    <a:pt x="1413" y="301"/>
                  </a:cubicBezTo>
                  <a:cubicBezTo>
                    <a:pt x="1418" y="304"/>
                    <a:pt x="1423" y="307"/>
                    <a:pt x="1428" y="311"/>
                  </a:cubicBezTo>
                  <a:cubicBezTo>
                    <a:pt x="1428" y="311"/>
                    <a:pt x="1428" y="311"/>
                    <a:pt x="1428" y="311"/>
                  </a:cubicBezTo>
                  <a:cubicBezTo>
                    <a:pt x="1433" y="314"/>
                    <a:pt x="1438" y="318"/>
                    <a:pt x="1443" y="322"/>
                  </a:cubicBezTo>
                  <a:cubicBezTo>
                    <a:pt x="1444" y="321"/>
                    <a:pt x="1444" y="321"/>
                    <a:pt x="1444" y="321"/>
                  </a:cubicBezTo>
                  <a:cubicBezTo>
                    <a:pt x="1444" y="321"/>
                    <a:pt x="1444" y="321"/>
                    <a:pt x="1444" y="321"/>
                  </a:cubicBezTo>
                  <a:cubicBezTo>
                    <a:pt x="1443" y="322"/>
                    <a:pt x="1443" y="322"/>
                    <a:pt x="1443" y="322"/>
                  </a:cubicBezTo>
                  <a:cubicBezTo>
                    <a:pt x="1447" y="326"/>
                    <a:pt x="1452" y="330"/>
                    <a:pt x="1456" y="335"/>
                  </a:cubicBezTo>
                  <a:close/>
                  <a:moveTo>
                    <a:pt x="712" y="636"/>
                  </a:moveTo>
                  <a:cubicBezTo>
                    <a:pt x="712" y="636"/>
                    <a:pt x="712" y="636"/>
                    <a:pt x="712" y="636"/>
                  </a:cubicBezTo>
                  <a:cubicBezTo>
                    <a:pt x="707" y="634"/>
                    <a:pt x="701" y="631"/>
                    <a:pt x="696" y="629"/>
                  </a:cubicBezTo>
                  <a:cubicBezTo>
                    <a:pt x="695" y="630"/>
                    <a:pt x="695" y="630"/>
                    <a:pt x="695" y="630"/>
                  </a:cubicBezTo>
                  <a:cubicBezTo>
                    <a:pt x="695" y="630"/>
                    <a:pt x="695" y="630"/>
                    <a:pt x="695" y="630"/>
                  </a:cubicBezTo>
                  <a:cubicBezTo>
                    <a:pt x="696" y="629"/>
                    <a:pt x="696" y="629"/>
                    <a:pt x="696" y="629"/>
                  </a:cubicBezTo>
                  <a:cubicBezTo>
                    <a:pt x="690" y="626"/>
                    <a:pt x="685" y="623"/>
                    <a:pt x="680" y="620"/>
                  </a:cubicBezTo>
                  <a:cubicBezTo>
                    <a:pt x="680" y="620"/>
                    <a:pt x="680" y="620"/>
                    <a:pt x="680" y="620"/>
                  </a:cubicBezTo>
                  <a:cubicBezTo>
                    <a:pt x="675" y="616"/>
                    <a:pt x="670" y="613"/>
                    <a:pt x="665" y="609"/>
                  </a:cubicBezTo>
                  <a:cubicBezTo>
                    <a:pt x="664" y="610"/>
                    <a:pt x="664" y="610"/>
                    <a:pt x="664" y="610"/>
                  </a:cubicBezTo>
                  <a:cubicBezTo>
                    <a:pt x="664" y="610"/>
                    <a:pt x="664" y="610"/>
                    <a:pt x="664" y="610"/>
                  </a:cubicBezTo>
                  <a:cubicBezTo>
                    <a:pt x="665" y="609"/>
                    <a:pt x="665" y="609"/>
                    <a:pt x="665" y="609"/>
                  </a:cubicBezTo>
                  <a:cubicBezTo>
                    <a:pt x="660" y="605"/>
                    <a:pt x="655" y="601"/>
                    <a:pt x="651" y="597"/>
                  </a:cubicBezTo>
                  <a:cubicBezTo>
                    <a:pt x="651" y="597"/>
                    <a:pt x="651" y="597"/>
                    <a:pt x="651" y="597"/>
                  </a:cubicBezTo>
                  <a:cubicBezTo>
                    <a:pt x="646" y="593"/>
                    <a:pt x="642" y="588"/>
                    <a:pt x="638" y="584"/>
                  </a:cubicBezTo>
                  <a:cubicBezTo>
                    <a:pt x="637" y="584"/>
                    <a:pt x="637" y="584"/>
                    <a:pt x="637" y="584"/>
                  </a:cubicBezTo>
                  <a:cubicBezTo>
                    <a:pt x="637" y="584"/>
                    <a:pt x="637" y="584"/>
                    <a:pt x="637" y="584"/>
                  </a:cubicBezTo>
                  <a:cubicBezTo>
                    <a:pt x="638" y="583"/>
                    <a:pt x="638" y="583"/>
                    <a:pt x="638" y="583"/>
                  </a:cubicBezTo>
                  <a:cubicBezTo>
                    <a:pt x="634" y="579"/>
                    <a:pt x="630" y="574"/>
                    <a:pt x="627" y="569"/>
                  </a:cubicBezTo>
                  <a:cubicBezTo>
                    <a:pt x="627" y="569"/>
                    <a:pt x="627" y="569"/>
                    <a:pt x="627" y="569"/>
                  </a:cubicBezTo>
                  <a:cubicBezTo>
                    <a:pt x="623" y="564"/>
                    <a:pt x="620" y="559"/>
                    <a:pt x="617" y="553"/>
                  </a:cubicBezTo>
                  <a:cubicBezTo>
                    <a:pt x="616" y="554"/>
                    <a:pt x="616" y="554"/>
                    <a:pt x="616" y="554"/>
                  </a:cubicBezTo>
                  <a:cubicBezTo>
                    <a:pt x="616" y="554"/>
                    <a:pt x="616" y="554"/>
                    <a:pt x="616" y="554"/>
                  </a:cubicBezTo>
                  <a:cubicBezTo>
                    <a:pt x="617" y="553"/>
                    <a:pt x="617" y="553"/>
                    <a:pt x="617" y="553"/>
                  </a:cubicBezTo>
                  <a:cubicBezTo>
                    <a:pt x="614" y="548"/>
                    <a:pt x="611" y="543"/>
                    <a:pt x="609" y="537"/>
                  </a:cubicBezTo>
                  <a:cubicBezTo>
                    <a:pt x="609" y="537"/>
                    <a:pt x="609" y="537"/>
                    <a:pt x="609" y="537"/>
                  </a:cubicBezTo>
                  <a:cubicBezTo>
                    <a:pt x="606" y="531"/>
                    <a:pt x="604" y="526"/>
                    <a:pt x="602" y="520"/>
                  </a:cubicBezTo>
                  <a:cubicBezTo>
                    <a:pt x="601" y="520"/>
                    <a:pt x="601" y="520"/>
                    <a:pt x="601" y="520"/>
                  </a:cubicBezTo>
                  <a:cubicBezTo>
                    <a:pt x="601" y="520"/>
                    <a:pt x="601" y="520"/>
                    <a:pt x="601" y="520"/>
                  </a:cubicBezTo>
                  <a:cubicBezTo>
                    <a:pt x="602" y="520"/>
                    <a:pt x="602" y="520"/>
                    <a:pt x="602" y="520"/>
                  </a:cubicBezTo>
                  <a:cubicBezTo>
                    <a:pt x="600" y="514"/>
                    <a:pt x="599" y="508"/>
                    <a:pt x="597" y="502"/>
                  </a:cubicBezTo>
                  <a:cubicBezTo>
                    <a:pt x="597" y="502"/>
                    <a:pt x="597" y="502"/>
                    <a:pt x="597" y="502"/>
                  </a:cubicBezTo>
                  <a:cubicBezTo>
                    <a:pt x="596" y="496"/>
                    <a:pt x="595" y="490"/>
                    <a:pt x="594" y="484"/>
                  </a:cubicBezTo>
                  <a:cubicBezTo>
                    <a:pt x="593" y="484"/>
                    <a:pt x="593" y="484"/>
                    <a:pt x="593" y="484"/>
                  </a:cubicBezTo>
                  <a:cubicBezTo>
                    <a:pt x="593" y="484"/>
                    <a:pt x="593" y="484"/>
                    <a:pt x="593" y="484"/>
                  </a:cubicBezTo>
                  <a:cubicBezTo>
                    <a:pt x="594" y="484"/>
                    <a:pt x="594" y="484"/>
                    <a:pt x="594" y="484"/>
                  </a:cubicBezTo>
                  <a:cubicBezTo>
                    <a:pt x="594" y="478"/>
                    <a:pt x="593" y="472"/>
                    <a:pt x="593" y="466"/>
                  </a:cubicBezTo>
                  <a:cubicBezTo>
                    <a:pt x="593" y="466"/>
                    <a:pt x="593" y="466"/>
                    <a:pt x="593" y="466"/>
                  </a:cubicBezTo>
                  <a:cubicBezTo>
                    <a:pt x="593" y="459"/>
                    <a:pt x="593" y="453"/>
                    <a:pt x="594" y="447"/>
                  </a:cubicBezTo>
                  <a:cubicBezTo>
                    <a:pt x="592" y="447"/>
                    <a:pt x="592" y="447"/>
                    <a:pt x="592" y="447"/>
                  </a:cubicBezTo>
                  <a:cubicBezTo>
                    <a:pt x="592" y="447"/>
                    <a:pt x="592" y="447"/>
                    <a:pt x="592" y="447"/>
                  </a:cubicBezTo>
                  <a:cubicBezTo>
                    <a:pt x="594" y="447"/>
                    <a:pt x="594" y="447"/>
                    <a:pt x="594" y="447"/>
                  </a:cubicBezTo>
                  <a:cubicBezTo>
                    <a:pt x="594" y="441"/>
                    <a:pt x="595" y="435"/>
                    <a:pt x="596" y="429"/>
                  </a:cubicBezTo>
                  <a:cubicBezTo>
                    <a:pt x="597" y="423"/>
                    <a:pt x="599" y="417"/>
                    <a:pt x="600" y="411"/>
                  </a:cubicBezTo>
                  <a:cubicBezTo>
                    <a:pt x="599" y="411"/>
                    <a:pt x="599" y="411"/>
                    <a:pt x="599" y="411"/>
                  </a:cubicBezTo>
                  <a:cubicBezTo>
                    <a:pt x="599" y="411"/>
                    <a:pt x="599" y="411"/>
                    <a:pt x="599" y="411"/>
                  </a:cubicBezTo>
                  <a:cubicBezTo>
                    <a:pt x="600" y="411"/>
                    <a:pt x="600" y="411"/>
                    <a:pt x="600" y="411"/>
                  </a:cubicBezTo>
                  <a:cubicBezTo>
                    <a:pt x="602" y="405"/>
                    <a:pt x="604" y="399"/>
                    <a:pt x="606" y="394"/>
                  </a:cubicBezTo>
                  <a:cubicBezTo>
                    <a:pt x="606" y="394"/>
                    <a:pt x="606" y="394"/>
                    <a:pt x="606" y="394"/>
                  </a:cubicBezTo>
                  <a:cubicBezTo>
                    <a:pt x="609" y="388"/>
                    <a:pt x="611" y="382"/>
                    <a:pt x="614" y="377"/>
                  </a:cubicBezTo>
                  <a:cubicBezTo>
                    <a:pt x="613" y="376"/>
                    <a:pt x="613" y="376"/>
                    <a:pt x="613" y="376"/>
                  </a:cubicBezTo>
                  <a:cubicBezTo>
                    <a:pt x="613" y="376"/>
                    <a:pt x="613" y="376"/>
                    <a:pt x="613" y="376"/>
                  </a:cubicBezTo>
                  <a:cubicBezTo>
                    <a:pt x="614" y="377"/>
                    <a:pt x="614" y="377"/>
                    <a:pt x="614" y="377"/>
                  </a:cubicBezTo>
                  <a:cubicBezTo>
                    <a:pt x="617" y="372"/>
                    <a:pt x="620" y="366"/>
                    <a:pt x="623" y="361"/>
                  </a:cubicBezTo>
                  <a:cubicBezTo>
                    <a:pt x="623" y="361"/>
                    <a:pt x="623" y="361"/>
                    <a:pt x="623" y="361"/>
                  </a:cubicBezTo>
                  <a:cubicBezTo>
                    <a:pt x="627" y="356"/>
                    <a:pt x="630" y="351"/>
                    <a:pt x="634" y="346"/>
                  </a:cubicBezTo>
                  <a:cubicBezTo>
                    <a:pt x="633" y="345"/>
                    <a:pt x="633" y="345"/>
                    <a:pt x="633" y="345"/>
                  </a:cubicBezTo>
                  <a:cubicBezTo>
                    <a:pt x="633" y="345"/>
                    <a:pt x="633" y="345"/>
                    <a:pt x="633" y="345"/>
                  </a:cubicBezTo>
                  <a:cubicBezTo>
                    <a:pt x="634" y="346"/>
                    <a:pt x="634" y="346"/>
                    <a:pt x="634" y="346"/>
                  </a:cubicBezTo>
                  <a:cubicBezTo>
                    <a:pt x="638" y="341"/>
                    <a:pt x="642" y="337"/>
                    <a:pt x="646" y="332"/>
                  </a:cubicBezTo>
                  <a:cubicBezTo>
                    <a:pt x="646" y="332"/>
                    <a:pt x="646" y="332"/>
                    <a:pt x="646" y="332"/>
                  </a:cubicBezTo>
                  <a:cubicBezTo>
                    <a:pt x="650" y="328"/>
                    <a:pt x="655" y="324"/>
                    <a:pt x="660" y="320"/>
                  </a:cubicBezTo>
                  <a:cubicBezTo>
                    <a:pt x="659" y="319"/>
                    <a:pt x="659" y="319"/>
                    <a:pt x="659" y="319"/>
                  </a:cubicBezTo>
                  <a:cubicBezTo>
                    <a:pt x="659" y="319"/>
                    <a:pt x="659" y="319"/>
                    <a:pt x="659" y="319"/>
                  </a:cubicBezTo>
                  <a:cubicBezTo>
                    <a:pt x="660" y="320"/>
                    <a:pt x="660" y="320"/>
                    <a:pt x="660" y="320"/>
                  </a:cubicBezTo>
                  <a:cubicBezTo>
                    <a:pt x="664" y="316"/>
                    <a:pt x="669" y="312"/>
                    <a:pt x="674" y="309"/>
                  </a:cubicBezTo>
                  <a:cubicBezTo>
                    <a:pt x="674" y="309"/>
                    <a:pt x="674" y="309"/>
                    <a:pt x="674" y="309"/>
                  </a:cubicBezTo>
                  <a:cubicBezTo>
                    <a:pt x="679" y="305"/>
                    <a:pt x="684" y="302"/>
                    <a:pt x="690" y="299"/>
                  </a:cubicBezTo>
                  <a:cubicBezTo>
                    <a:pt x="689" y="298"/>
                    <a:pt x="689" y="298"/>
                    <a:pt x="689" y="298"/>
                  </a:cubicBezTo>
                  <a:cubicBezTo>
                    <a:pt x="689" y="298"/>
                    <a:pt x="689" y="298"/>
                    <a:pt x="689" y="298"/>
                  </a:cubicBezTo>
                  <a:cubicBezTo>
                    <a:pt x="690" y="299"/>
                    <a:pt x="690" y="299"/>
                    <a:pt x="690" y="299"/>
                  </a:cubicBezTo>
                  <a:cubicBezTo>
                    <a:pt x="695" y="296"/>
                    <a:pt x="701" y="293"/>
                    <a:pt x="706" y="291"/>
                  </a:cubicBezTo>
                  <a:cubicBezTo>
                    <a:pt x="706" y="291"/>
                    <a:pt x="706" y="291"/>
                    <a:pt x="706" y="291"/>
                  </a:cubicBezTo>
                  <a:cubicBezTo>
                    <a:pt x="712" y="289"/>
                    <a:pt x="718" y="286"/>
                    <a:pt x="724" y="285"/>
                  </a:cubicBezTo>
                  <a:cubicBezTo>
                    <a:pt x="723" y="283"/>
                    <a:pt x="723" y="283"/>
                    <a:pt x="723" y="283"/>
                  </a:cubicBezTo>
                  <a:cubicBezTo>
                    <a:pt x="723" y="283"/>
                    <a:pt x="723" y="283"/>
                    <a:pt x="723" y="283"/>
                  </a:cubicBezTo>
                  <a:cubicBezTo>
                    <a:pt x="724" y="285"/>
                    <a:pt x="724" y="285"/>
                    <a:pt x="724" y="285"/>
                  </a:cubicBezTo>
                  <a:cubicBezTo>
                    <a:pt x="729" y="283"/>
                    <a:pt x="735" y="281"/>
                    <a:pt x="741" y="280"/>
                  </a:cubicBezTo>
                  <a:cubicBezTo>
                    <a:pt x="741" y="280"/>
                    <a:pt x="741" y="280"/>
                    <a:pt x="741" y="280"/>
                  </a:cubicBezTo>
                  <a:cubicBezTo>
                    <a:pt x="747" y="279"/>
                    <a:pt x="753" y="278"/>
                    <a:pt x="759" y="277"/>
                  </a:cubicBezTo>
                  <a:cubicBezTo>
                    <a:pt x="759" y="276"/>
                    <a:pt x="759" y="276"/>
                    <a:pt x="759" y="276"/>
                  </a:cubicBezTo>
                  <a:cubicBezTo>
                    <a:pt x="759" y="276"/>
                    <a:pt x="759" y="276"/>
                    <a:pt x="759" y="276"/>
                  </a:cubicBezTo>
                  <a:cubicBezTo>
                    <a:pt x="760" y="277"/>
                    <a:pt x="760" y="277"/>
                    <a:pt x="760" y="277"/>
                  </a:cubicBezTo>
                  <a:cubicBezTo>
                    <a:pt x="764" y="277"/>
                    <a:pt x="768" y="276"/>
                    <a:pt x="773" y="276"/>
                  </a:cubicBezTo>
                  <a:cubicBezTo>
                    <a:pt x="773" y="276"/>
                    <a:pt x="774" y="276"/>
                    <a:pt x="774" y="276"/>
                  </a:cubicBezTo>
                  <a:cubicBezTo>
                    <a:pt x="775" y="276"/>
                    <a:pt x="776" y="276"/>
                    <a:pt x="777" y="276"/>
                  </a:cubicBezTo>
                  <a:cubicBezTo>
                    <a:pt x="782" y="276"/>
                    <a:pt x="786" y="276"/>
                    <a:pt x="790" y="276"/>
                  </a:cubicBezTo>
                  <a:cubicBezTo>
                    <a:pt x="790" y="275"/>
                    <a:pt x="790" y="275"/>
                    <a:pt x="790" y="275"/>
                  </a:cubicBezTo>
                  <a:cubicBezTo>
                    <a:pt x="790" y="275"/>
                    <a:pt x="790" y="275"/>
                    <a:pt x="790" y="275"/>
                  </a:cubicBezTo>
                  <a:cubicBezTo>
                    <a:pt x="790" y="276"/>
                    <a:pt x="790" y="276"/>
                    <a:pt x="790" y="276"/>
                  </a:cubicBezTo>
                  <a:cubicBezTo>
                    <a:pt x="796" y="277"/>
                    <a:pt x="802" y="277"/>
                    <a:pt x="808" y="278"/>
                  </a:cubicBezTo>
                  <a:cubicBezTo>
                    <a:pt x="808" y="278"/>
                    <a:pt x="808" y="278"/>
                    <a:pt x="808" y="278"/>
                  </a:cubicBezTo>
                  <a:cubicBezTo>
                    <a:pt x="814" y="279"/>
                    <a:pt x="820" y="280"/>
                    <a:pt x="826" y="282"/>
                  </a:cubicBezTo>
                  <a:cubicBezTo>
                    <a:pt x="826" y="281"/>
                    <a:pt x="826" y="281"/>
                    <a:pt x="826" y="281"/>
                  </a:cubicBezTo>
                  <a:cubicBezTo>
                    <a:pt x="826" y="281"/>
                    <a:pt x="826" y="281"/>
                    <a:pt x="826" y="281"/>
                  </a:cubicBezTo>
                  <a:cubicBezTo>
                    <a:pt x="826" y="282"/>
                    <a:pt x="826" y="282"/>
                    <a:pt x="826" y="282"/>
                  </a:cubicBezTo>
                  <a:cubicBezTo>
                    <a:pt x="832" y="283"/>
                    <a:pt x="838" y="285"/>
                    <a:pt x="843" y="287"/>
                  </a:cubicBezTo>
                  <a:cubicBezTo>
                    <a:pt x="843" y="287"/>
                    <a:pt x="843" y="287"/>
                    <a:pt x="843" y="287"/>
                  </a:cubicBezTo>
                  <a:cubicBezTo>
                    <a:pt x="849" y="289"/>
                    <a:pt x="855" y="292"/>
                    <a:pt x="860" y="295"/>
                  </a:cubicBezTo>
                  <a:cubicBezTo>
                    <a:pt x="861" y="293"/>
                    <a:pt x="861" y="293"/>
                    <a:pt x="861" y="293"/>
                  </a:cubicBezTo>
                  <a:cubicBezTo>
                    <a:pt x="861" y="293"/>
                    <a:pt x="861" y="293"/>
                    <a:pt x="861" y="293"/>
                  </a:cubicBezTo>
                  <a:cubicBezTo>
                    <a:pt x="860" y="295"/>
                    <a:pt x="860" y="295"/>
                    <a:pt x="860" y="295"/>
                  </a:cubicBezTo>
                  <a:cubicBezTo>
                    <a:pt x="866" y="297"/>
                    <a:pt x="871" y="300"/>
                    <a:pt x="876" y="303"/>
                  </a:cubicBezTo>
                  <a:cubicBezTo>
                    <a:pt x="876" y="303"/>
                    <a:pt x="876" y="303"/>
                    <a:pt x="876" y="303"/>
                  </a:cubicBezTo>
                  <a:cubicBezTo>
                    <a:pt x="882" y="307"/>
                    <a:pt x="887" y="310"/>
                    <a:pt x="892" y="314"/>
                  </a:cubicBezTo>
                  <a:cubicBezTo>
                    <a:pt x="893" y="313"/>
                    <a:pt x="893" y="313"/>
                    <a:pt x="893" y="313"/>
                  </a:cubicBezTo>
                  <a:cubicBezTo>
                    <a:pt x="893" y="313"/>
                    <a:pt x="893" y="313"/>
                    <a:pt x="893" y="313"/>
                  </a:cubicBezTo>
                  <a:cubicBezTo>
                    <a:pt x="892" y="314"/>
                    <a:pt x="892" y="314"/>
                    <a:pt x="892" y="314"/>
                  </a:cubicBezTo>
                  <a:cubicBezTo>
                    <a:pt x="897" y="317"/>
                    <a:pt x="901" y="321"/>
                    <a:pt x="906" y="326"/>
                  </a:cubicBezTo>
                  <a:cubicBezTo>
                    <a:pt x="906" y="326"/>
                    <a:pt x="906" y="326"/>
                    <a:pt x="906" y="326"/>
                  </a:cubicBezTo>
                  <a:cubicBezTo>
                    <a:pt x="910" y="330"/>
                    <a:pt x="915" y="334"/>
                    <a:pt x="919" y="339"/>
                  </a:cubicBezTo>
                  <a:cubicBezTo>
                    <a:pt x="920" y="338"/>
                    <a:pt x="920" y="338"/>
                    <a:pt x="920" y="338"/>
                  </a:cubicBezTo>
                  <a:cubicBezTo>
                    <a:pt x="920" y="338"/>
                    <a:pt x="920" y="338"/>
                    <a:pt x="920" y="338"/>
                  </a:cubicBezTo>
                  <a:cubicBezTo>
                    <a:pt x="919" y="339"/>
                    <a:pt x="919" y="339"/>
                    <a:pt x="919" y="339"/>
                  </a:cubicBezTo>
                  <a:cubicBezTo>
                    <a:pt x="923" y="343"/>
                    <a:pt x="927" y="348"/>
                    <a:pt x="930" y="353"/>
                  </a:cubicBezTo>
                  <a:cubicBezTo>
                    <a:pt x="930" y="353"/>
                    <a:pt x="930" y="353"/>
                    <a:pt x="930" y="353"/>
                  </a:cubicBezTo>
                  <a:cubicBezTo>
                    <a:pt x="934" y="358"/>
                    <a:pt x="937" y="363"/>
                    <a:pt x="940" y="368"/>
                  </a:cubicBezTo>
                  <a:cubicBezTo>
                    <a:pt x="941" y="368"/>
                    <a:pt x="941" y="368"/>
                    <a:pt x="941" y="368"/>
                  </a:cubicBezTo>
                  <a:cubicBezTo>
                    <a:pt x="941" y="368"/>
                    <a:pt x="942" y="368"/>
                    <a:pt x="942" y="368"/>
                  </a:cubicBezTo>
                  <a:cubicBezTo>
                    <a:pt x="940" y="368"/>
                    <a:pt x="940" y="368"/>
                    <a:pt x="940" y="368"/>
                  </a:cubicBezTo>
                  <a:cubicBezTo>
                    <a:pt x="943" y="374"/>
                    <a:pt x="946" y="379"/>
                    <a:pt x="949" y="385"/>
                  </a:cubicBezTo>
                  <a:cubicBezTo>
                    <a:pt x="949" y="385"/>
                    <a:pt x="949" y="385"/>
                    <a:pt x="949" y="385"/>
                  </a:cubicBezTo>
                  <a:cubicBezTo>
                    <a:pt x="951" y="390"/>
                    <a:pt x="954" y="396"/>
                    <a:pt x="956" y="402"/>
                  </a:cubicBezTo>
                  <a:cubicBezTo>
                    <a:pt x="957" y="401"/>
                    <a:pt x="957" y="401"/>
                    <a:pt x="957" y="401"/>
                  </a:cubicBezTo>
                  <a:cubicBezTo>
                    <a:pt x="957" y="401"/>
                    <a:pt x="957" y="401"/>
                    <a:pt x="957" y="401"/>
                  </a:cubicBezTo>
                  <a:cubicBezTo>
                    <a:pt x="956" y="402"/>
                    <a:pt x="956" y="402"/>
                    <a:pt x="956" y="402"/>
                  </a:cubicBezTo>
                  <a:cubicBezTo>
                    <a:pt x="958" y="407"/>
                    <a:pt x="959" y="413"/>
                    <a:pt x="961" y="419"/>
                  </a:cubicBezTo>
                  <a:cubicBezTo>
                    <a:pt x="961" y="419"/>
                    <a:pt x="961" y="419"/>
                    <a:pt x="961" y="419"/>
                  </a:cubicBezTo>
                  <a:cubicBezTo>
                    <a:pt x="962" y="425"/>
                    <a:pt x="963" y="431"/>
                    <a:pt x="964" y="437"/>
                  </a:cubicBezTo>
                  <a:cubicBezTo>
                    <a:pt x="966" y="437"/>
                    <a:pt x="966" y="437"/>
                    <a:pt x="966" y="437"/>
                  </a:cubicBezTo>
                  <a:cubicBezTo>
                    <a:pt x="966" y="437"/>
                    <a:pt x="966" y="437"/>
                    <a:pt x="966" y="437"/>
                  </a:cubicBezTo>
                  <a:cubicBezTo>
                    <a:pt x="964" y="437"/>
                    <a:pt x="964" y="437"/>
                    <a:pt x="964" y="437"/>
                  </a:cubicBezTo>
                  <a:cubicBezTo>
                    <a:pt x="965" y="443"/>
                    <a:pt x="965" y="450"/>
                    <a:pt x="966" y="456"/>
                  </a:cubicBezTo>
                  <a:cubicBezTo>
                    <a:pt x="966" y="456"/>
                    <a:pt x="966" y="456"/>
                    <a:pt x="966" y="456"/>
                  </a:cubicBezTo>
                  <a:cubicBezTo>
                    <a:pt x="966" y="456"/>
                    <a:pt x="966" y="457"/>
                    <a:pt x="966" y="457"/>
                  </a:cubicBezTo>
                  <a:cubicBezTo>
                    <a:pt x="966" y="463"/>
                    <a:pt x="966" y="468"/>
                    <a:pt x="965" y="474"/>
                  </a:cubicBezTo>
                  <a:cubicBezTo>
                    <a:pt x="967" y="474"/>
                    <a:pt x="967" y="474"/>
                    <a:pt x="967" y="474"/>
                  </a:cubicBezTo>
                  <a:cubicBezTo>
                    <a:pt x="967" y="474"/>
                    <a:pt x="967" y="474"/>
                    <a:pt x="967" y="474"/>
                  </a:cubicBezTo>
                  <a:cubicBezTo>
                    <a:pt x="965" y="474"/>
                    <a:pt x="965" y="474"/>
                    <a:pt x="965" y="474"/>
                  </a:cubicBezTo>
                  <a:cubicBezTo>
                    <a:pt x="965" y="480"/>
                    <a:pt x="964" y="486"/>
                    <a:pt x="963" y="492"/>
                  </a:cubicBezTo>
                  <a:cubicBezTo>
                    <a:pt x="963" y="492"/>
                    <a:pt x="963" y="492"/>
                    <a:pt x="963" y="492"/>
                  </a:cubicBezTo>
                  <a:cubicBezTo>
                    <a:pt x="962" y="498"/>
                    <a:pt x="961" y="504"/>
                    <a:pt x="960" y="510"/>
                  </a:cubicBezTo>
                  <a:cubicBezTo>
                    <a:pt x="961" y="511"/>
                    <a:pt x="961" y="511"/>
                    <a:pt x="961" y="511"/>
                  </a:cubicBezTo>
                  <a:cubicBezTo>
                    <a:pt x="961" y="511"/>
                    <a:pt x="961" y="511"/>
                    <a:pt x="961" y="511"/>
                  </a:cubicBezTo>
                  <a:cubicBezTo>
                    <a:pt x="960" y="510"/>
                    <a:pt x="960" y="510"/>
                    <a:pt x="960" y="510"/>
                  </a:cubicBezTo>
                  <a:cubicBezTo>
                    <a:pt x="958" y="516"/>
                    <a:pt x="956" y="522"/>
                    <a:pt x="954" y="528"/>
                  </a:cubicBezTo>
                  <a:cubicBezTo>
                    <a:pt x="954" y="528"/>
                    <a:pt x="954" y="528"/>
                    <a:pt x="954" y="528"/>
                  </a:cubicBezTo>
                  <a:cubicBezTo>
                    <a:pt x="952" y="533"/>
                    <a:pt x="949" y="539"/>
                    <a:pt x="947" y="545"/>
                  </a:cubicBezTo>
                  <a:cubicBezTo>
                    <a:pt x="948" y="545"/>
                    <a:pt x="948" y="545"/>
                    <a:pt x="948" y="545"/>
                  </a:cubicBezTo>
                  <a:cubicBezTo>
                    <a:pt x="948" y="545"/>
                    <a:pt x="948" y="545"/>
                    <a:pt x="948" y="545"/>
                  </a:cubicBezTo>
                  <a:cubicBezTo>
                    <a:pt x="947" y="545"/>
                    <a:pt x="947" y="545"/>
                    <a:pt x="947" y="545"/>
                  </a:cubicBezTo>
                  <a:cubicBezTo>
                    <a:pt x="944" y="550"/>
                    <a:pt x="941" y="556"/>
                    <a:pt x="938" y="561"/>
                  </a:cubicBezTo>
                  <a:cubicBezTo>
                    <a:pt x="938" y="561"/>
                    <a:pt x="938" y="561"/>
                    <a:pt x="938" y="561"/>
                  </a:cubicBezTo>
                  <a:cubicBezTo>
                    <a:pt x="934" y="566"/>
                    <a:pt x="931" y="571"/>
                    <a:pt x="927" y="576"/>
                  </a:cubicBezTo>
                  <a:cubicBezTo>
                    <a:pt x="928" y="577"/>
                    <a:pt x="928" y="577"/>
                    <a:pt x="928" y="577"/>
                  </a:cubicBezTo>
                  <a:cubicBezTo>
                    <a:pt x="928" y="577"/>
                    <a:pt x="928" y="577"/>
                    <a:pt x="928" y="577"/>
                  </a:cubicBezTo>
                  <a:cubicBezTo>
                    <a:pt x="927" y="576"/>
                    <a:pt x="927" y="576"/>
                    <a:pt x="927" y="576"/>
                  </a:cubicBezTo>
                  <a:cubicBezTo>
                    <a:pt x="923" y="581"/>
                    <a:pt x="919" y="585"/>
                    <a:pt x="915" y="590"/>
                  </a:cubicBezTo>
                  <a:cubicBezTo>
                    <a:pt x="915" y="590"/>
                    <a:pt x="915" y="590"/>
                    <a:pt x="915" y="590"/>
                  </a:cubicBezTo>
                  <a:cubicBezTo>
                    <a:pt x="911" y="594"/>
                    <a:pt x="907" y="599"/>
                    <a:pt x="902" y="603"/>
                  </a:cubicBezTo>
                  <a:cubicBezTo>
                    <a:pt x="903" y="604"/>
                    <a:pt x="903" y="604"/>
                    <a:pt x="903" y="604"/>
                  </a:cubicBezTo>
                  <a:cubicBezTo>
                    <a:pt x="903" y="604"/>
                    <a:pt x="903" y="604"/>
                    <a:pt x="903" y="604"/>
                  </a:cubicBezTo>
                  <a:cubicBezTo>
                    <a:pt x="902" y="603"/>
                    <a:pt x="902" y="603"/>
                    <a:pt x="902" y="603"/>
                  </a:cubicBezTo>
                  <a:cubicBezTo>
                    <a:pt x="897" y="607"/>
                    <a:pt x="892" y="610"/>
                    <a:pt x="888" y="614"/>
                  </a:cubicBezTo>
                  <a:cubicBezTo>
                    <a:pt x="888" y="614"/>
                    <a:pt x="888" y="614"/>
                    <a:pt x="888" y="614"/>
                  </a:cubicBezTo>
                  <a:cubicBezTo>
                    <a:pt x="883" y="618"/>
                    <a:pt x="877" y="621"/>
                    <a:pt x="872" y="624"/>
                  </a:cubicBezTo>
                  <a:cubicBezTo>
                    <a:pt x="873" y="625"/>
                    <a:pt x="873" y="625"/>
                    <a:pt x="873" y="625"/>
                  </a:cubicBezTo>
                  <a:cubicBezTo>
                    <a:pt x="873" y="625"/>
                    <a:pt x="873" y="625"/>
                    <a:pt x="873" y="625"/>
                  </a:cubicBezTo>
                  <a:cubicBezTo>
                    <a:pt x="872" y="624"/>
                    <a:pt x="872" y="624"/>
                    <a:pt x="872" y="624"/>
                  </a:cubicBezTo>
                  <a:cubicBezTo>
                    <a:pt x="867" y="627"/>
                    <a:pt x="861" y="630"/>
                    <a:pt x="856" y="632"/>
                  </a:cubicBezTo>
                  <a:cubicBezTo>
                    <a:pt x="856" y="632"/>
                    <a:pt x="856" y="632"/>
                    <a:pt x="856" y="632"/>
                  </a:cubicBezTo>
                  <a:cubicBezTo>
                    <a:pt x="850" y="635"/>
                    <a:pt x="844" y="637"/>
                    <a:pt x="839" y="639"/>
                  </a:cubicBezTo>
                  <a:cubicBezTo>
                    <a:pt x="839" y="640"/>
                    <a:pt x="839" y="640"/>
                    <a:pt x="839" y="640"/>
                  </a:cubicBezTo>
                  <a:cubicBezTo>
                    <a:pt x="839" y="640"/>
                    <a:pt x="839" y="640"/>
                    <a:pt x="839" y="640"/>
                  </a:cubicBezTo>
                  <a:cubicBezTo>
                    <a:pt x="839" y="639"/>
                    <a:pt x="839" y="639"/>
                    <a:pt x="839" y="639"/>
                  </a:cubicBezTo>
                  <a:cubicBezTo>
                    <a:pt x="833" y="641"/>
                    <a:pt x="827" y="643"/>
                    <a:pt x="821" y="644"/>
                  </a:cubicBezTo>
                  <a:cubicBezTo>
                    <a:pt x="821" y="644"/>
                    <a:pt x="821" y="644"/>
                    <a:pt x="821" y="644"/>
                  </a:cubicBezTo>
                  <a:cubicBezTo>
                    <a:pt x="815" y="645"/>
                    <a:pt x="809" y="646"/>
                    <a:pt x="803" y="647"/>
                  </a:cubicBezTo>
                  <a:cubicBezTo>
                    <a:pt x="803" y="649"/>
                    <a:pt x="803" y="649"/>
                    <a:pt x="803" y="649"/>
                  </a:cubicBezTo>
                  <a:cubicBezTo>
                    <a:pt x="803" y="649"/>
                    <a:pt x="803" y="649"/>
                    <a:pt x="803" y="649"/>
                  </a:cubicBezTo>
                  <a:cubicBezTo>
                    <a:pt x="803" y="647"/>
                    <a:pt x="803" y="647"/>
                    <a:pt x="803" y="647"/>
                  </a:cubicBezTo>
                  <a:cubicBezTo>
                    <a:pt x="797" y="648"/>
                    <a:pt x="791" y="648"/>
                    <a:pt x="784" y="649"/>
                  </a:cubicBezTo>
                  <a:cubicBezTo>
                    <a:pt x="784" y="649"/>
                    <a:pt x="784" y="649"/>
                    <a:pt x="784" y="649"/>
                  </a:cubicBezTo>
                  <a:cubicBezTo>
                    <a:pt x="778" y="649"/>
                    <a:pt x="772" y="649"/>
                    <a:pt x="766" y="648"/>
                  </a:cubicBezTo>
                  <a:cubicBezTo>
                    <a:pt x="766" y="650"/>
                    <a:pt x="766" y="650"/>
                    <a:pt x="766" y="650"/>
                  </a:cubicBezTo>
                  <a:cubicBezTo>
                    <a:pt x="766" y="650"/>
                    <a:pt x="766" y="650"/>
                    <a:pt x="766" y="650"/>
                  </a:cubicBezTo>
                  <a:cubicBezTo>
                    <a:pt x="766" y="648"/>
                    <a:pt x="766" y="648"/>
                    <a:pt x="766" y="648"/>
                  </a:cubicBezTo>
                  <a:cubicBezTo>
                    <a:pt x="760" y="648"/>
                    <a:pt x="754" y="647"/>
                    <a:pt x="748" y="646"/>
                  </a:cubicBezTo>
                  <a:cubicBezTo>
                    <a:pt x="748" y="646"/>
                    <a:pt x="748" y="646"/>
                    <a:pt x="748" y="646"/>
                  </a:cubicBezTo>
                  <a:cubicBezTo>
                    <a:pt x="742" y="645"/>
                    <a:pt x="736" y="644"/>
                    <a:pt x="730" y="642"/>
                  </a:cubicBezTo>
                  <a:cubicBezTo>
                    <a:pt x="730" y="643"/>
                    <a:pt x="730" y="643"/>
                    <a:pt x="730" y="643"/>
                  </a:cubicBezTo>
                  <a:cubicBezTo>
                    <a:pt x="730" y="643"/>
                    <a:pt x="730" y="643"/>
                    <a:pt x="729" y="643"/>
                  </a:cubicBezTo>
                  <a:cubicBezTo>
                    <a:pt x="730" y="642"/>
                    <a:pt x="730" y="642"/>
                    <a:pt x="730" y="642"/>
                  </a:cubicBezTo>
                  <a:cubicBezTo>
                    <a:pt x="724" y="640"/>
                    <a:pt x="718" y="638"/>
                    <a:pt x="712" y="636"/>
                  </a:cubicBezTo>
                  <a:close/>
                  <a:moveTo>
                    <a:pt x="372" y="332"/>
                  </a:moveTo>
                  <a:cubicBezTo>
                    <a:pt x="372" y="332"/>
                    <a:pt x="372" y="332"/>
                    <a:pt x="372" y="332"/>
                  </a:cubicBezTo>
                  <a:cubicBezTo>
                    <a:pt x="376" y="337"/>
                    <a:pt x="380" y="341"/>
                    <a:pt x="384" y="346"/>
                  </a:cubicBezTo>
                  <a:cubicBezTo>
                    <a:pt x="385" y="345"/>
                    <a:pt x="385" y="345"/>
                    <a:pt x="385" y="345"/>
                  </a:cubicBezTo>
                  <a:cubicBezTo>
                    <a:pt x="385" y="345"/>
                    <a:pt x="385" y="345"/>
                    <a:pt x="385" y="345"/>
                  </a:cubicBezTo>
                  <a:cubicBezTo>
                    <a:pt x="384" y="346"/>
                    <a:pt x="384" y="346"/>
                    <a:pt x="384" y="346"/>
                  </a:cubicBezTo>
                  <a:cubicBezTo>
                    <a:pt x="388" y="351"/>
                    <a:pt x="392" y="356"/>
                    <a:pt x="395" y="361"/>
                  </a:cubicBezTo>
                  <a:cubicBezTo>
                    <a:pt x="395" y="361"/>
                    <a:pt x="395" y="361"/>
                    <a:pt x="395" y="361"/>
                  </a:cubicBezTo>
                  <a:cubicBezTo>
                    <a:pt x="398" y="366"/>
                    <a:pt x="401" y="372"/>
                    <a:pt x="404" y="377"/>
                  </a:cubicBezTo>
                  <a:cubicBezTo>
                    <a:pt x="405" y="376"/>
                    <a:pt x="405" y="376"/>
                    <a:pt x="405" y="376"/>
                  </a:cubicBezTo>
                  <a:cubicBezTo>
                    <a:pt x="405" y="376"/>
                    <a:pt x="405" y="376"/>
                    <a:pt x="405" y="376"/>
                  </a:cubicBezTo>
                  <a:cubicBezTo>
                    <a:pt x="404" y="377"/>
                    <a:pt x="404" y="377"/>
                    <a:pt x="404" y="377"/>
                  </a:cubicBezTo>
                  <a:cubicBezTo>
                    <a:pt x="407" y="382"/>
                    <a:pt x="410" y="388"/>
                    <a:pt x="412" y="394"/>
                  </a:cubicBezTo>
                  <a:cubicBezTo>
                    <a:pt x="412" y="394"/>
                    <a:pt x="412" y="394"/>
                    <a:pt x="412" y="394"/>
                  </a:cubicBezTo>
                  <a:cubicBezTo>
                    <a:pt x="414" y="399"/>
                    <a:pt x="416" y="405"/>
                    <a:pt x="418" y="411"/>
                  </a:cubicBezTo>
                  <a:cubicBezTo>
                    <a:pt x="419" y="411"/>
                    <a:pt x="419" y="411"/>
                    <a:pt x="419" y="411"/>
                  </a:cubicBezTo>
                  <a:cubicBezTo>
                    <a:pt x="419" y="411"/>
                    <a:pt x="419" y="411"/>
                    <a:pt x="419" y="411"/>
                  </a:cubicBezTo>
                  <a:cubicBezTo>
                    <a:pt x="418" y="411"/>
                    <a:pt x="418" y="411"/>
                    <a:pt x="418" y="411"/>
                  </a:cubicBezTo>
                  <a:cubicBezTo>
                    <a:pt x="419" y="417"/>
                    <a:pt x="421" y="423"/>
                    <a:pt x="422" y="429"/>
                  </a:cubicBezTo>
                  <a:cubicBezTo>
                    <a:pt x="423" y="435"/>
                    <a:pt x="424" y="441"/>
                    <a:pt x="424" y="447"/>
                  </a:cubicBezTo>
                  <a:cubicBezTo>
                    <a:pt x="426" y="447"/>
                    <a:pt x="426" y="447"/>
                    <a:pt x="426" y="447"/>
                  </a:cubicBezTo>
                  <a:cubicBezTo>
                    <a:pt x="426" y="447"/>
                    <a:pt x="426" y="447"/>
                    <a:pt x="426" y="447"/>
                  </a:cubicBezTo>
                  <a:cubicBezTo>
                    <a:pt x="424" y="447"/>
                    <a:pt x="424" y="447"/>
                    <a:pt x="424" y="447"/>
                  </a:cubicBezTo>
                  <a:cubicBezTo>
                    <a:pt x="425" y="453"/>
                    <a:pt x="425" y="459"/>
                    <a:pt x="425" y="466"/>
                  </a:cubicBezTo>
                  <a:cubicBezTo>
                    <a:pt x="425" y="466"/>
                    <a:pt x="425" y="466"/>
                    <a:pt x="425" y="466"/>
                  </a:cubicBezTo>
                  <a:cubicBezTo>
                    <a:pt x="425" y="472"/>
                    <a:pt x="424" y="478"/>
                    <a:pt x="424" y="484"/>
                  </a:cubicBezTo>
                  <a:cubicBezTo>
                    <a:pt x="425" y="484"/>
                    <a:pt x="425" y="484"/>
                    <a:pt x="425" y="484"/>
                  </a:cubicBezTo>
                  <a:cubicBezTo>
                    <a:pt x="425" y="484"/>
                    <a:pt x="425" y="484"/>
                    <a:pt x="425" y="484"/>
                  </a:cubicBezTo>
                  <a:cubicBezTo>
                    <a:pt x="424" y="484"/>
                    <a:pt x="424" y="484"/>
                    <a:pt x="424" y="484"/>
                  </a:cubicBezTo>
                  <a:cubicBezTo>
                    <a:pt x="423" y="490"/>
                    <a:pt x="422" y="496"/>
                    <a:pt x="421" y="502"/>
                  </a:cubicBezTo>
                  <a:cubicBezTo>
                    <a:pt x="421" y="502"/>
                    <a:pt x="421" y="502"/>
                    <a:pt x="421" y="502"/>
                  </a:cubicBezTo>
                  <a:cubicBezTo>
                    <a:pt x="419" y="508"/>
                    <a:pt x="418" y="514"/>
                    <a:pt x="416" y="520"/>
                  </a:cubicBezTo>
                  <a:cubicBezTo>
                    <a:pt x="417" y="520"/>
                    <a:pt x="417" y="520"/>
                    <a:pt x="417" y="520"/>
                  </a:cubicBezTo>
                  <a:cubicBezTo>
                    <a:pt x="417" y="520"/>
                    <a:pt x="417" y="520"/>
                    <a:pt x="417" y="520"/>
                  </a:cubicBezTo>
                  <a:cubicBezTo>
                    <a:pt x="416" y="520"/>
                    <a:pt x="416" y="520"/>
                    <a:pt x="416" y="520"/>
                  </a:cubicBezTo>
                  <a:cubicBezTo>
                    <a:pt x="414" y="526"/>
                    <a:pt x="412" y="531"/>
                    <a:pt x="409" y="537"/>
                  </a:cubicBezTo>
                  <a:cubicBezTo>
                    <a:pt x="409" y="537"/>
                    <a:pt x="409" y="537"/>
                    <a:pt x="409" y="537"/>
                  </a:cubicBezTo>
                  <a:cubicBezTo>
                    <a:pt x="407" y="543"/>
                    <a:pt x="404" y="548"/>
                    <a:pt x="401" y="553"/>
                  </a:cubicBezTo>
                  <a:cubicBezTo>
                    <a:pt x="402" y="554"/>
                    <a:pt x="402" y="554"/>
                    <a:pt x="402" y="554"/>
                  </a:cubicBezTo>
                  <a:cubicBezTo>
                    <a:pt x="402" y="554"/>
                    <a:pt x="402" y="554"/>
                    <a:pt x="402" y="554"/>
                  </a:cubicBezTo>
                  <a:cubicBezTo>
                    <a:pt x="401" y="553"/>
                    <a:pt x="401" y="553"/>
                    <a:pt x="401" y="553"/>
                  </a:cubicBezTo>
                  <a:cubicBezTo>
                    <a:pt x="398" y="559"/>
                    <a:pt x="395" y="564"/>
                    <a:pt x="391" y="569"/>
                  </a:cubicBezTo>
                  <a:cubicBezTo>
                    <a:pt x="391" y="569"/>
                    <a:pt x="391" y="569"/>
                    <a:pt x="391" y="569"/>
                  </a:cubicBezTo>
                  <a:cubicBezTo>
                    <a:pt x="388" y="574"/>
                    <a:pt x="384" y="579"/>
                    <a:pt x="380" y="583"/>
                  </a:cubicBezTo>
                  <a:cubicBezTo>
                    <a:pt x="381" y="584"/>
                    <a:pt x="381" y="584"/>
                    <a:pt x="381" y="584"/>
                  </a:cubicBezTo>
                  <a:cubicBezTo>
                    <a:pt x="381" y="584"/>
                    <a:pt x="381" y="584"/>
                    <a:pt x="381" y="584"/>
                  </a:cubicBezTo>
                  <a:cubicBezTo>
                    <a:pt x="380" y="584"/>
                    <a:pt x="380" y="584"/>
                    <a:pt x="380" y="584"/>
                  </a:cubicBezTo>
                  <a:cubicBezTo>
                    <a:pt x="376" y="588"/>
                    <a:pt x="372" y="593"/>
                    <a:pt x="367" y="597"/>
                  </a:cubicBezTo>
                  <a:cubicBezTo>
                    <a:pt x="367" y="597"/>
                    <a:pt x="367" y="597"/>
                    <a:pt x="367" y="597"/>
                  </a:cubicBezTo>
                  <a:cubicBezTo>
                    <a:pt x="363" y="601"/>
                    <a:pt x="358" y="605"/>
                    <a:pt x="354" y="609"/>
                  </a:cubicBezTo>
                  <a:cubicBezTo>
                    <a:pt x="354" y="610"/>
                    <a:pt x="354" y="610"/>
                    <a:pt x="354" y="610"/>
                  </a:cubicBezTo>
                  <a:cubicBezTo>
                    <a:pt x="354" y="610"/>
                    <a:pt x="354" y="610"/>
                    <a:pt x="354" y="610"/>
                  </a:cubicBezTo>
                  <a:cubicBezTo>
                    <a:pt x="353" y="609"/>
                    <a:pt x="353" y="609"/>
                    <a:pt x="353" y="609"/>
                  </a:cubicBezTo>
                  <a:cubicBezTo>
                    <a:pt x="349" y="613"/>
                    <a:pt x="344" y="616"/>
                    <a:pt x="338" y="620"/>
                  </a:cubicBezTo>
                  <a:cubicBezTo>
                    <a:pt x="338" y="620"/>
                    <a:pt x="338" y="620"/>
                    <a:pt x="338" y="620"/>
                  </a:cubicBezTo>
                  <a:cubicBezTo>
                    <a:pt x="333" y="623"/>
                    <a:pt x="328" y="626"/>
                    <a:pt x="323" y="629"/>
                  </a:cubicBezTo>
                  <a:cubicBezTo>
                    <a:pt x="323" y="630"/>
                    <a:pt x="323" y="630"/>
                    <a:pt x="323" y="630"/>
                  </a:cubicBezTo>
                  <a:cubicBezTo>
                    <a:pt x="323" y="630"/>
                    <a:pt x="323" y="630"/>
                    <a:pt x="323" y="630"/>
                  </a:cubicBezTo>
                  <a:cubicBezTo>
                    <a:pt x="322" y="629"/>
                    <a:pt x="322" y="629"/>
                    <a:pt x="322" y="629"/>
                  </a:cubicBezTo>
                  <a:cubicBezTo>
                    <a:pt x="317" y="631"/>
                    <a:pt x="311" y="634"/>
                    <a:pt x="306" y="636"/>
                  </a:cubicBezTo>
                  <a:cubicBezTo>
                    <a:pt x="306" y="636"/>
                    <a:pt x="306" y="636"/>
                    <a:pt x="306" y="636"/>
                  </a:cubicBezTo>
                  <a:cubicBezTo>
                    <a:pt x="300" y="638"/>
                    <a:pt x="294" y="640"/>
                    <a:pt x="288" y="642"/>
                  </a:cubicBezTo>
                  <a:cubicBezTo>
                    <a:pt x="289" y="643"/>
                    <a:pt x="289" y="643"/>
                    <a:pt x="289" y="643"/>
                  </a:cubicBezTo>
                  <a:cubicBezTo>
                    <a:pt x="289" y="643"/>
                    <a:pt x="289" y="643"/>
                    <a:pt x="289" y="643"/>
                  </a:cubicBezTo>
                  <a:cubicBezTo>
                    <a:pt x="288" y="642"/>
                    <a:pt x="288" y="642"/>
                    <a:pt x="288" y="642"/>
                  </a:cubicBezTo>
                  <a:cubicBezTo>
                    <a:pt x="282" y="644"/>
                    <a:pt x="276" y="645"/>
                    <a:pt x="270" y="646"/>
                  </a:cubicBezTo>
                  <a:cubicBezTo>
                    <a:pt x="270" y="646"/>
                    <a:pt x="270" y="646"/>
                    <a:pt x="270" y="646"/>
                  </a:cubicBezTo>
                  <a:cubicBezTo>
                    <a:pt x="264" y="647"/>
                    <a:pt x="258" y="648"/>
                    <a:pt x="252" y="648"/>
                  </a:cubicBezTo>
                  <a:cubicBezTo>
                    <a:pt x="252" y="650"/>
                    <a:pt x="252" y="650"/>
                    <a:pt x="252" y="650"/>
                  </a:cubicBezTo>
                  <a:cubicBezTo>
                    <a:pt x="252" y="650"/>
                    <a:pt x="252" y="650"/>
                    <a:pt x="252" y="650"/>
                  </a:cubicBezTo>
                  <a:cubicBezTo>
                    <a:pt x="252" y="648"/>
                    <a:pt x="252" y="648"/>
                    <a:pt x="252" y="648"/>
                  </a:cubicBezTo>
                  <a:cubicBezTo>
                    <a:pt x="246" y="649"/>
                    <a:pt x="240" y="649"/>
                    <a:pt x="234" y="649"/>
                  </a:cubicBezTo>
                  <a:cubicBezTo>
                    <a:pt x="234" y="649"/>
                    <a:pt x="234" y="649"/>
                    <a:pt x="234" y="649"/>
                  </a:cubicBezTo>
                  <a:cubicBezTo>
                    <a:pt x="228" y="648"/>
                    <a:pt x="221" y="648"/>
                    <a:pt x="215" y="647"/>
                  </a:cubicBezTo>
                  <a:cubicBezTo>
                    <a:pt x="215" y="649"/>
                    <a:pt x="215" y="649"/>
                    <a:pt x="215" y="649"/>
                  </a:cubicBezTo>
                  <a:cubicBezTo>
                    <a:pt x="215" y="649"/>
                    <a:pt x="215" y="649"/>
                    <a:pt x="215" y="649"/>
                  </a:cubicBezTo>
                  <a:cubicBezTo>
                    <a:pt x="215" y="647"/>
                    <a:pt x="215" y="647"/>
                    <a:pt x="215" y="647"/>
                  </a:cubicBezTo>
                  <a:cubicBezTo>
                    <a:pt x="209" y="646"/>
                    <a:pt x="203" y="645"/>
                    <a:pt x="197" y="644"/>
                  </a:cubicBezTo>
                  <a:cubicBezTo>
                    <a:pt x="197" y="644"/>
                    <a:pt x="197" y="644"/>
                    <a:pt x="197" y="644"/>
                  </a:cubicBezTo>
                  <a:cubicBezTo>
                    <a:pt x="191" y="643"/>
                    <a:pt x="185" y="641"/>
                    <a:pt x="180" y="639"/>
                  </a:cubicBezTo>
                  <a:cubicBezTo>
                    <a:pt x="179" y="640"/>
                    <a:pt x="179" y="640"/>
                    <a:pt x="179" y="640"/>
                  </a:cubicBezTo>
                  <a:cubicBezTo>
                    <a:pt x="179" y="640"/>
                    <a:pt x="179" y="640"/>
                    <a:pt x="179" y="640"/>
                  </a:cubicBezTo>
                  <a:cubicBezTo>
                    <a:pt x="180" y="639"/>
                    <a:pt x="180" y="639"/>
                    <a:pt x="180" y="639"/>
                  </a:cubicBezTo>
                  <a:cubicBezTo>
                    <a:pt x="174" y="637"/>
                    <a:pt x="168" y="635"/>
                    <a:pt x="162" y="632"/>
                  </a:cubicBezTo>
                  <a:cubicBezTo>
                    <a:pt x="162" y="632"/>
                    <a:pt x="162" y="632"/>
                    <a:pt x="162" y="632"/>
                  </a:cubicBezTo>
                  <a:cubicBezTo>
                    <a:pt x="157" y="630"/>
                    <a:pt x="151" y="627"/>
                    <a:pt x="146" y="624"/>
                  </a:cubicBezTo>
                  <a:cubicBezTo>
                    <a:pt x="145" y="625"/>
                    <a:pt x="145" y="625"/>
                    <a:pt x="145" y="625"/>
                  </a:cubicBezTo>
                  <a:cubicBezTo>
                    <a:pt x="145" y="625"/>
                    <a:pt x="145" y="625"/>
                    <a:pt x="145" y="625"/>
                  </a:cubicBezTo>
                  <a:cubicBezTo>
                    <a:pt x="146" y="624"/>
                    <a:pt x="146" y="624"/>
                    <a:pt x="146" y="624"/>
                  </a:cubicBezTo>
                  <a:cubicBezTo>
                    <a:pt x="141" y="621"/>
                    <a:pt x="136" y="618"/>
                    <a:pt x="131" y="614"/>
                  </a:cubicBezTo>
                  <a:cubicBezTo>
                    <a:pt x="131" y="614"/>
                    <a:pt x="131" y="614"/>
                    <a:pt x="131" y="614"/>
                  </a:cubicBezTo>
                  <a:cubicBezTo>
                    <a:pt x="126" y="610"/>
                    <a:pt x="121" y="607"/>
                    <a:pt x="116" y="603"/>
                  </a:cubicBezTo>
                  <a:cubicBezTo>
                    <a:pt x="115" y="604"/>
                    <a:pt x="115" y="604"/>
                    <a:pt x="115" y="604"/>
                  </a:cubicBezTo>
                  <a:cubicBezTo>
                    <a:pt x="115" y="604"/>
                    <a:pt x="115" y="604"/>
                    <a:pt x="115" y="604"/>
                  </a:cubicBezTo>
                  <a:cubicBezTo>
                    <a:pt x="116" y="603"/>
                    <a:pt x="116" y="603"/>
                    <a:pt x="116" y="603"/>
                  </a:cubicBezTo>
                  <a:cubicBezTo>
                    <a:pt x="112" y="599"/>
                    <a:pt x="107" y="594"/>
                    <a:pt x="103" y="590"/>
                  </a:cubicBezTo>
                  <a:cubicBezTo>
                    <a:pt x="103" y="590"/>
                    <a:pt x="103" y="590"/>
                    <a:pt x="103" y="590"/>
                  </a:cubicBezTo>
                  <a:cubicBezTo>
                    <a:pt x="99" y="585"/>
                    <a:pt x="95" y="581"/>
                    <a:pt x="91" y="576"/>
                  </a:cubicBezTo>
                  <a:cubicBezTo>
                    <a:pt x="90" y="577"/>
                    <a:pt x="90" y="577"/>
                    <a:pt x="90" y="577"/>
                  </a:cubicBezTo>
                  <a:cubicBezTo>
                    <a:pt x="90" y="577"/>
                    <a:pt x="90" y="577"/>
                    <a:pt x="90" y="577"/>
                  </a:cubicBezTo>
                  <a:cubicBezTo>
                    <a:pt x="91" y="576"/>
                    <a:pt x="91" y="576"/>
                    <a:pt x="91" y="576"/>
                  </a:cubicBezTo>
                  <a:cubicBezTo>
                    <a:pt x="87" y="571"/>
                    <a:pt x="84" y="566"/>
                    <a:pt x="81" y="561"/>
                  </a:cubicBezTo>
                  <a:cubicBezTo>
                    <a:pt x="81" y="561"/>
                    <a:pt x="81" y="561"/>
                    <a:pt x="81" y="561"/>
                  </a:cubicBezTo>
                  <a:cubicBezTo>
                    <a:pt x="77" y="556"/>
                    <a:pt x="74" y="550"/>
                    <a:pt x="72" y="545"/>
                  </a:cubicBezTo>
                  <a:cubicBezTo>
                    <a:pt x="70" y="545"/>
                    <a:pt x="70" y="545"/>
                    <a:pt x="70" y="545"/>
                  </a:cubicBezTo>
                  <a:cubicBezTo>
                    <a:pt x="70" y="545"/>
                    <a:pt x="70" y="545"/>
                    <a:pt x="70" y="545"/>
                  </a:cubicBezTo>
                  <a:cubicBezTo>
                    <a:pt x="72" y="545"/>
                    <a:pt x="72" y="545"/>
                    <a:pt x="72" y="545"/>
                  </a:cubicBezTo>
                  <a:cubicBezTo>
                    <a:pt x="69" y="539"/>
                    <a:pt x="66" y="533"/>
                    <a:pt x="64" y="528"/>
                  </a:cubicBezTo>
                  <a:cubicBezTo>
                    <a:pt x="64" y="528"/>
                    <a:pt x="64" y="528"/>
                    <a:pt x="64" y="528"/>
                  </a:cubicBezTo>
                  <a:cubicBezTo>
                    <a:pt x="62" y="522"/>
                    <a:pt x="60" y="516"/>
                    <a:pt x="59" y="510"/>
                  </a:cubicBezTo>
                  <a:cubicBezTo>
                    <a:pt x="57" y="511"/>
                    <a:pt x="57" y="511"/>
                    <a:pt x="57" y="511"/>
                  </a:cubicBezTo>
                  <a:cubicBezTo>
                    <a:pt x="57" y="511"/>
                    <a:pt x="57" y="511"/>
                    <a:pt x="57" y="511"/>
                  </a:cubicBezTo>
                  <a:cubicBezTo>
                    <a:pt x="59" y="510"/>
                    <a:pt x="59" y="510"/>
                    <a:pt x="59" y="510"/>
                  </a:cubicBezTo>
                  <a:cubicBezTo>
                    <a:pt x="57" y="504"/>
                    <a:pt x="56" y="498"/>
                    <a:pt x="55" y="492"/>
                  </a:cubicBezTo>
                  <a:cubicBezTo>
                    <a:pt x="55" y="492"/>
                    <a:pt x="55" y="492"/>
                    <a:pt x="55" y="492"/>
                  </a:cubicBezTo>
                  <a:cubicBezTo>
                    <a:pt x="54" y="486"/>
                    <a:pt x="53" y="480"/>
                    <a:pt x="53" y="474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4"/>
                    <a:pt x="53" y="474"/>
                    <a:pt x="53" y="474"/>
                  </a:cubicBezTo>
                  <a:cubicBezTo>
                    <a:pt x="52" y="468"/>
                    <a:pt x="52" y="463"/>
                    <a:pt x="52" y="457"/>
                  </a:cubicBezTo>
                  <a:cubicBezTo>
                    <a:pt x="52" y="457"/>
                    <a:pt x="52" y="456"/>
                    <a:pt x="52" y="456"/>
                  </a:cubicBezTo>
                  <a:cubicBezTo>
                    <a:pt x="52" y="456"/>
                    <a:pt x="52" y="456"/>
                    <a:pt x="52" y="456"/>
                  </a:cubicBezTo>
                  <a:cubicBezTo>
                    <a:pt x="53" y="450"/>
                    <a:pt x="53" y="443"/>
                    <a:pt x="54" y="437"/>
                  </a:cubicBezTo>
                  <a:cubicBezTo>
                    <a:pt x="53" y="437"/>
                    <a:pt x="53" y="437"/>
                    <a:pt x="53" y="437"/>
                  </a:cubicBezTo>
                  <a:cubicBezTo>
                    <a:pt x="53" y="437"/>
                    <a:pt x="53" y="437"/>
                    <a:pt x="53" y="437"/>
                  </a:cubicBezTo>
                  <a:cubicBezTo>
                    <a:pt x="54" y="437"/>
                    <a:pt x="54" y="437"/>
                    <a:pt x="54" y="437"/>
                  </a:cubicBezTo>
                  <a:cubicBezTo>
                    <a:pt x="55" y="431"/>
                    <a:pt x="56" y="425"/>
                    <a:pt x="57" y="419"/>
                  </a:cubicBezTo>
                  <a:cubicBezTo>
                    <a:pt x="57" y="419"/>
                    <a:pt x="57" y="419"/>
                    <a:pt x="57" y="419"/>
                  </a:cubicBezTo>
                  <a:cubicBezTo>
                    <a:pt x="59" y="413"/>
                    <a:pt x="60" y="407"/>
                    <a:pt x="62" y="402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62" y="402"/>
                    <a:pt x="62" y="402"/>
                    <a:pt x="62" y="402"/>
                  </a:cubicBezTo>
                  <a:cubicBezTo>
                    <a:pt x="64" y="396"/>
                    <a:pt x="67" y="390"/>
                    <a:pt x="69" y="385"/>
                  </a:cubicBezTo>
                  <a:cubicBezTo>
                    <a:pt x="69" y="385"/>
                    <a:pt x="69" y="385"/>
                    <a:pt x="69" y="385"/>
                  </a:cubicBezTo>
                  <a:cubicBezTo>
                    <a:pt x="72" y="379"/>
                    <a:pt x="75" y="374"/>
                    <a:pt x="78" y="368"/>
                  </a:cubicBezTo>
                  <a:cubicBezTo>
                    <a:pt x="77" y="368"/>
                    <a:pt x="77" y="368"/>
                    <a:pt x="77" y="368"/>
                  </a:cubicBezTo>
                  <a:cubicBezTo>
                    <a:pt x="77" y="368"/>
                    <a:pt x="77" y="368"/>
                    <a:pt x="77" y="368"/>
                  </a:cubicBezTo>
                  <a:cubicBezTo>
                    <a:pt x="78" y="368"/>
                    <a:pt x="78" y="368"/>
                    <a:pt x="78" y="368"/>
                  </a:cubicBezTo>
                  <a:cubicBezTo>
                    <a:pt x="81" y="363"/>
                    <a:pt x="84" y="358"/>
                    <a:pt x="88" y="35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91" y="348"/>
                    <a:pt x="95" y="343"/>
                    <a:pt x="99" y="339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04" y="334"/>
                    <a:pt x="108" y="330"/>
                    <a:pt x="112" y="326"/>
                  </a:cubicBezTo>
                  <a:cubicBezTo>
                    <a:pt x="112" y="326"/>
                    <a:pt x="112" y="326"/>
                    <a:pt x="112" y="326"/>
                  </a:cubicBezTo>
                  <a:cubicBezTo>
                    <a:pt x="117" y="321"/>
                    <a:pt x="122" y="317"/>
                    <a:pt x="126" y="314"/>
                  </a:cubicBezTo>
                  <a:cubicBezTo>
                    <a:pt x="126" y="313"/>
                    <a:pt x="126" y="313"/>
                    <a:pt x="126" y="313"/>
                  </a:cubicBezTo>
                  <a:cubicBezTo>
                    <a:pt x="126" y="313"/>
                    <a:pt x="126" y="313"/>
                    <a:pt x="126" y="313"/>
                  </a:cubicBezTo>
                  <a:cubicBezTo>
                    <a:pt x="126" y="314"/>
                    <a:pt x="126" y="314"/>
                    <a:pt x="126" y="314"/>
                  </a:cubicBezTo>
                  <a:cubicBezTo>
                    <a:pt x="131" y="310"/>
                    <a:pt x="136" y="307"/>
                    <a:pt x="142" y="303"/>
                  </a:cubicBezTo>
                  <a:cubicBezTo>
                    <a:pt x="142" y="303"/>
                    <a:pt x="142" y="303"/>
                    <a:pt x="142" y="303"/>
                  </a:cubicBezTo>
                  <a:cubicBezTo>
                    <a:pt x="147" y="300"/>
                    <a:pt x="152" y="297"/>
                    <a:pt x="158" y="295"/>
                  </a:cubicBezTo>
                  <a:cubicBezTo>
                    <a:pt x="157" y="293"/>
                    <a:pt x="157" y="293"/>
                    <a:pt x="157" y="293"/>
                  </a:cubicBezTo>
                  <a:cubicBezTo>
                    <a:pt x="157" y="293"/>
                    <a:pt x="157" y="293"/>
                    <a:pt x="157" y="293"/>
                  </a:cubicBezTo>
                  <a:cubicBezTo>
                    <a:pt x="158" y="295"/>
                    <a:pt x="158" y="295"/>
                    <a:pt x="158" y="295"/>
                  </a:cubicBezTo>
                  <a:cubicBezTo>
                    <a:pt x="163" y="292"/>
                    <a:pt x="169" y="289"/>
                    <a:pt x="175" y="287"/>
                  </a:cubicBezTo>
                  <a:cubicBezTo>
                    <a:pt x="175" y="287"/>
                    <a:pt x="175" y="287"/>
                    <a:pt x="175" y="287"/>
                  </a:cubicBezTo>
                  <a:cubicBezTo>
                    <a:pt x="180" y="285"/>
                    <a:pt x="186" y="283"/>
                    <a:pt x="192" y="282"/>
                  </a:cubicBezTo>
                  <a:cubicBezTo>
                    <a:pt x="192" y="281"/>
                    <a:pt x="192" y="281"/>
                    <a:pt x="192" y="281"/>
                  </a:cubicBezTo>
                  <a:cubicBezTo>
                    <a:pt x="192" y="281"/>
                    <a:pt x="192" y="281"/>
                    <a:pt x="192" y="281"/>
                  </a:cubicBezTo>
                  <a:cubicBezTo>
                    <a:pt x="192" y="282"/>
                    <a:pt x="192" y="282"/>
                    <a:pt x="192" y="282"/>
                  </a:cubicBezTo>
                  <a:cubicBezTo>
                    <a:pt x="198" y="280"/>
                    <a:pt x="204" y="279"/>
                    <a:pt x="210" y="278"/>
                  </a:cubicBezTo>
                  <a:cubicBezTo>
                    <a:pt x="210" y="278"/>
                    <a:pt x="210" y="278"/>
                    <a:pt x="210" y="278"/>
                  </a:cubicBezTo>
                  <a:cubicBezTo>
                    <a:pt x="216" y="277"/>
                    <a:pt x="222" y="277"/>
                    <a:pt x="228" y="276"/>
                  </a:cubicBezTo>
                  <a:cubicBezTo>
                    <a:pt x="228" y="275"/>
                    <a:pt x="228" y="275"/>
                    <a:pt x="228" y="275"/>
                  </a:cubicBezTo>
                  <a:cubicBezTo>
                    <a:pt x="228" y="275"/>
                    <a:pt x="228" y="275"/>
                    <a:pt x="228" y="275"/>
                  </a:cubicBezTo>
                  <a:cubicBezTo>
                    <a:pt x="229" y="276"/>
                    <a:pt x="229" y="276"/>
                    <a:pt x="229" y="276"/>
                  </a:cubicBezTo>
                  <a:cubicBezTo>
                    <a:pt x="233" y="276"/>
                    <a:pt x="237" y="276"/>
                    <a:pt x="241" y="276"/>
                  </a:cubicBezTo>
                  <a:cubicBezTo>
                    <a:pt x="242" y="276"/>
                    <a:pt x="243" y="276"/>
                    <a:pt x="244" y="276"/>
                  </a:cubicBezTo>
                  <a:cubicBezTo>
                    <a:pt x="245" y="276"/>
                    <a:pt x="245" y="276"/>
                    <a:pt x="246" y="276"/>
                  </a:cubicBezTo>
                  <a:cubicBezTo>
                    <a:pt x="250" y="276"/>
                    <a:pt x="254" y="277"/>
                    <a:pt x="259" y="277"/>
                  </a:cubicBezTo>
                  <a:cubicBezTo>
                    <a:pt x="259" y="276"/>
                    <a:pt x="259" y="276"/>
                    <a:pt x="259" y="276"/>
                  </a:cubicBezTo>
                  <a:cubicBezTo>
                    <a:pt x="259" y="276"/>
                    <a:pt x="259" y="276"/>
                    <a:pt x="259" y="276"/>
                  </a:cubicBezTo>
                  <a:cubicBezTo>
                    <a:pt x="259" y="277"/>
                    <a:pt x="259" y="277"/>
                    <a:pt x="259" y="277"/>
                  </a:cubicBezTo>
                  <a:cubicBezTo>
                    <a:pt x="265" y="278"/>
                    <a:pt x="271" y="279"/>
                    <a:pt x="277" y="280"/>
                  </a:cubicBezTo>
                  <a:cubicBezTo>
                    <a:pt x="277" y="280"/>
                    <a:pt x="277" y="280"/>
                    <a:pt x="277" y="280"/>
                  </a:cubicBezTo>
                  <a:cubicBezTo>
                    <a:pt x="283" y="281"/>
                    <a:pt x="289" y="283"/>
                    <a:pt x="295" y="285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5" y="285"/>
                    <a:pt x="295" y="285"/>
                    <a:pt x="295" y="285"/>
                  </a:cubicBezTo>
                  <a:cubicBezTo>
                    <a:pt x="300" y="286"/>
                    <a:pt x="306" y="289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7" y="293"/>
                    <a:pt x="323" y="296"/>
                    <a:pt x="328" y="299"/>
                  </a:cubicBezTo>
                  <a:cubicBezTo>
                    <a:pt x="329" y="298"/>
                    <a:pt x="329" y="298"/>
                    <a:pt x="329" y="298"/>
                  </a:cubicBezTo>
                  <a:cubicBezTo>
                    <a:pt x="329" y="298"/>
                    <a:pt x="329" y="298"/>
                    <a:pt x="329" y="298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34" y="302"/>
                    <a:pt x="339" y="305"/>
                    <a:pt x="344" y="309"/>
                  </a:cubicBezTo>
                  <a:cubicBezTo>
                    <a:pt x="344" y="309"/>
                    <a:pt x="344" y="309"/>
                    <a:pt x="344" y="309"/>
                  </a:cubicBezTo>
                  <a:cubicBezTo>
                    <a:pt x="349" y="312"/>
                    <a:pt x="354" y="316"/>
                    <a:pt x="359" y="320"/>
                  </a:cubicBezTo>
                  <a:cubicBezTo>
                    <a:pt x="359" y="319"/>
                    <a:pt x="359" y="319"/>
                    <a:pt x="359" y="319"/>
                  </a:cubicBezTo>
                  <a:cubicBezTo>
                    <a:pt x="359" y="319"/>
                    <a:pt x="359" y="319"/>
                    <a:pt x="359" y="319"/>
                  </a:cubicBezTo>
                  <a:cubicBezTo>
                    <a:pt x="359" y="320"/>
                    <a:pt x="359" y="320"/>
                    <a:pt x="359" y="320"/>
                  </a:cubicBezTo>
                  <a:cubicBezTo>
                    <a:pt x="363" y="324"/>
                    <a:pt x="368" y="328"/>
                    <a:pt x="372" y="33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969251" y="2914651"/>
              <a:ext cx="333375" cy="333375"/>
              <a:chOff x="7969251" y="2914651"/>
              <a:chExt cx="333375" cy="333375"/>
            </a:xfrm>
            <a:solidFill>
              <a:schemeClr val="accent6"/>
            </a:solidFill>
          </p:grpSpPr>
          <p:sp>
            <p:nvSpPr>
              <p:cNvPr id="8" name="Freeform 6"/>
              <p:cNvSpPr>
                <a:spLocks noEditPoints="1"/>
              </p:cNvSpPr>
              <p:nvPr/>
            </p:nvSpPr>
            <p:spPr bwMode="auto">
              <a:xfrm>
                <a:off x="7969251" y="2914651"/>
                <a:ext cx="333375" cy="333375"/>
              </a:xfrm>
              <a:custGeom>
                <a:avLst/>
                <a:gdLst>
                  <a:gd name="T0" fmla="*/ 64 w 127"/>
                  <a:gd name="T1" fmla="*/ 0 h 127"/>
                  <a:gd name="T2" fmla="*/ 127 w 127"/>
                  <a:gd name="T3" fmla="*/ 63 h 127"/>
                  <a:gd name="T4" fmla="*/ 64 w 127"/>
                  <a:gd name="T5" fmla="*/ 127 h 127"/>
                  <a:gd name="T6" fmla="*/ 0 w 127"/>
                  <a:gd name="T7" fmla="*/ 63 h 127"/>
                  <a:gd name="T8" fmla="*/ 64 w 127"/>
                  <a:gd name="T9" fmla="*/ 0 h 127"/>
                  <a:gd name="T10" fmla="*/ 119 w 127"/>
                  <a:gd name="T11" fmla="*/ 63 h 127"/>
                  <a:gd name="T12" fmla="*/ 64 w 127"/>
                  <a:gd name="T13" fmla="*/ 8 h 127"/>
                  <a:gd name="T14" fmla="*/ 64 w 127"/>
                  <a:gd name="T15" fmla="*/ 8 h 127"/>
                  <a:gd name="T16" fmla="*/ 9 w 127"/>
                  <a:gd name="T17" fmla="*/ 63 h 127"/>
                  <a:gd name="T18" fmla="*/ 64 w 127"/>
                  <a:gd name="T19" fmla="*/ 119 h 127"/>
                  <a:gd name="T20" fmla="*/ 64 w 127"/>
                  <a:gd name="T21" fmla="*/ 119 h 127"/>
                  <a:gd name="T22" fmla="*/ 119 w 127"/>
                  <a:gd name="T23" fmla="*/ 6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" h="127">
                    <a:moveTo>
                      <a:pt x="64" y="0"/>
                    </a:moveTo>
                    <a:cubicBezTo>
                      <a:pt x="99" y="0"/>
                      <a:pt x="127" y="28"/>
                      <a:pt x="127" y="63"/>
                    </a:cubicBezTo>
                    <a:cubicBezTo>
                      <a:pt x="127" y="98"/>
                      <a:pt x="99" y="127"/>
                      <a:pt x="64" y="127"/>
                    </a:cubicBezTo>
                    <a:cubicBezTo>
                      <a:pt x="29" y="127"/>
                      <a:pt x="0" y="98"/>
                      <a:pt x="0" y="63"/>
                    </a:cubicBezTo>
                    <a:cubicBezTo>
                      <a:pt x="0" y="28"/>
                      <a:pt x="29" y="0"/>
                      <a:pt x="64" y="0"/>
                    </a:cubicBezTo>
                    <a:close/>
                    <a:moveTo>
                      <a:pt x="119" y="63"/>
                    </a:moveTo>
                    <a:cubicBezTo>
                      <a:pt x="119" y="33"/>
                      <a:pt x="9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33" y="8"/>
                      <a:pt x="9" y="33"/>
                      <a:pt x="9" y="63"/>
                    </a:cubicBezTo>
                    <a:cubicBezTo>
                      <a:pt x="9" y="94"/>
                      <a:pt x="34" y="119"/>
                      <a:pt x="64" y="119"/>
                    </a:cubicBezTo>
                    <a:cubicBezTo>
                      <a:pt x="64" y="119"/>
                      <a:pt x="64" y="119"/>
                      <a:pt x="64" y="119"/>
                    </a:cubicBezTo>
                    <a:cubicBezTo>
                      <a:pt x="94" y="118"/>
                      <a:pt x="119" y="94"/>
                      <a:pt x="119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081963" y="2951163"/>
                <a:ext cx="107950" cy="260350"/>
              </a:xfrm>
              <a:custGeom>
                <a:avLst/>
                <a:gdLst>
                  <a:gd name="T0" fmla="*/ 41 w 41"/>
                  <a:gd name="T1" fmla="*/ 28 h 99"/>
                  <a:gd name="T2" fmla="*/ 37 w 41"/>
                  <a:gd name="T3" fmla="*/ 32 h 99"/>
                  <a:gd name="T4" fmla="*/ 33 w 41"/>
                  <a:gd name="T5" fmla="*/ 28 h 99"/>
                  <a:gd name="T6" fmla="*/ 21 w 41"/>
                  <a:gd name="T7" fmla="*/ 16 h 99"/>
                  <a:gd name="T8" fmla="*/ 8 w 41"/>
                  <a:gd name="T9" fmla="*/ 28 h 99"/>
                  <a:gd name="T10" fmla="*/ 24 w 41"/>
                  <a:gd name="T11" fmla="*/ 46 h 99"/>
                  <a:gd name="T12" fmla="*/ 41 w 41"/>
                  <a:gd name="T13" fmla="*/ 70 h 99"/>
                  <a:gd name="T14" fmla="*/ 25 w 41"/>
                  <a:gd name="T15" fmla="*/ 90 h 99"/>
                  <a:gd name="T16" fmla="*/ 25 w 41"/>
                  <a:gd name="T17" fmla="*/ 95 h 99"/>
                  <a:gd name="T18" fmla="*/ 21 w 41"/>
                  <a:gd name="T19" fmla="*/ 99 h 99"/>
                  <a:gd name="T20" fmla="*/ 17 w 41"/>
                  <a:gd name="T21" fmla="*/ 95 h 99"/>
                  <a:gd name="T22" fmla="*/ 17 w 41"/>
                  <a:gd name="T23" fmla="*/ 90 h 99"/>
                  <a:gd name="T24" fmla="*/ 1 w 41"/>
                  <a:gd name="T25" fmla="*/ 70 h 99"/>
                  <a:gd name="T26" fmla="*/ 5 w 41"/>
                  <a:gd name="T27" fmla="*/ 66 h 99"/>
                  <a:gd name="T28" fmla="*/ 9 w 41"/>
                  <a:gd name="T29" fmla="*/ 70 h 99"/>
                  <a:gd name="T30" fmla="*/ 21 w 41"/>
                  <a:gd name="T31" fmla="*/ 83 h 99"/>
                  <a:gd name="T32" fmla="*/ 33 w 41"/>
                  <a:gd name="T33" fmla="*/ 70 h 99"/>
                  <a:gd name="T34" fmla="*/ 18 w 41"/>
                  <a:gd name="T35" fmla="*/ 52 h 99"/>
                  <a:gd name="T36" fmla="*/ 0 w 41"/>
                  <a:gd name="T37" fmla="*/ 28 h 99"/>
                  <a:gd name="T38" fmla="*/ 17 w 41"/>
                  <a:gd name="T39" fmla="*/ 8 h 99"/>
                  <a:gd name="T40" fmla="*/ 17 w 41"/>
                  <a:gd name="T41" fmla="*/ 3 h 99"/>
                  <a:gd name="T42" fmla="*/ 21 w 41"/>
                  <a:gd name="T43" fmla="*/ 0 h 99"/>
                  <a:gd name="T44" fmla="*/ 24 w 41"/>
                  <a:gd name="T45" fmla="*/ 3 h 99"/>
                  <a:gd name="T46" fmla="*/ 24 w 41"/>
                  <a:gd name="T47" fmla="*/ 8 h 99"/>
                  <a:gd name="T48" fmla="*/ 41 w 41"/>
                  <a:gd name="T49" fmla="*/ 2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99">
                    <a:moveTo>
                      <a:pt x="41" y="28"/>
                    </a:moveTo>
                    <a:cubicBezTo>
                      <a:pt x="41" y="30"/>
                      <a:pt x="40" y="32"/>
                      <a:pt x="37" y="32"/>
                    </a:cubicBezTo>
                    <a:cubicBezTo>
                      <a:pt x="35" y="32"/>
                      <a:pt x="33" y="31"/>
                      <a:pt x="33" y="28"/>
                    </a:cubicBezTo>
                    <a:cubicBezTo>
                      <a:pt x="33" y="21"/>
                      <a:pt x="27" y="16"/>
                      <a:pt x="21" y="16"/>
                    </a:cubicBezTo>
                    <a:cubicBezTo>
                      <a:pt x="14" y="16"/>
                      <a:pt x="8" y="21"/>
                      <a:pt x="8" y="28"/>
                    </a:cubicBezTo>
                    <a:cubicBezTo>
                      <a:pt x="8" y="35"/>
                      <a:pt x="16" y="40"/>
                      <a:pt x="24" y="46"/>
                    </a:cubicBezTo>
                    <a:cubicBezTo>
                      <a:pt x="32" y="52"/>
                      <a:pt x="41" y="59"/>
                      <a:pt x="41" y="70"/>
                    </a:cubicBezTo>
                    <a:cubicBezTo>
                      <a:pt x="41" y="80"/>
                      <a:pt x="35" y="88"/>
                      <a:pt x="25" y="90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7"/>
                      <a:pt x="23" y="99"/>
                      <a:pt x="21" y="99"/>
                    </a:cubicBezTo>
                    <a:cubicBezTo>
                      <a:pt x="19" y="99"/>
                      <a:pt x="17" y="97"/>
                      <a:pt x="17" y="95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8" y="89"/>
                      <a:pt x="1" y="80"/>
                      <a:pt x="1" y="70"/>
                    </a:cubicBezTo>
                    <a:cubicBezTo>
                      <a:pt x="1" y="68"/>
                      <a:pt x="2" y="66"/>
                      <a:pt x="5" y="66"/>
                    </a:cubicBezTo>
                    <a:cubicBezTo>
                      <a:pt x="7" y="66"/>
                      <a:pt x="9" y="68"/>
                      <a:pt x="9" y="70"/>
                    </a:cubicBezTo>
                    <a:cubicBezTo>
                      <a:pt x="9" y="77"/>
                      <a:pt x="14" y="83"/>
                      <a:pt x="21" y="83"/>
                    </a:cubicBezTo>
                    <a:cubicBezTo>
                      <a:pt x="28" y="83"/>
                      <a:pt x="33" y="77"/>
                      <a:pt x="33" y="70"/>
                    </a:cubicBezTo>
                    <a:cubicBezTo>
                      <a:pt x="33" y="63"/>
                      <a:pt x="26" y="58"/>
                      <a:pt x="18" y="52"/>
                    </a:cubicBezTo>
                    <a:cubicBezTo>
                      <a:pt x="10" y="46"/>
                      <a:pt x="0" y="39"/>
                      <a:pt x="0" y="28"/>
                    </a:cubicBezTo>
                    <a:cubicBezTo>
                      <a:pt x="0" y="19"/>
                      <a:pt x="7" y="10"/>
                      <a:pt x="17" y="8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9" y="0"/>
                      <a:pt x="21" y="0"/>
                    </a:cubicBezTo>
                    <a:cubicBezTo>
                      <a:pt x="23" y="0"/>
                      <a:pt x="24" y="1"/>
                      <a:pt x="24" y="3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34" y="10"/>
                      <a:pt x="41" y="19"/>
                      <a:pt x="4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113338" y="2911476"/>
              <a:ext cx="328613" cy="336550"/>
              <a:chOff x="5113338" y="2911476"/>
              <a:chExt cx="328613" cy="336550"/>
            </a:xfrm>
            <a:solidFill>
              <a:schemeClr val="accent4"/>
            </a:solidFill>
          </p:grpSpPr>
          <p:sp>
            <p:nvSpPr>
              <p:cNvPr id="10" name="Freeform 8"/>
              <p:cNvSpPr>
                <a:spLocks noEditPoints="1"/>
              </p:cNvSpPr>
              <p:nvPr/>
            </p:nvSpPr>
            <p:spPr bwMode="auto">
              <a:xfrm>
                <a:off x="5113338" y="2911476"/>
                <a:ext cx="328613" cy="336550"/>
              </a:xfrm>
              <a:custGeom>
                <a:avLst/>
                <a:gdLst>
                  <a:gd name="T0" fmla="*/ 67 w 125"/>
                  <a:gd name="T1" fmla="*/ 9 h 128"/>
                  <a:gd name="T2" fmla="*/ 67 w 125"/>
                  <a:gd name="T3" fmla="*/ 20 h 128"/>
                  <a:gd name="T4" fmla="*/ 59 w 125"/>
                  <a:gd name="T5" fmla="*/ 20 h 128"/>
                  <a:gd name="T6" fmla="*/ 59 w 125"/>
                  <a:gd name="T7" fmla="*/ 9 h 128"/>
                  <a:gd name="T8" fmla="*/ 67 w 125"/>
                  <a:gd name="T9" fmla="*/ 9 h 128"/>
                  <a:gd name="T10" fmla="*/ 13 w 125"/>
                  <a:gd name="T11" fmla="*/ 20 h 128"/>
                  <a:gd name="T12" fmla="*/ 16 w 125"/>
                  <a:gd name="T13" fmla="*/ 21 h 128"/>
                  <a:gd name="T14" fmla="*/ 16 w 125"/>
                  <a:gd name="T15" fmla="*/ 27 h 128"/>
                  <a:gd name="T16" fmla="*/ 13 w 125"/>
                  <a:gd name="T17" fmla="*/ 29 h 128"/>
                  <a:gd name="T18" fmla="*/ 10 w 125"/>
                  <a:gd name="T19" fmla="*/ 27 h 128"/>
                  <a:gd name="T20" fmla="*/ 10 w 125"/>
                  <a:gd name="T21" fmla="*/ 21 h 128"/>
                  <a:gd name="T22" fmla="*/ 13 w 125"/>
                  <a:gd name="T23" fmla="*/ 20 h 128"/>
                  <a:gd name="T24" fmla="*/ 113 w 125"/>
                  <a:gd name="T25" fmla="*/ 20 h 128"/>
                  <a:gd name="T26" fmla="*/ 117 w 125"/>
                  <a:gd name="T27" fmla="*/ 25 h 128"/>
                  <a:gd name="T28" fmla="*/ 113 w 125"/>
                  <a:gd name="T29" fmla="*/ 29 h 128"/>
                  <a:gd name="T30" fmla="*/ 109 w 125"/>
                  <a:gd name="T31" fmla="*/ 25 h 128"/>
                  <a:gd name="T32" fmla="*/ 113 w 125"/>
                  <a:gd name="T33" fmla="*/ 20 h 128"/>
                  <a:gd name="T34" fmla="*/ 63 w 125"/>
                  <a:gd name="T35" fmla="*/ 28 h 128"/>
                  <a:gd name="T36" fmla="*/ 109 w 125"/>
                  <a:gd name="T37" fmla="*/ 74 h 128"/>
                  <a:gd name="T38" fmla="*/ 63 w 125"/>
                  <a:gd name="T39" fmla="*/ 120 h 128"/>
                  <a:gd name="T40" fmla="*/ 18 w 125"/>
                  <a:gd name="T41" fmla="*/ 74 h 128"/>
                  <a:gd name="T42" fmla="*/ 63 w 125"/>
                  <a:gd name="T43" fmla="*/ 28 h 128"/>
                  <a:gd name="T44" fmla="*/ 47 w 125"/>
                  <a:gd name="T45" fmla="*/ 0 h 128"/>
                  <a:gd name="T46" fmla="*/ 43 w 125"/>
                  <a:gd name="T47" fmla="*/ 5 h 128"/>
                  <a:gd name="T48" fmla="*/ 47 w 125"/>
                  <a:gd name="T49" fmla="*/ 9 h 128"/>
                  <a:gd name="T50" fmla="*/ 52 w 125"/>
                  <a:gd name="T51" fmla="*/ 9 h 128"/>
                  <a:gd name="T52" fmla="*/ 52 w 125"/>
                  <a:gd name="T53" fmla="*/ 22 h 128"/>
                  <a:gd name="T54" fmla="*/ 29 w 125"/>
                  <a:gd name="T55" fmla="*/ 33 h 128"/>
                  <a:gd name="T56" fmla="*/ 25 w 125"/>
                  <a:gd name="T57" fmla="*/ 30 h 128"/>
                  <a:gd name="T58" fmla="*/ 23 w 125"/>
                  <a:gd name="T59" fmla="*/ 15 h 128"/>
                  <a:gd name="T60" fmla="*/ 14 w 125"/>
                  <a:gd name="T61" fmla="*/ 12 h 128"/>
                  <a:gd name="T62" fmla="*/ 5 w 125"/>
                  <a:gd name="T63" fmla="*/ 15 h 128"/>
                  <a:gd name="T64" fmla="*/ 5 w 125"/>
                  <a:gd name="T65" fmla="*/ 33 h 128"/>
                  <a:gd name="T66" fmla="*/ 14 w 125"/>
                  <a:gd name="T67" fmla="*/ 37 h 128"/>
                  <a:gd name="T68" fmla="*/ 19 w 125"/>
                  <a:gd name="T69" fmla="*/ 36 h 128"/>
                  <a:gd name="T70" fmla="*/ 23 w 125"/>
                  <a:gd name="T71" fmla="*/ 39 h 128"/>
                  <a:gd name="T72" fmla="*/ 10 w 125"/>
                  <a:gd name="T73" fmla="*/ 74 h 128"/>
                  <a:gd name="T74" fmla="*/ 64 w 125"/>
                  <a:gd name="T75" fmla="*/ 128 h 128"/>
                  <a:gd name="T76" fmla="*/ 117 w 125"/>
                  <a:gd name="T77" fmla="*/ 74 h 128"/>
                  <a:gd name="T78" fmla="*/ 104 w 125"/>
                  <a:gd name="T79" fmla="*/ 39 h 128"/>
                  <a:gd name="T80" fmla="*/ 108 w 125"/>
                  <a:gd name="T81" fmla="*/ 36 h 128"/>
                  <a:gd name="T82" fmla="*/ 113 w 125"/>
                  <a:gd name="T83" fmla="*/ 37 h 128"/>
                  <a:gd name="T84" fmla="*/ 125 w 125"/>
                  <a:gd name="T85" fmla="*/ 24 h 128"/>
                  <a:gd name="T86" fmla="*/ 113 w 125"/>
                  <a:gd name="T87" fmla="*/ 12 h 128"/>
                  <a:gd name="T88" fmla="*/ 101 w 125"/>
                  <a:gd name="T89" fmla="*/ 24 h 128"/>
                  <a:gd name="T90" fmla="*/ 102 w 125"/>
                  <a:gd name="T91" fmla="*/ 30 h 128"/>
                  <a:gd name="T92" fmla="*/ 98 w 125"/>
                  <a:gd name="T93" fmla="*/ 33 h 128"/>
                  <a:gd name="T94" fmla="*/ 76 w 125"/>
                  <a:gd name="T95" fmla="*/ 22 h 128"/>
                  <a:gd name="T96" fmla="*/ 76 w 125"/>
                  <a:gd name="T97" fmla="*/ 9 h 128"/>
                  <a:gd name="T98" fmla="*/ 80 w 125"/>
                  <a:gd name="T99" fmla="*/ 9 h 128"/>
                  <a:gd name="T100" fmla="*/ 84 w 125"/>
                  <a:gd name="T101" fmla="*/ 5 h 128"/>
                  <a:gd name="T102" fmla="*/ 80 w 125"/>
                  <a:gd name="T103" fmla="*/ 0 h 128"/>
                  <a:gd name="T104" fmla="*/ 47 w 125"/>
                  <a:gd name="T105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5" h="128">
                    <a:moveTo>
                      <a:pt x="67" y="9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7" y="9"/>
                      <a:pt x="67" y="9"/>
                      <a:pt x="67" y="9"/>
                    </a:cubicBezTo>
                    <a:close/>
                    <a:moveTo>
                      <a:pt x="13" y="20"/>
                    </a:moveTo>
                    <a:cubicBezTo>
                      <a:pt x="14" y="20"/>
                      <a:pt x="15" y="20"/>
                      <a:pt x="16" y="21"/>
                    </a:cubicBezTo>
                    <a:cubicBezTo>
                      <a:pt x="18" y="23"/>
                      <a:pt x="18" y="26"/>
                      <a:pt x="16" y="27"/>
                    </a:cubicBezTo>
                    <a:cubicBezTo>
                      <a:pt x="15" y="28"/>
                      <a:pt x="14" y="29"/>
                      <a:pt x="13" y="29"/>
                    </a:cubicBezTo>
                    <a:cubicBezTo>
                      <a:pt x="12" y="29"/>
                      <a:pt x="11" y="28"/>
                      <a:pt x="10" y="27"/>
                    </a:cubicBezTo>
                    <a:cubicBezTo>
                      <a:pt x="9" y="26"/>
                      <a:pt x="9" y="23"/>
                      <a:pt x="10" y="21"/>
                    </a:cubicBezTo>
                    <a:cubicBezTo>
                      <a:pt x="11" y="20"/>
                      <a:pt x="12" y="20"/>
                      <a:pt x="13" y="20"/>
                    </a:cubicBezTo>
                    <a:close/>
                    <a:moveTo>
                      <a:pt x="113" y="20"/>
                    </a:moveTo>
                    <a:cubicBezTo>
                      <a:pt x="115" y="20"/>
                      <a:pt x="117" y="22"/>
                      <a:pt x="117" y="25"/>
                    </a:cubicBezTo>
                    <a:cubicBezTo>
                      <a:pt x="117" y="27"/>
                      <a:pt x="115" y="29"/>
                      <a:pt x="113" y="29"/>
                    </a:cubicBezTo>
                    <a:cubicBezTo>
                      <a:pt x="111" y="29"/>
                      <a:pt x="109" y="27"/>
                      <a:pt x="109" y="25"/>
                    </a:cubicBezTo>
                    <a:cubicBezTo>
                      <a:pt x="109" y="22"/>
                      <a:pt x="111" y="20"/>
                      <a:pt x="113" y="20"/>
                    </a:cubicBezTo>
                    <a:close/>
                    <a:moveTo>
                      <a:pt x="63" y="28"/>
                    </a:moveTo>
                    <a:cubicBezTo>
                      <a:pt x="88" y="28"/>
                      <a:pt x="109" y="49"/>
                      <a:pt x="109" y="74"/>
                    </a:cubicBezTo>
                    <a:cubicBezTo>
                      <a:pt x="109" y="100"/>
                      <a:pt x="88" y="120"/>
                      <a:pt x="63" y="120"/>
                    </a:cubicBezTo>
                    <a:cubicBezTo>
                      <a:pt x="38" y="120"/>
                      <a:pt x="18" y="100"/>
                      <a:pt x="18" y="74"/>
                    </a:cubicBezTo>
                    <a:cubicBezTo>
                      <a:pt x="18" y="49"/>
                      <a:pt x="38" y="28"/>
                      <a:pt x="63" y="28"/>
                    </a:cubicBezTo>
                    <a:close/>
                    <a:moveTo>
                      <a:pt x="47" y="0"/>
                    </a:moveTo>
                    <a:cubicBezTo>
                      <a:pt x="45" y="0"/>
                      <a:pt x="43" y="2"/>
                      <a:pt x="43" y="5"/>
                    </a:cubicBezTo>
                    <a:cubicBezTo>
                      <a:pt x="43" y="7"/>
                      <a:pt x="45" y="9"/>
                      <a:pt x="47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43" y="24"/>
                      <a:pt x="35" y="28"/>
                      <a:pt x="29" y="33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8" y="25"/>
                      <a:pt x="27" y="19"/>
                      <a:pt x="23" y="15"/>
                    </a:cubicBezTo>
                    <a:cubicBezTo>
                      <a:pt x="21" y="13"/>
                      <a:pt x="18" y="12"/>
                      <a:pt x="14" y="12"/>
                    </a:cubicBezTo>
                    <a:cubicBezTo>
                      <a:pt x="11" y="12"/>
                      <a:pt x="8" y="13"/>
                      <a:pt x="5" y="15"/>
                    </a:cubicBezTo>
                    <a:cubicBezTo>
                      <a:pt x="0" y="20"/>
                      <a:pt x="0" y="28"/>
                      <a:pt x="5" y="33"/>
                    </a:cubicBezTo>
                    <a:cubicBezTo>
                      <a:pt x="8" y="36"/>
                      <a:pt x="11" y="37"/>
                      <a:pt x="14" y="37"/>
                    </a:cubicBezTo>
                    <a:cubicBezTo>
                      <a:pt x="16" y="37"/>
                      <a:pt x="17" y="36"/>
                      <a:pt x="19" y="36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15" y="49"/>
                      <a:pt x="10" y="61"/>
                      <a:pt x="10" y="74"/>
                    </a:cubicBezTo>
                    <a:cubicBezTo>
                      <a:pt x="10" y="104"/>
                      <a:pt x="34" y="128"/>
                      <a:pt x="64" y="128"/>
                    </a:cubicBezTo>
                    <a:cubicBezTo>
                      <a:pt x="93" y="128"/>
                      <a:pt x="117" y="104"/>
                      <a:pt x="117" y="74"/>
                    </a:cubicBezTo>
                    <a:cubicBezTo>
                      <a:pt x="117" y="61"/>
                      <a:pt x="112" y="49"/>
                      <a:pt x="104" y="39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9" y="36"/>
                      <a:pt x="111" y="37"/>
                      <a:pt x="113" y="37"/>
                    </a:cubicBezTo>
                    <a:cubicBezTo>
                      <a:pt x="120" y="37"/>
                      <a:pt x="125" y="31"/>
                      <a:pt x="125" y="24"/>
                    </a:cubicBezTo>
                    <a:cubicBezTo>
                      <a:pt x="125" y="17"/>
                      <a:pt x="120" y="12"/>
                      <a:pt x="113" y="12"/>
                    </a:cubicBezTo>
                    <a:cubicBezTo>
                      <a:pt x="106" y="12"/>
                      <a:pt x="101" y="17"/>
                      <a:pt x="101" y="24"/>
                    </a:cubicBezTo>
                    <a:cubicBezTo>
                      <a:pt x="101" y="26"/>
                      <a:pt x="101" y="28"/>
                      <a:pt x="102" y="30"/>
                    </a:cubicBezTo>
                    <a:cubicBezTo>
                      <a:pt x="98" y="33"/>
                      <a:pt x="98" y="33"/>
                      <a:pt x="98" y="33"/>
                    </a:cubicBezTo>
                    <a:cubicBezTo>
                      <a:pt x="92" y="28"/>
                      <a:pt x="84" y="24"/>
                      <a:pt x="76" y="22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2" y="9"/>
                      <a:pt x="84" y="7"/>
                      <a:pt x="84" y="5"/>
                    </a:cubicBezTo>
                    <a:cubicBezTo>
                      <a:pt x="84" y="2"/>
                      <a:pt x="82" y="0"/>
                      <a:pt x="80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5181601" y="3008313"/>
                <a:ext cx="196850" cy="195263"/>
              </a:xfrm>
              <a:custGeom>
                <a:avLst/>
                <a:gdLst>
                  <a:gd name="T0" fmla="*/ 33 w 75"/>
                  <a:gd name="T1" fmla="*/ 8 h 74"/>
                  <a:gd name="T2" fmla="*/ 33 w 75"/>
                  <a:gd name="T3" fmla="*/ 37 h 74"/>
                  <a:gd name="T4" fmla="*/ 37 w 75"/>
                  <a:gd name="T5" fmla="*/ 41 h 74"/>
                  <a:gd name="T6" fmla="*/ 66 w 75"/>
                  <a:gd name="T7" fmla="*/ 41 h 74"/>
                  <a:gd name="T8" fmla="*/ 37 w 75"/>
                  <a:gd name="T9" fmla="*/ 66 h 74"/>
                  <a:gd name="T10" fmla="*/ 8 w 75"/>
                  <a:gd name="T11" fmla="*/ 37 h 74"/>
                  <a:gd name="T12" fmla="*/ 33 w 75"/>
                  <a:gd name="T13" fmla="*/ 8 h 74"/>
                  <a:gd name="T14" fmla="*/ 37 w 75"/>
                  <a:gd name="T15" fmla="*/ 0 h 74"/>
                  <a:gd name="T16" fmla="*/ 0 w 75"/>
                  <a:gd name="T17" fmla="*/ 37 h 74"/>
                  <a:gd name="T18" fmla="*/ 37 w 75"/>
                  <a:gd name="T19" fmla="*/ 74 h 74"/>
                  <a:gd name="T20" fmla="*/ 75 w 75"/>
                  <a:gd name="T21" fmla="*/ 37 h 74"/>
                  <a:gd name="T22" fmla="*/ 70 w 75"/>
                  <a:gd name="T23" fmla="*/ 33 h 74"/>
                  <a:gd name="T24" fmla="*/ 41 w 75"/>
                  <a:gd name="T25" fmla="*/ 33 h 74"/>
                  <a:gd name="T26" fmla="*/ 41 w 75"/>
                  <a:gd name="T27" fmla="*/ 4 h 74"/>
                  <a:gd name="T28" fmla="*/ 37 w 75"/>
                  <a:gd name="T2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74">
                    <a:moveTo>
                      <a:pt x="33" y="8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9"/>
                      <a:pt x="35" y="41"/>
                      <a:pt x="37" y="41"/>
                    </a:cubicBezTo>
                    <a:cubicBezTo>
                      <a:pt x="66" y="41"/>
                      <a:pt x="66" y="41"/>
                      <a:pt x="66" y="41"/>
                    </a:cubicBezTo>
                    <a:cubicBezTo>
                      <a:pt x="64" y="55"/>
                      <a:pt x="52" y="66"/>
                      <a:pt x="37" y="66"/>
                    </a:cubicBezTo>
                    <a:cubicBezTo>
                      <a:pt x="21" y="66"/>
                      <a:pt x="8" y="53"/>
                      <a:pt x="8" y="37"/>
                    </a:cubicBezTo>
                    <a:cubicBezTo>
                      <a:pt x="8" y="22"/>
                      <a:pt x="18" y="10"/>
                      <a:pt x="33" y="8"/>
                    </a:cubicBezTo>
                    <a:close/>
                    <a:moveTo>
                      <a:pt x="37" y="0"/>
                    </a:moveTo>
                    <a:cubicBezTo>
                      <a:pt x="17" y="0"/>
                      <a:pt x="0" y="16"/>
                      <a:pt x="0" y="37"/>
                    </a:cubicBezTo>
                    <a:cubicBezTo>
                      <a:pt x="0" y="57"/>
                      <a:pt x="16" y="74"/>
                      <a:pt x="37" y="74"/>
                    </a:cubicBezTo>
                    <a:cubicBezTo>
                      <a:pt x="58" y="74"/>
                      <a:pt x="75" y="57"/>
                      <a:pt x="75" y="37"/>
                    </a:cubicBezTo>
                    <a:cubicBezTo>
                      <a:pt x="75" y="35"/>
                      <a:pt x="73" y="33"/>
                      <a:pt x="70" y="33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1"/>
                      <a:pt x="39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55663" y="2914651"/>
              <a:ext cx="341313" cy="333375"/>
            </a:xfrm>
            <a:custGeom>
              <a:avLst/>
              <a:gdLst>
                <a:gd name="T0" fmla="*/ 105 w 130"/>
                <a:gd name="T1" fmla="*/ 18 h 127"/>
                <a:gd name="T2" fmla="*/ 110 w 130"/>
                <a:gd name="T3" fmla="*/ 23 h 127"/>
                <a:gd name="T4" fmla="*/ 106 w 130"/>
                <a:gd name="T5" fmla="*/ 29 h 127"/>
                <a:gd name="T6" fmla="*/ 99 w 130"/>
                <a:gd name="T7" fmla="*/ 23 h 127"/>
                <a:gd name="T8" fmla="*/ 106 w 130"/>
                <a:gd name="T9" fmla="*/ 16 h 127"/>
                <a:gd name="T10" fmla="*/ 66 w 130"/>
                <a:gd name="T11" fmla="*/ 62 h 127"/>
                <a:gd name="T12" fmla="*/ 63 w 130"/>
                <a:gd name="T13" fmla="*/ 69 h 127"/>
                <a:gd name="T14" fmla="*/ 63 w 130"/>
                <a:gd name="T15" fmla="*/ 61 h 127"/>
                <a:gd name="T16" fmla="*/ 74 w 130"/>
                <a:gd name="T17" fmla="*/ 47 h 127"/>
                <a:gd name="T18" fmla="*/ 63 w 130"/>
                <a:gd name="T19" fmla="*/ 52 h 127"/>
                <a:gd name="T20" fmla="*/ 63 w 130"/>
                <a:gd name="T21" fmla="*/ 77 h 127"/>
                <a:gd name="T22" fmla="*/ 74 w 130"/>
                <a:gd name="T23" fmla="*/ 59 h 127"/>
                <a:gd name="T24" fmla="*/ 84 w 130"/>
                <a:gd name="T25" fmla="*/ 64 h 127"/>
                <a:gd name="T26" fmla="*/ 41 w 130"/>
                <a:gd name="T27" fmla="*/ 64 h 127"/>
                <a:gd name="T28" fmla="*/ 63 w 130"/>
                <a:gd name="T29" fmla="*/ 28 h 127"/>
                <a:gd name="T30" fmla="*/ 80 w 130"/>
                <a:gd name="T31" fmla="*/ 42 h 127"/>
                <a:gd name="T32" fmla="*/ 34 w 130"/>
                <a:gd name="T33" fmla="*/ 65 h 127"/>
                <a:gd name="T34" fmla="*/ 92 w 130"/>
                <a:gd name="T35" fmla="*/ 65 h 127"/>
                <a:gd name="T36" fmla="*/ 92 w 130"/>
                <a:gd name="T37" fmla="*/ 41 h 127"/>
                <a:gd name="T38" fmla="*/ 63 w 130"/>
                <a:gd name="T39" fmla="*/ 102 h 127"/>
                <a:gd name="T40" fmla="*/ 63 w 130"/>
                <a:gd name="T41" fmla="*/ 28 h 127"/>
                <a:gd name="T42" fmla="*/ 91 w 130"/>
                <a:gd name="T43" fmla="*/ 19 h 127"/>
                <a:gd name="T44" fmla="*/ 90 w 130"/>
                <a:gd name="T45" fmla="*/ 28 h 127"/>
                <a:gd name="T46" fmla="*/ 18 w 130"/>
                <a:gd name="T47" fmla="*/ 65 h 127"/>
                <a:gd name="T48" fmla="*/ 109 w 130"/>
                <a:gd name="T49" fmla="*/ 65 h 127"/>
                <a:gd name="T50" fmla="*/ 108 w 130"/>
                <a:gd name="T51" fmla="*/ 37 h 127"/>
                <a:gd name="T52" fmla="*/ 117 w 130"/>
                <a:gd name="T53" fmla="*/ 65 h 127"/>
                <a:gd name="T54" fmla="*/ 9 w 130"/>
                <a:gd name="T55" fmla="*/ 65 h 127"/>
                <a:gd name="T56" fmla="*/ 111 w 130"/>
                <a:gd name="T57" fmla="*/ 0 h 127"/>
                <a:gd name="T58" fmla="*/ 97 w 130"/>
                <a:gd name="T59" fmla="*/ 12 h 127"/>
                <a:gd name="T60" fmla="*/ 0 w 130"/>
                <a:gd name="T61" fmla="*/ 65 h 127"/>
                <a:gd name="T62" fmla="*/ 125 w 130"/>
                <a:gd name="T63" fmla="*/ 65 h 127"/>
                <a:gd name="T64" fmla="*/ 127 w 130"/>
                <a:gd name="T65" fmla="*/ 20 h 127"/>
                <a:gd name="T66" fmla="*/ 123 w 130"/>
                <a:gd name="T67" fmla="*/ 12 h 127"/>
                <a:gd name="T68" fmla="*/ 116 w 130"/>
                <a:gd name="T69" fmla="*/ 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127">
                  <a:moveTo>
                    <a:pt x="106" y="16"/>
                  </a:moveTo>
                  <a:cubicBezTo>
                    <a:pt x="105" y="18"/>
                    <a:pt x="105" y="18"/>
                    <a:pt x="105" y="18"/>
                  </a:cubicBezTo>
                  <a:cubicBezTo>
                    <a:pt x="105" y="20"/>
                    <a:pt x="106" y="21"/>
                    <a:pt x="106" y="22"/>
                  </a:cubicBezTo>
                  <a:cubicBezTo>
                    <a:pt x="107" y="23"/>
                    <a:pt x="109" y="23"/>
                    <a:pt x="110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lose/>
                  <a:moveTo>
                    <a:pt x="63" y="61"/>
                  </a:moveTo>
                  <a:cubicBezTo>
                    <a:pt x="65" y="61"/>
                    <a:pt x="65" y="61"/>
                    <a:pt x="66" y="62"/>
                  </a:cubicBezTo>
                  <a:cubicBezTo>
                    <a:pt x="67" y="62"/>
                    <a:pt x="67" y="64"/>
                    <a:pt x="67" y="65"/>
                  </a:cubicBezTo>
                  <a:cubicBezTo>
                    <a:pt x="67" y="67"/>
                    <a:pt x="65" y="69"/>
                    <a:pt x="63" y="69"/>
                  </a:cubicBezTo>
                  <a:cubicBezTo>
                    <a:pt x="61" y="69"/>
                    <a:pt x="59" y="67"/>
                    <a:pt x="59" y="65"/>
                  </a:cubicBezTo>
                  <a:cubicBezTo>
                    <a:pt x="59" y="62"/>
                    <a:pt x="61" y="61"/>
                    <a:pt x="63" y="61"/>
                  </a:cubicBezTo>
                  <a:close/>
                  <a:moveTo>
                    <a:pt x="62" y="43"/>
                  </a:moveTo>
                  <a:cubicBezTo>
                    <a:pt x="67" y="43"/>
                    <a:pt x="71" y="45"/>
                    <a:pt x="74" y="47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7" y="53"/>
                    <a:pt x="65" y="52"/>
                    <a:pt x="63" y="52"/>
                  </a:cubicBezTo>
                  <a:cubicBezTo>
                    <a:pt x="56" y="52"/>
                    <a:pt x="51" y="58"/>
                    <a:pt x="51" y="64"/>
                  </a:cubicBezTo>
                  <a:cubicBezTo>
                    <a:pt x="51" y="71"/>
                    <a:pt x="56" y="77"/>
                    <a:pt x="63" y="77"/>
                  </a:cubicBezTo>
                  <a:cubicBezTo>
                    <a:pt x="70" y="77"/>
                    <a:pt x="75" y="71"/>
                    <a:pt x="75" y="64"/>
                  </a:cubicBezTo>
                  <a:cubicBezTo>
                    <a:pt x="75" y="62"/>
                    <a:pt x="75" y="61"/>
                    <a:pt x="74" y="59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2" y="56"/>
                    <a:pt x="84" y="60"/>
                    <a:pt x="84" y="64"/>
                  </a:cubicBezTo>
                  <a:cubicBezTo>
                    <a:pt x="84" y="76"/>
                    <a:pt x="74" y="85"/>
                    <a:pt x="62" y="85"/>
                  </a:cubicBezTo>
                  <a:cubicBezTo>
                    <a:pt x="51" y="85"/>
                    <a:pt x="41" y="76"/>
                    <a:pt x="41" y="64"/>
                  </a:cubicBezTo>
                  <a:cubicBezTo>
                    <a:pt x="41" y="53"/>
                    <a:pt x="51" y="43"/>
                    <a:pt x="62" y="43"/>
                  </a:cubicBezTo>
                  <a:close/>
                  <a:moveTo>
                    <a:pt x="63" y="28"/>
                  </a:moveTo>
                  <a:cubicBezTo>
                    <a:pt x="72" y="28"/>
                    <a:pt x="80" y="31"/>
                    <a:pt x="86" y="36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76" y="38"/>
                    <a:pt x="69" y="36"/>
                    <a:pt x="63" y="36"/>
                  </a:cubicBezTo>
                  <a:cubicBezTo>
                    <a:pt x="47" y="36"/>
                    <a:pt x="34" y="49"/>
                    <a:pt x="34" y="65"/>
                  </a:cubicBezTo>
                  <a:cubicBezTo>
                    <a:pt x="34" y="81"/>
                    <a:pt x="47" y="94"/>
                    <a:pt x="63" y="94"/>
                  </a:cubicBezTo>
                  <a:cubicBezTo>
                    <a:pt x="79" y="94"/>
                    <a:pt x="92" y="81"/>
                    <a:pt x="92" y="65"/>
                  </a:cubicBezTo>
                  <a:cubicBezTo>
                    <a:pt x="92" y="58"/>
                    <a:pt x="90" y="52"/>
                    <a:pt x="86" y="47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7" y="48"/>
                    <a:pt x="100" y="56"/>
                    <a:pt x="100" y="65"/>
                  </a:cubicBezTo>
                  <a:cubicBezTo>
                    <a:pt x="100" y="85"/>
                    <a:pt x="84" y="102"/>
                    <a:pt x="63" y="102"/>
                  </a:cubicBezTo>
                  <a:cubicBezTo>
                    <a:pt x="42" y="102"/>
                    <a:pt x="25" y="86"/>
                    <a:pt x="25" y="65"/>
                  </a:cubicBezTo>
                  <a:cubicBezTo>
                    <a:pt x="25" y="44"/>
                    <a:pt x="42" y="28"/>
                    <a:pt x="63" y="28"/>
                  </a:cubicBezTo>
                  <a:close/>
                  <a:moveTo>
                    <a:pt x="63" y="11"/>
                  </a:moveTo>
                  <a:cubicBezTo>
                    <a:pt x="73" y="11"/>
                    <a:pt x="83" y="14"/>
                    <a:pt x="91" y="19"/>
                  </a:cubicBezTo>
                  <a:cubicBezTo>
                    <a:pt x="91" y="19"/>
                    <a:pt x="91" y="20"/>
                    <a:pt x="91" y="20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82" y="23"/>
                    <a:pt x="73" y="20"/>
                    <a:pt x="63" y="20"/>
                  </a:cubicBezTo>
                  <a:cubicBezTo>
                    <a:pt x="38" y="20"/>
                    <a:pt x="18" y="40"/>
                    <a:pt x="18" y="65"/>
                  </a:cubicBezTo>
                  <a:cubicBezTo>
                    <a:pt x="18" y="90"/>
                    <a:pt x="38" y="110"/>
                    <a:pt x="63" y="110"/>
                  </a:cubicBezTo>
                  <a:cubicBezTo>
                    <a:pt x="88" y="110"/>
                    <a:pt x="109" y="90"/>
                    <a:pt x="109" y="65"/>
                  </a:cubicBezTo>
                  <a:cubicBezTo>
                    <a:pt x="109" y="55"/>
                    <a:pt x="106" y="46"/>
                    <a:pt x="100" y="38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9" y="37"/>
                    <a:pt x="109" y="37"/>
                  </a:cubicBezTo>
                  <a:cubicBezTo>
                    <a:pt x="114" y="45"/>
                    <a:pt x="117" y="54"/>
                    <a:pt x="117" y="65"/>
                  </a:cubicBezTo>
                  <a:cubicBezTo>
                    <a:pt x="117" y="94"/>
                    <a:pt x="93" y="118"/>
                    <a:pt x="63" y="118"/>
                  </a:cubicBezTo>
                  <a:cubicBezTo>
                    <a:pt x="34" y="118"/>
                    <a:pt x="9" y="94"/>
                    <a:pt x="9" y="65"/>
                  </a:cubicBezTo>
                  <a:cubicBezTo>
                    <a:pt x="9" y="35"/>
                    <a:pt x="34" y="11"/>
                    <a:pt x="63" y="11"/>
                  </a:cubicBezTo>
                  <a:close/>
                  <a:moveTo>
                    <a:pt x="111" y="0"/>
                  </a:moveTo>
                  <a:cubicBezTo>
                    <a:pt x="110" y="0"/>
                    <a:pt x="109" y="0"/>
                    <a:pt x="108" y="1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87" y="6"/>
                    <a:pt x="75" y="3"/>
                    <a:pt x="63" y="3"/>
                  </a:cubicBezTo>
                  <a:cubicBezTo>
                    <a:pt x="28" y="3"/>
                    <a:pt x="0" y="30"/>
                    <a:pt x="0" y="65"/>
                  </a:cubicBezTo>
                  <a:cubicBezTo>
                    <a:pt x="0" y="99"/>
                    <a:pt x="28" y="127"/>
                    <a:pt x="63" y="127"/>
                  </a:cubicBezTo>
                  <a:cubicBezTo>
                    <a:pt x="97" y="127"/>
                    <a:pt x="125" y="99"/>
                    <a:pt x="125" y="65"/>
                  </a:cubicBezTo>
                  <a:cubicBezTo>
                    <a:pt x="125" y="53"/>
                    <a:pt x="122" y="41"/>
                    <a:pt x="116" y="31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30" y="17"/>
                    <a:pt x="127" y="12"/>
                    <a:pt x="124" y="12"/>
                  </a:cubicBezTo>
                  <a:cubicBezTo>
                    <a:pt x="124" y="12"/>
                    <a:pt x="124" y="12"/>
                    <a:pt x="123" y="12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2"/>
                    <a:pt x="114" y="0"/>
                    <a:pt x="1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676651" y="2914651"/>
              <a:ext cx="336550" cy="331788"/>
              <a:chOff x="3676651" y="2914651"/>
              <a:chExt cx="336550" cy="331788"/>
            </a:xfrm>
            <a:solidFill>
              <a:schemeClr val="accent3"/>
            </a:solidFill>
          </p:grpSpPr>
          <p:sp>
            <p:nvSpPr>
              <p:cNvPr id="13" name="Freeform 11"/>
              <p:cNvSpPr>
                <a:spLocks noEditPoints="1"/>
              </p:cNvSpPr>
              <p:nvPr/>
            </p:nvSpPr>
            <p:spPr bwMode="auto">
              <a:xfrm>
                <a:off x="3676651" y="2914651"/>
                <a:ext cx="336550" cy="331788"/>
              </a:xfrm>
              <a:custGeom>
                <a:avLst/>
                <a:gdLst>
                  <a:gd name="T0" fmla="*/ 118 w 128"/>
                  <a:gd name="T1" fmla="*/ 10 h 126"/>
                  <a:gd name="T2" fmla="*/ 111 w 128"/>
                  <a:gd name="T3" fmla="*/ 45 h 126"/>
                  <a:gd name="T4" fmla="*/ 115 w 128"/>
                  <a:gd name="T5" fmla="*/ 9 h 126"/>
                  <a:gd name="T6" fmla="*/ 38 w 128"/>
                  <a:gd name="T7" fmla="*/ 46 h 126"/>
                  <a:gd name="T8" fmla="*/ 25 w 128"/>
                  <a:gd name="T9" fmla="*/ 60 h 126"/>
                  <a:gd name="T10" fmla="*/ 17 w 128"/>
                  <a:gd name="T11" fmla="*/ 58 h 126"/>
                  <a:gd name="T12" fmla="*/ 76 w 128"/>
                  <a:gd name="T13" fmla="*/ 21 h 126"/>
                  <a:gd name="T14" fmla="*/ 54 w 128"/>
                  <a:gd name="T15" fmla="*/ 94 h 126"/>
                  <a:gd name="T16" fmla="*/ 76 w 128"/>
                  <a:gd name="T17" fmla="*/ 21 h 126"/>
                  <a:gd name="T18" fmla="*/ 48 w 128"/>
                  <a:gd name="T19" fmla="*/ 100 h 126"/>
                  <a:gd name="T20" fmla="*/ 21 w 128"/>
                  <a:gd name="T21" fmla="*/ 85 h 126"/>
                  <a:gd name="T22" fmla="*/ 29 w 128"/>
                  <a:gd name="T23" fmla="*/ 81 h 126"/>
                  <a:gd name="T24" fmla="*/ 29 w 128"/>
                  <a:gd name="T25" fmla="*/ 104 h 126"/>
                  <a:gd name="T26" fmla="*/ 16 w 128"/>
                  <a:gd name="T27" fmla="*/ 112 h 126"/>
                  <a:gd name="T28" fmla="*/ 24 w 128"/>
                  <a:gd name="T29" fmla="*/ 99 h 126"/>
                  <a:gd name="T30" fmla="*/ 82 w 128"/>
                  <a:gd name="T31" fmla="*/ 90 h 126"/>
                  <a:gd name="T32" fmla="*/ 68 w 128"/>
                  <a:gd name="T33" fmla="*/ 98 h 126"/>
                  <a:gd name="T34" fmla="*/ 115 w 128"/>
                  <a:gd name="T35" fmla="*/ 0 h 126"/>
                  <a:gd name="T36" fmla="*/ 84 w 128"/>
                  <a:gd name="T37" fmla="*/ 8 h 126"/>
                  <a:gd name="T38" fmla="*/ 45 w 128"/>
                  <a:gd name="T39" fmla="*/ 36 h 126"/>
                  <a:gd name="T40" fmla="*/ 1 w 128"/>
                  <a:gd name="T41" fmla="*/ 66 h 126"/>
                  <a:gd name="T42" fmla="*/ 4 w 128"/>
                  <a:gd name="T43" fmla="*/ 72 h 126"/>
                  <a:gd name="T44" fmla="*/ 25 w 128"/>
                  <a:gd name="T45" fmla="*/ 68 h 126"/>
                  <a:gd name="T46" fmla="*/ 26 w 128"/>
                  <a:gd name="T47" fmla="*/ 72 h 126"/>
                  <a:gd name="T48" fmla="*/ 12 w 128"/>
                  <a:gd name="T49" fmla="*/ 87 h 126"/>
                  <a:gd name="T50" fmla="*/ 11 w 128"/>
                  <a:gd name="T51" fmla="*/ 102 h 126"/>
                  <a:gd name="T52" fmla="*/ 9 w 128"/>
                  <a:gd name="T53" fmla="*/ 118 h 126"/>
                  <a:gd name="T54" fmla="*/ 17 w 128"/>
                  <a:gd name="T55" fmla="*/ 120 h 126"/>
                  <a:gd name="T56" fmla="*/ 34 w 128"/>
                  <a:gd name="T57" fmla="*/ 109 h 126"/>
                  <a:gd name="T58" fmla="*/ 43 w 128"/>
                  <a:gd name="T59" fmla="*/ 117 h 126"/>
                  <a:gd name="T60" fmla="*/ 55 w 128"/>
                  <a:gd name="T61" fmla="*/ 101 h 126"/>
                  <a:gd name="T62" fmla="*/ 59 w 128"/>
                  <a:gd name="T63" fmla="*/ 100 h 126"/>
                  <a:gd name="T64" fmla="*/ 56 w 128"/>
                  <a:gd name="T65" fmla="*/ 125 h 126"/>
                  <a:gd name="T66" fmla="*/ 61 w 128"/>
                  <a:gd name="T67" fmla="*/ 126 h 126"/>
                  <a:gd name="T68" fmla="*/ 91 w 128"/>
                  <a:gd name="T69" fmla="*/ 82 h 126"/>
                  <a:gd name="T70" fmla="*/ 120 w 128"/>
                  <a:gd name="T71" fmla="*/ 43 h 126"/>
                  <a:gd name="T72" fmla="*/ 124 w 128"/>
                  <a:gd name="T73" fmla="*/ 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126">
                    <a:moveTo>
                      <a:pt x="115" y="9"/>
                    </a:moveTo>
                    <a:cubicBezTo>
                      <a:pt x="116" y="9"/>
                      <a:pt x="117" y="9"/>
                      <a:pt x="118" y="10"/>
                    </a:cubicBezTo>
                    <a:cubicBezTo>
                      <a:pt x="119" y="11"/>
                      <a:pt x="120" y="12"/>
                      <a:pt x="119" y="14"/>
                    </a:cubicBezTo>
                    <a:cubicBezTo>
                      <a:pt x="118" y="25"/>
                      <a:pt x="116" y="35"/>
                      <a:pt x="111" y="45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93" y="13"/>
                      <a:pt x="104" y="10"/>
                      <a:pt x="115" y="9"/>
                    </a:cubicBezTo>
                    <a:close/>
                    <a:moveTo>
                      <a:pt x="38" y="46"/>
                    </a:moveTo>
                    <a:cubicBezTo>
                      <a:pt x="38" y="46"/>
                      <a:pt x="38" y="46"/>
                      <a:pt x="38" y="46"/>
                    </a:cubicBezTo>
                    <a:cubicBezTo>
                      <a:pt x="35" y="50"/>
                      <a:pt x="33" y="55"/>
                      <a:pt x="31" y="60"/>
                    </a:cubicBezTo>
                    <a:cubicBezTo>
                      <a:pt x="29" y="60"/>
                      <a:pt x="27" y="60"/>
                      <a:pt x="25" y="60"/>
                    </a:cubicBezTo>
                    <a:cubicBezTo>
                      <a:pt x="22" y="60"/>
                      <a:pt x="18" y="60"/>
                      <a:pt x="15" y="61"/>
                    </a:cubicBezTo>
                    <a:cubicBezTo>
                      <a:pt x="15" y="60"/>
                      <a:pt x="17" y="58"/>
                      <a:pt x="17" y="58"/>
                    </a:cubicBezTo>
                    <a:cubicBezTo>
                      <a:pt x="23" y="52"/>
                      <a:pt x="30" y="48"/>
                      <a:pt x="38" y="46"/>
                    </a:cubicBezTo>
                    <a:close/>
                    <a:moveTo>
                      <a:pt x="76" y="21"/>
                    </a:moveTo>
                    <a:cubicBezTo>
                      <a:pt x="107" y="52"/>
                      <a:pt x="107" y="52"/>
                      <a:pt x="107" y="52"/>
                    </a:cubicBezTo>
                    <a:cubicBezTo>
                      <a:pt x="96" y="72"/>
                      <a:pt x="77" y="87"/>
                      <a:pt x="54" y="94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41" y="51"/>
                      <a:pt x="56" y="33"/>
                      <a:pt x="76" y="21"/>
                    </a:cubicBezTo>
                    <a:close/>
                    <a:moveTo>
                      <a:pt x="29" y="81"/>
                    </a:moveTo>
                    <a:cubicBezTo>
                      <a:pt x="48" y="100"/>
                      <a:pt x="48" y="100"/>
                      <a:pt x="48" y="100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9" y="81"/>
                      <a:pt x="29" y="81"/>
                      <a:pt x="29" y="81"/>
                    </a:cubicBezTo>
                    <a:close/>
                    <a:moveTo>
                      <a:pt x="24" y="99"/>
                    </a:moveTo>
                    <a:cubicBezTo>
                      <a:pt x="29" y="104"/>
                      <a:pt x="29" y="104"/>
                      <a:pt x="29" y="104"/>
                    </a:cubicBezTo>
                    <a:cubicBezTo>
                      <a:pt x="27" y="106"/>
                      <a:pt x="25" y="107"/>
                      <a:pt x="23" y="108"/>
                    </a:cubicBezTo>
                    <a:cubicBezTo>
                      <a:pt x="20" y="110"/>
                      <a:pt x="17" y="112"/>
                      <a:pt x="16" y="112"/>
                    </a:cubicBezTo>
                    <a:cubicBezTo>
                      <a:pt x="17" y="110"/>
                      <a:pt x="18" y="108"/>
                      <a:pt x="20" y="105"/>
                    </a:cubicBezTo>
                    <a:cubicBezTo>
                      <a:pt x="21" y="103"/>
                      <a:pt x="23" y="101"/>
                      <a:pt x="24" y="99"/>
                    </a:cubicBezTo>
                    <a:close/>
                    <a:moveTo>
                      <a:pt x="82" y="90"/>
                    </a:moveTo>
                    <a:cubicBezTo>
                      <a:pt x="82" y="90"/>
                      <a:pt x="82" y="90"/>
                      <a:pt x="82" y="90"/>
                    </a:cubicBezTo>
                    <a:cubicBezTo>
                      <a:pt x="80" y="99"/>
                      <a:pt x="75" y="107"/>
                      <a:pt x="67" y="113"/>
                    </a:cubicBezTo>
                    <a:cubicBezTo>
                      <a:pt x="68" y="108"/>
                      <a:pt x="68" y="103"/>
                      <a:pt x="68" y="98"/>
                    </a:cubicBezTo>
                    <a:cubicBezTo>
                      <a:pt x="73" y="96"/>
                      <a:pt x="78" y="93"/>
                      <a:pt x="82" y="90"/>
                    </a:cubicBezTo>
                    <a:close/>
                    <a:moveTo>
                      <a:pt x="115" y="0"/>
                    </a:moveTo>
                    <a:cubicBezTo>
                      <a:pt x="115" y="0"/>
                      <a:pt x="115" y="0"/>
                      <a:pt x="114" y="0"/>
                    </a:cubicBezTo>
                    <a:cubicBezTo>
                      <a:pt x="104" y="1"/>
                      <a:pt x="94" y="3"/>
                      <a:pt x="84" y="8"/>
                    </a:cubicBezTo>
                    <a:cubicBezTo>
                      <a:pt x="75" y="11"/>
                      <a:pt x="66" y="17"/>
                      <a:pt x="58" y="23"/>
                    </a:cubicBezTo>
                    <a:cubicBezTo>
                      <a:pt x="53" y="27"/>
                      <a:pt x="49" y="31"/>
                      <a:pt x="45" y="36"/>
                    </a:cubicBezTo>
                    <a:cubicBezTo>
                      <a:pt x="33" y="37"/>
                      <a:pt x="21" y="42"/>
                      <a:pt x="12" y="51"/>
                    </a:cubicBezTo>
                    <a:cubicBezTo>
                      <a:pt x="7" y="56"/>
                      <a:pt x="4" y="61"/>
                      <a:pt x="1" y="66"/>
                    </a:cubicBezTo>
                    <a:cubicBezTo>
                      <a:pt x="0" y="68"/>
                      <a:pt x="1" y="70"/>
                      <a:pt x="2" y="71"/>
                    </a:cubicBezTo>
                    <a:cubicBezTo>
                      <a:pt x="3" y="72"/>
                      <a:pt x="4" y="72"/>
                      <a:pt x="4" y="72"/>
                    </a:cubicBezTo>
                    <a:cubicBezTo>
                      <a:pt x="5" y="72"/>
                      <a:pt x="6" y="72"/>
                      <a:pt x="6" y="72"/>
                    </a:cubicBezTo>
                    <a:cubicBezTo>
                      <a:pt x="12" y="69"/>
                      <a:pt x="18" y="68"/>
                      <a:pt x="25" y="68"/>
                    </a:cubicBezTo>
                    <a:cubicBezTo>
                      <a:pt x="25" y="68"/>
                      <a:pt x="26" y="68"/>
                      <a:pt x="27" y="68"/>
                    </a:cubicBezTo>
                    <a:cubicBezTo>
                      <a:pt x="27" y="69"/>
                      <a:pt x="26" y="71"/>
                      <a:pt x="26" y="72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0" y="82"/>
                      <a:pt x="9" y="85"/>
                      <a:pt x="12" y="87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5" y="95"/>
                      <a:pt x="13" y="98"/>
                      <a:pt x="11" y="102"/>
                    </a:cubicBezTo>
                    <a:cubicBezTo>
                      <a:pt x="9" y="105"/>
                      <a:pt x="8" y="108"/>
                      <a:pt x="7" y="110"/>
                    </a:cubicBezTo>
                    <a:cubicBezTo>
                      <a:pt x="6" y="114"/>
                      <a:pt x="6" y="117"/>
                      <a:pt x="9" y="118"/>
                    </a:cubicBezTo>
                    <a:cubicBezTo>
                      <a:pt x="10" y="120"/>
                      <a:pt x="11" y="120"/>
                      <a:pt x="13" y="120"/>
                    </a:cubicBezTo>
                    <a:cubicBezTo>
                      <a:pt x="14" y="120"/>
                      <a:pt x="16" y="120"/>
                      <a:pt x="17" y="120"/>
                    </a:cubicBezTo>
                    <a:cubicBezTo>
                      <a:pt x="20" y="119"/>
                      <a:pt x="22" y="118"/>
                      <a:pt x="25" y="116"/>
                    </a:cubicBezTo>
                    <a:cubicBezTo>
                      <a:pt x="28" y="114"/>
                      <a:pt x="32" y="112"/>
                      <a:pt x="34" y="109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6"/>
                      <a:pt x="42" y="117"/>
                      <a:pt x="43" y="117"/>
                    </a:cubicBezTo>
                    <a:cubicBezTo>
                      <a:pt x="45" y="117"/>
                      <a:pt x="46" y="116"/>
                      <a:pt x="47" y="115"/>
                    </a:cubicBezTo>
                    <a:cubicBezTo>
                      <a:pt x="55" y="101"/>
                      <a:pt x="55" y="101"/>
                      <a:pt x="55" y="101"/>
                    </a:cubicBezTo>
                    <a:cubicBezTo>
                      <a:pt x="56" y="101"/>
                      <a:pt x="57" y="100"/>
                      <a:pt x="59" y="10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59" y="106"/>
                      <a:pt x="58" y="114"/>
                      <a:pt x="55" y="120"/>
                    </a:cubicBezTo>
                    <a:cubicBezTo>
                      <a:pt x="54" y="122"/>
                      <a:pt x="55" y="124"/>
                      <a:pt x="56" y="125"/>
                    </a:cubicBezTo>
                    <a:cubicBezTo>
                      <a:pt x="56" y="126"/>
                      <a:pt x="58" y="126"/>
                      <a:pt x="59" y="126"/>
                    </a:cubicBezTo>
                    <a:cubicBezTo>
                      <a:pt x="59" y="126"/>
                      <a:pt x="60" y="126"/>
                      <a:pt x="61" y="126"/>
                    </a:cubicBezTo>
                    <a:cubicBezTo>
                      <a:pt x="66" y="123"/>
                      <a:pt x="71" y="120"/>
                      <a:pt x="75" y="115"/>
                    </a:cubicBezTo>
                    <a:cubicBezTo>
                      <a:pt x="85" y="106"/>
                      <a:pt x="90" y="94"/>
                      <a:pt x="91" y="82"/>
                    </a:cubicBezTo>
                    <a:cubicBezTo>
                      <a:pt x="96" y="78"/>
                      <a:pt x="100" y="74"/>
                      <a:pt x="104" y="69"/>
                    </a:cubicBezTo>
                    <a:cubicBezTo>
                      <a:pt x="110" y="60"/>
                      <a:pt x="116" y="52"/>
                      <a:pt x="120" y="43"/>
                    </a:cubicBezTo>
                    <a:cubicBezTo>
                      <a:pt x="124" y="33"/>
                      <a:pt x="126" y="23"/>
                      <a:pt x="127" y="13"/>
                    </a:cubicBezTo>
                    <a:cubicBezTo>
                      <a:pt x="128" y="10"/>
                      <a:pt x="127" y="7"/>
                      <a:pt x="124" y="4"/>
                    </a:cubicBezTo>
                    <a:cubicBezTo>
                      <a:pt x="121" y="2"/>
                      <a:pt x="118" y="0"/>
                      <a:pt x="1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12"/>
              <p:cNvSpPr>
                <a:spLocks noEditPoints="1"/>
              </p:cNvSpPr>
              <p:nvPr/>
            </p:nvSpPr>
            <p:spPr bwMode="auto">
              <a:xfrm>
                <a:off x="3821113" y="3014663"/>
                <a:ext cx="93663" cy="85725"/>
              </a:xfrm>
              <a:custGeom>
                <a:avLst/>
                <a:gdLst>
                  <a:gd name="T0" fmla="*/ 19 w 36"/>
                  <a:gd name="T1" fmla="*/ 9 h 33"/>
                  <a:gd name="T2" fmla="*/ 25 w 36"/>
                  <a:gd name="T3" fmla="*/ 11 h 33"/>
                  <a:gd name="T4" fmla="*/ 25 w 36"/>
                  <a:gd name="T5" fmla="*/ 23 h 33"/>
                  <a:gd name="T6" fmla="*/ 19 w 36"/>
                  <a:gd name="T7" fmla="*/ 25 h 33"/>
                  <a:gd name="T8" fmla="*/ 12 w 36"/>
                  <a:gd name="T9" fmla="*/ 23 h 33"/>
                  <a:gd name="T10" fmla="*/ 12 w 36"/>
                  <a:gd name="T11" fmla="*/ 11 h 33"/>
                  <a:gd name="T12" fmla="*/ 19 w 36"/>
                  <a:gd name="T13" fmla="*/ 9 h 33"/>
                  <a:gd name="T14" fmla="*/ 18 w 36"/>
                  <a:gd name="T15" fmla="*/ 0 h 33"/>
                  <a:gd name="T16" fmla="*/ 6 w 36"/>
                  <a:gd name="T17" fmla="*/ 5 h 33"/>
                  <a:gd name="T18" fmla="*/ 6 w 36"/>
                  <a:gd name="T19" fmla="*/ 29 h 33"/>
                  <a:gd name="T20" fmla="*/ 18 w 36"/>
                  <a:gd name="T21" fmla="*/ 33 h 33"/>
                  <a:gd name="T22" fmla="*/ 30 w 36"/>
                  <a:gd name="T23" fmla="*/ 29 h 33"/>
                  <a:gd name="T24" fmla="*/ 30 w 36"/>
                  <a:gd name="T25" fmla="*/ 5 h 33"/>
                  <a:gd name="T26" fmla="*/ 18 w 36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33">
                    <a:moveTo>
                      <a:pt x="19" y="9"/>
                    </a:moveTo>
                    <a:cubicBezTo>
                      <a:pt x="21" y="9"/>
                      <a:pt x="23" y="9"/>
                      <a:pt x="25" y="11"/>
                    </a:cubicBezTo>
                    <a:cubicBezTo>
                      <a:pt x="28" y="14"/>
                      <a:pt x="28" y="19"/>
                      <a:pt x="25" y="23"/>
                    </a:cubicBezTo>
                    <a:cubicBezTo>
                      <a:pt x="23" y="24"/>
                      <a:pt x="21" y="25"/>
                      <a:pt x="19" y="25"/>
                    </a:cubicBezTo>
                    <a:cubicBezTo>
                      <a:pt x="16" y="25"/>
                      <a:pt x="14" y="24"/>
                      <a:pt x="12" y="23"/>
                    </a:cubicBezTo>
                    <a:cubicBezTo>
                      <a:pt x="9" y="19"/>
                      <a:pt x="9" y="14"/>
                      <a:pt x="12" y="11"/>
                    </a:cubicBezTo>
                    <a:cubicBezTo>
                      <a:pt x="14" y="9"/>
                      <a:pt x="16" y="9"/>
                      <a:pt x="19" y="9"/>
                    </a:cubicBezTo>
                    <a:close/>
                    <a:moveTo>
                      <a:pt x="18" y="0"/>
                    </a:moveTo>
                    <a:cubicBezTo>
                      <a:pt x="14" y="0"/>
                      <a:pt x="10" y="2"/>
                      <a:pt x="6" y="5"/>
                    </a:cubicBezTo>
                    <a:cubicBezTo>
                      <a:pt x="0" y="12"/>
                      <a:pt x="0" y="22"/>
                      <a:pt x="6" y="29"/>
                    </a:cubicBezTo>
                    <a:cubicBezTo>
                      <a:pt x="10" y="32"/>
                      <a:pt x="14" y="33"/>
                      <a:pt x="18" y="33"/>
                    </a:cubicBezTo>
                    <a:cubicBezTo>
                      <a:pt x="23" y="33"/>
                      <a:pt x="27" y="32"/>
                      <a:pt x="30" y="29"/>
                    </a:cubicBezTo>
                    <a:cubicBezTo>
                      <a:pt x="36" y="22"/>
                      <a:pt x="36" y="12"/>
                      <a:pt x="30" y="5"/>
                    </a:cubicBezTo>
                    <a:cubicBezTo>
                      <a:pt x="27" y="2"/>
                      <a:pt x="23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270126" y="2911476"/>
              <a:ext cx="334963" cy="339725"/>
              <a:chOff x="2270126" y="2911476"/>
              <a:chExt cx="334963" cy="339725"/>
            </a:xfrm>
            <a:solidFill>
              <a:schemeClr val="accent2"/>
            </a:solidFill>
          </p:grpSpPr>
          <p:sp>
            <p:nvSpPr>
              <p:cNvPr id="15" name="Freeform 13"/>
              <p:cNvSpPr>
                <a:spLocks noEditPoints="1"/>
              </p:cNvSpPr>
              <p:nvPr/>
            </p:nvSpPr>
            <p:spPr bwMode="auto">
              <a:xfrm>
                <a:off x="2270126" y="2911476"/>
                <a:ext cx="334963" cy="339725"/>
              </a:xfrm>
              <a:custGeom>
                <a:avLst/>
                <a:gdLst>
                  <a:gd name="T0" fmla="*/ 114 w 127"/>
                  <a:gd name="T1" fmla="*/ 8 h 129"/>
                  <a:gd name="T2" fmla="*/ 118 w 127"/>
                  <a:gd name="T3" fmla="*/ 13 h 129"/>
                  <a:gd name="T4" fmla="*/ 114 w 127"/>
                  <a:gd name="T5" fmla="*/ 17 h 129"/>
                  <a:gd name="T6" fmla="*/ 12 w 127"/>
                  <a:gd name="T7" fmla="*/ 17 h 129"/>
                  <a:gd name="T8" fmla="*/ 7 w 127"/>
                  <a:gd name="T9" fmla="*/ 13 h 129"/>
                  <a:gd name="T10" fmla="*/ 12 w 127"/>
                  <a:gd name="T11" fmla="*/ 8 h 129"/>
                  <a:gd name="T12" fmla="*/ 114 w 127"/>
                  <a:gd name="T13" fmla="*/ 8 h 129"/>
                  <a:gd name="T14" fmla="*/ 110 w 127"/>
                  <a:gd name="T15" fmla="*/ 25 h 129"/>
                  <a:gd name="T16" fmla="*/ 110 w 127"/>
                  <a:gd name="T17" fmla="*/ 83 h 129"/>
                  <a:gd name="T18" fmla="*/ 16 w 127"/>
                  <a:gd name="T19" fmla="*/ 83 h 129"/>
                  <a:gd name="T20" fmla="*/ 16 w 127"/>
                  <a:gd name="T21" fmla="*/ 25 h 129"/>
                  <a:gd name="T22" fmla="*/ 110 w 127"/>
                  <a:gd name="T23" fmla="*/ 25 h 129"/>
                  <a:gd name="T24" fmla="*/ 63 w 127"/>
                  <a:gd name="T25" fmla="*/ 111 h 129"/>
                  <a:gd name="T26" fmla="*/ 67 w 127"/>
                  <a:gd name="T27" fmla="*/ 115 h 129"/>
                  <a:gd name="T28" fmla="*/ 63 w 127"/>
                  <a:gd name="T29" fmla="*/ 119 h 129"/>
                  <a:gd name="T30" fmla="*/ 59 w 127"/>
                  <a:gd name="T31" fmla="*/ 115 h 129"/>
                  <a:gd name="T32" fmla="*/ 63 w 127"/>
                  <a:gd name="T33" fmla="*/ 111 h 129"/>
                  <a:gd name="T34" fmla="*/ 12 w 127"/>
                  <a:gd name="T35" fmla="*/ 0 h 129"/>
                  <a:gd name="T36" fmla="*/ 0 w 127"/>
                  <a:gd name="T37" fmla="*/ 13 h 129"/>
                  <a:gd name="T38" fmla="*/ 8 w 127"/>
                  <a:gd name="T39" fmla="*/ 24 h 129"/>
                  <a:gd name="T40" fmla="*/ 8 w 127"/>
                  <a:gd name="T41" fmla="*/ 83 h 129"/>
                  <a:gd name="T42" fmla="*/ 4 w 127"/>
                  <a:gd name="T43" fmla="*/ 83 h 129"/>
                  <a:gd name="T44" fmla="*/ 0 w 127"/>
                  <a:gd name="T45" fmla="*/ 88 h 129"/>
                  <a:gd name="T46" fmla="*/ 4 w 127"/>
                  <a:gd name="T47" fmla="*/ 92 h 129"/>
                  <a:gd name="T48" fmla="*/ 59 w 127"/>
                  <a:gd name="T49" fmla="*/ 92 h 129"/>
                  <a:gd name="T50" fmla="*/ 59 w 127"/>
                  <a:gd name="T51" fmla="*/ 104 h 129"/>
                  <a:gd name="T52" fmla="*/ 51 w 127"/>
                  <a:gd name="T53" fmla="*/ 116 h 129"/>
                  <a:gd name="T54" fmla="*/ 63 w 127"/>
                  <a:gd name="T55" fmla="*/ 129 h 129"/>
                  <a:gd name="T56" fmla="*/ 76 w 127"/>
                  <a:gd name="T57" fmla="*/ 116 h 129"/>
                  <a:gd name="T58" fmla="*/ 67 w 127"/>
                  <a:gd name="T59" fmla="*/ 104 h 129"/>
                  <a:gd name="T60" fmla="*/ 67 w 127"/>
                  <a:gd name="T61" fmla="*/ 92 h 129"/>
                  <a:gd name="T62" fmla="*/ 123 w 127"/>
                  <a:gd name="T63" fmla="*/ 92 h 129"/>
                  <a:gd name="T64" fmla="*/ 127 w 127"/>
                  <a:gd name="T65" fmla="*/ 88 h 129"/>
                  <a:gd name="T66" fmla="*/ 123 w 127"/>
                  <a:gd name="T67" fmla="*/ 83 h 129"/>
                  <a:gd name="T68" fmla="*/ 118 w 127"/>
                  <a:gd name="T69" fmla="*/ 83 h 129"/>
                  <a:gd name="T70" fmla="*/ 118 w 127"/>
                  <a:gd name="T71" fmla="*/ 24 h 129"/>
                  <a:gd name="T72" fmla="*/ 126 w 127"/>
                  <a:gd name="T73" fmla="*/ 13 h 129"/>
                  <a:gd name="T74" fmla="*/ 114 w 127"/>
                  <a:gd name="T75" fmla="*/ 0 h 129"/>
                  <a:gd name="T76" fmla="*/ 12 w 127"/>
                  <a:gd name="T77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7" h="129">
                    <a:moveTo>
                      <a:pt x="114" y="8"/>
                    </a:moveTo>
                    <a:cubicBezTo>
                      <a:pt x="116" y="8"/>
                      <a:pt x="118" y="10"/>
                      <a:pt x="118" y="13"/>
                    </a:cubicBezTo>
                    <a:cubicBezTo>
                      <a:pt x="118" y="15"/>
                      <a:pt x="116" y="17"/>
                      <a:pt x="114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9" y="17"/>
                      <a:pt x="7" y="15"/>
                      <a:pt x="7" y="13"/>
                    </a:cubicBezTo>
                    <a:cubicBezTo>
                      <a:pt x="7" y="10"/>
                      <a:pt x="9" y="8"/>
                      <a:pt x="12" y="8"/>
                    </a:cubicBezTo>
                    <a:lnTo>
                      <a:pt x="114" y="8"/>
                    </a:lnTo>
                    <a:close/>
                    <a:moveTo>
                      <a:pt x="110" y="25"/>
                    </a:moveTo>
                    <a:cubicBezTo>
                      <a:pt x="110" y="83"/>
                      <a:pt x="110" y="83"/>
                      <a:pt x="110" y="83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10" y="25"/>
                      <a:pt x="110" y="25"/>
                      <a:pt x="110" y="25"/>
                    </a:cubicBezTo>
                    <a:close/>
                    <a:moveTo>
                      <a:pt x="63" y="111"/>
                    </a:moveTo>
                    <a:cubicBezTo>
                      <a:pt x="65" y="111"/>
                      <a:pt x="67" y="113"/>
                      <a:pt x="67" y="115"/>
                    </a:cubicBezTo>
                    <a:cubicBezTo>
                      <a:pt x="67" y="118"/>
                      <a:pt x="65" y="119"/>
                      <a:pt x="63" y="119"/>
                    </a:cubicBezTo>
                    <a:cubicBezTo>
                      <a:pt x="60" y="119"/>
                      <a:pt x="59" y="118"/>
                      <a:pt x="59" y="115"/>
                    </a:cubicBezTo>
                    <a:cubicBezTo>
                      <a:pt x="59" y="113"/>
                      <a:pt x="61" y="111"/>
                      <a:pt x="63" y="111"/>
                    </a:cubicBezTo>
                    <a:close/>
                    <a:moveTo>
                      <a:pt x="12" y="0"/>
                    </a:moveTo>
                    <a:cubicBezTo>
                      <a:pt x="5" y="0"/>
                      <a:pt x="0" y="5"/>
                      <a:pt x="0" y="13"/>
                    </a:cubicBezTo>
                    <a:cubicBezTo>
                      <a:pt x="0" y="18"/>
                      <a:pt x="3" y="23"/>
                      <a:pt x="8" y="24"/>
                    </a:cubicBezTo>
                    <a:cubicBezTo>
                      <a:pt x="8" y="83"/>
                      <a:pt x="8" y="83"/>
                      <a:pt x="8" y="83"/>
                    </a:cubicBezTo>
                    <a:cubicBezTo>
                      <a:pt x="4" y="83"/>
                      <a:pt x="4" y="83"/>
                      <a:pt x="4" y="83"/>
                    </a:cubicBezTo>
                    <a:cubicBezTo>
                      <a:pt x="1" y="83"/>
                      <a:pt x="0" y="86"/>
                      <a:pt x="0" y="88"/>
                    </a:cubicBezTo>
                    <a:cubicBezTo>
                      <a:pt x="0" y="90"/>
                      <a:pt x="2" y="92"/>
                      <a:pt x="4" y="92"/>
                    </a:cubicBezTo>
                    <a:cubicBezTo>
                      <a:pt x="59" y="92"/>
                      <a:pt x="59" y="92"/>
                      <a:pt x="59" y="92"/>
                    </a:cubicBezTo>
                    <a:cubicBezTo>
                      <a:pt x="59" y="104"/>
                      <a:pt x="59" y="104"/>
                      <a:pt x="59" y="104"/>
                    </a:cubicBezTo>
                    <a:cubicBezTo>
                      <a:pt x="55" y="105"/>
                      <a:pt x="51" y="110"/>
                      <a:pt x="51" y="116"/>
                    </a:cubicBezTo>
                    <a:cubicBezTo>
                      <a:pt x="51" y="123"/>
                      <a:pt x="56" y="129"/>
                      <a:pt x="63" y="129"/>
                    </a:cubicBezTo>
                    <a:cubicBezTo>
                      <a:pt x="70" y="129"/>
                      <a:pt x="76" y="123"/>
                      <a:pt x="76" y="116"/>
                    </a:cubicBezTo>
                    <a:cubicBezTo>
                      <a:pt x="76" y="110"/>
                      <a:pt x="72" y="106"/>
                      <a:pt x="67" y="104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7" y="90"/>
                      <a:pt x="127" y="88"/>
                    </a:cubicBezTo>
                    <a:cubicBezTo>
                      <a:pt x="127" y="86"/>
                      <a:pt x="125" y="83"/>
                      <a:pt x="123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23" y="23"/>
                      <a:pt x="126" y="18"/>
                      <a:pt x="126" y="13"/>
                    </a:cubicBezTo>
                    <a:cubicBezTo>
                      <a:pt x="126" y="6"/>
                      <a:pt x="121" y="0"/>
                      <a:pt x="114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360613" y="3000376"/>
                <a:ext cx="152400" cy="107950"/>
              </a:xfrm>
              <a:custGeom>
                <a:avLst/>
                <a:gdLst>
                  <a:gd name="T0" fmla="*/ 37 w 58"/>
                  <a:gd name="T1" fmla="*/ 0 h 41"/>
                  <a:gd name="T2" fmla="*/ 33 w 58"/>
                  <a:gd name="T3" fmla="*/ 4 h 41"/>
                  <a:gd name="T4" fmla="*/ 37 w 58"/>
                  <a:gd name="T5" fmla="*/ 8 h 41"/>
                  <a:gd name="T6" fmla="*/ 44 w 58"/>
                  <a:gd name="T7" fmla="*/ 8 h 41"/>
                  <a:gd name="T8" fmla="*/ 29 w 58"/>
                  <a:gd name="T9" fmla="*/ 23 h 41"/>
                  <a:gd name="T10" fmla="*/ 23 w 58"/>
                  <a:gd name="T11" fmla="*/ 18 h 41"/>
                  <a:gd name="T12" fmla="*/ 20 w 58"/>
                  <a:gd name="T13" fmla="*/ 17 h 41"/>
                  <a:gd name="T14" fmla="*/ 17 w 58"/>
                  <a:gd name="T15" fmla="*/ 18 h 41"/>
                  <a:gd name="T16" fmla="*/ 1 w 58"/>
                  <a:gd name="T17" fmla="*/ 35 h 41"/>
                  <a:gd name="T18" fmla="*/ 1 w 58"/>
                  <a:gd name="T19" fmla="*/ 41 h 41"/>
                  <a:gd name="T20" fmla="*/ 3 w 58"/>
                  <a:gd name="T21" fmla="*/ 41 h 41"/>
                  <a:gd name="T22" fmla="*/ 7 w 58"/>
                  <a:gd name="T23" fmla="*/ 40 h 41"/>
                  <a:gd name="T24" fmla="*/ 20 w 58"/>
                  <a:gd name="T25" fmla="*/ 26 h 41"/>
                  <a:gd name="T26" fmla="*/ 26 w 58"/>
                  <a:gd name="T27" fmla="*/ 32 h 41"/>
                  <a:gd name="T28" fmla="*/ 29 w 58"/>
                  <a:gd name="T29" fmla="*/ 33 h 41"/>
                  <a:gd name="T30" fmla="*/ 32 w 58"/>
                  <a:gd name="T31" fmla="*/ 32 h 41"/>
                  <a:gd name="T32" fmla="*/ 49 w 58"/>
                  <a:gd name="T33" fmla="*/ 14 h 41"/>
                  <a:gd name="T34" fmla="*/ 49 w 58"/>
                  <a:gd name="T35" fmla="*/ 21 h 41"/>
                  <a:gd name="T36" fmla="*/ 54 w 58"/>
                  <a:gd name="T37" fmla="*/ 25 h 41"/>
                  <a:gd name="T38" fmla="*/ 58 w 58"/>
                  <a:gd name="T39" fmla="*/ 21 h 41"/>
                  <a:gd name="T40" fmla="*/ 58 w 58"/>
                  <a:gd name="T41" fmla="*/ 4 h 41"/>
                  <a:gd name="T42" fmla="*/ 53 w 58"/>
                  <a:gd name="T43" fmla="*/ 0 h 41"/>
                  <a:gd name="T44" fmla="*/ 37 w 58"/>
                  <a:gd name="T4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41">
                    <a:moveTo>
                      <a:pt x="37" y="0"/>
                    </a:moveTo>
                    <a:cubicBezTo>
                      <a:pt x="35" y="0"/>
                      <a:pt x="33" y="2"/>
                      <a:pt x="33" y="4"/>
                    </a:cubicBezTo>
                    <a:cubicBezTo>
                      <a:pt x="33" y="7"/>
                      <a:pt x="35" y="8"/>
                      <a:pt x="37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7"/>
                      <a:pt x="21" y="17"/>
                      <a:pt x="20" y="17"/>
                    </a:cubicBezTo>
                    <a:cubicBezTo>
                      <a:pt x="19" y="17"/>
                      <a:pt x="18" y="17"/>
                      <a:pt x="17" y="18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6"/>
                      <a:pt x="0" y="39"/>
                      <a:pt x="1" y="41"/>
                    </a:cubicBezTo>
                    <a:cubicBezTo>
                      <a:pt x="1" y="41"/>
                      <a:pt x="2" y="41"/>
                      <a:pt x="3" y="41"/>
                    </a:cubicBezTo>
                    <a:cubicBezTo>
                      <a:pt x="5" y="41"/>
                      <a:pt x="6" y="41"/>
                      <a:pt x="7" y="40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7" y="32"/>
                      <a:pt x="28" y="33"/>
                      <a:pt x="29" y="33"/>
                    </a:cubicBezTo>
                    <a:cubicBezTo>
                      <a:pt x="30" y="33"/>
                      <a:pt x="31" y="32"/>
                      <a:pt x="32" y="32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49" y="23"/>
                      <a:pt x="51" y="25"/>
                      <a:pt x="54" y="25"/>
                    </a:cubicBezTo>
                    <a:cubicBezTo>
                      <a:pt x="56" y="25"/>
                      <a:pt x="58" y="23"/>
                      <a:pt x="58" y="21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2"/>
                      <a:pt x="56" y="0"/>
                      <a:pt x="53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6562726" y="2914651"/>
              <a:ext cx="292100" cy="333375"/>
              <a:chOff x="6562726" y="2914651"/>
              <a:chExt cx="292100" cy="333375"/>
            </a:xfrm>
            <a:solidFill>
              <a:schemeClr val="accent5"/>
            </a:solidFill>
          </p:grpSpPr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6562726" y="2914651"/>
                <a:ext cx="292100" cy="236538"/>
              </a:xfrm>
              <a:custGeom>
                <a:avLst/>
                <a:gdLst>
                  <a:gd name="T0" fmla="*/ 107 w 111"/>
                  <a:gd name="T1" fmla="*/ 49 h 90"/>
                  <a:gd name="T2" fmla="*/ 101 w 111"/>
                  <a:gd name="T3" fmla="*/ 72 h 90"/>
                  <a:gd name="T4" fmla="*/ 84 w 111"/>
                  <a:gd name="T5" fmla="*/ 90 h 90"/>
                  <a:gd name="T6" fmla="*/ 84 w 111"/>
                  <a:gd name="T7" fmla="*/ 66 h 90"/>
                  <a:gd name="T8" fmla="*/ 84 w 111"/>
                  <a:gd name="T9" fmla="*/ 58 h 90"/>
                  <a:gd name="T10" fmla="*/ 101 w 111"/>
                  <a:gd name="T11" fmla="*/ 58 h 90"/>
                  <a:gd name="T12" fmla="*/ 98 w 111"/>
                  <a:gd name="T13" fmla="*/ 48 h 90"/>
                  <a:gd name="T14" fmla="*/ 86 w 111"/>
                  <a:gd name="T15" fmla="*/ 36 h 90"/>
                  <a:gd name="T16" fmla="*/ 80 w 111"/>
                  <a:gd name="T17" fmla="*/ 36 h 90"/>
                  <a:gd name="T18" fmla="*/ 92 w 111"/>
                  <a:gd name="T19" fmla="*/ 25 h 90"/>
                  <a:gd name="T20" fmla="*/ 81 w 111"/>
                  <a:gd name="T21" fmla="*/ 18 h 90"/>
                  <a:gd name="T22" fmla="*/ 75 w 111"/>
                  <a:gd name="T23" fmla="*/ 15 h 90"/>
                  <a:gd name="T24" fmla="*/ 59 w 111"/>
                  <a:gd name="T25" fmla="*/ 17 h 90"/>
                  <a:gd name="T26" fmla="*/ 52 w 111"/>
                  <a:gd name="T27" fmla="*/ 41 h 90"/>
                  <a:gd name="T28" fmla="*/ 43 w 111"/>
                  <a:gd name="T29" fmla="*/ 8 h 90"/>
                  <a:gd name="T30" fmla="*/ 31 w 111"/>
                  <a:gd name="T31" fmla="*/ 17 h 90"/>
                  <a:gd name="T32" fmla="*/ 27 w 111"/>
                  <a:gd name="T33" fmla="*/ 16 h 90"/>
                  <a:gd name="T34" fmla="*/ 30 w 111"/>
                  <a:gd name="T35" fmla="*/ 29 h 90"/>
                  <a:gd name="T36" fmla="*/ 27 w 111"/>
                  <a:gd name="T37" fmla="*/ 36 h 90"/>
                  <a:gd name="T38" fmla="*/ 18 w 111"/>
                  <a:gd name="T39" fmla="*/ 33 h 90"/>
                  <a:gd name="T40" fmla="*/ 12 w 111"/>
                  <a:gd name="T41" fmla="*/ 52 h 90"/>
                  <a:gd name="T42" fmla="*/ 13 w 111"/>
                  <a:gd name="T43" fmla="*/ 64 h 90"/>
                  <a:gd name="T44" fmla="*/ 30 w 111"/>
                  <a:gd name="T45" fmla="*/ 62 h 90"/>
                  <a:gd name="T46" fmla="*/ 27 w 111"/>
                  <a:gd name="T47" fmla="*/ 83 h 90"/>
                  <a:gd name="T48" fmla="*/ 26 w 111"/>
                  <a:gd name="T49" fmla="*/ 90 h 90"/>
                  <a:gd name="T50" fmla="*/ 1 w 111"/>
                  <a:gd name="T51" fmla="*/ 58 h 90"/>
                  <a:gd name="T52" fmla="*/ 6 w 111"/>
                  <a:gd name="T53" fmla="*/ 30 h 90"/>
                  <a:gd name="T54" fmla="*/ 10 w 111"/>
                  <a:gd name="T55" fmla="*/ 25 h 90"/>
                  <a:gd name="T56" fmla="*/ 29 w 111"/>
                  <a:gd name="T57" fmla="*/ 8 h 90"/>
                  <a:gd name="T58" fmla="*/ 55 w 111"/>
                  <a:gd name="T59" fmla="*/ 5 h 90"/>
                  <a:gd name="T60" fmla="*/ 82 w 111"/>
                  <a:gd name="T61" fmla="*/ 8 h 90"/>
                  <a:gd name="T62" fmla="*/ 101 w 111"/>
                  <a:gd name="T63" fmla="*/ 25 h 90"/>
                  <a:gd name="T64" fmla="*/ 105 w 111"/>
                  <a:gd name="T65" fmla="*/ 3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1" h="90">
                    <a:moveTo>
                      <a:pt x="105" y="30"/>
                    </a:moveTo>
                    <a:cubicBezTo>
                      <a:pt x="110" y="35"/>
                      <a:pt x="111" y="43"/>
                      <a:pt x="107" y="49"/>
                    </a:cubicBezTo>
                    <a:cubicBezTo>
                      <a:pt x="109" y="51"/>
                      <a:pt x="109" y="54"/>
                      <a:pt x="109" y="57"/>
                    </a:cubicBezTo>
                    <a:cubicBezTo>
                      <a:pt x="109" y="63"/>
                      <a:pt x="106" y="69"/>
                      <a:pt x="101" y="72"/>
                    </a:cubicBezTo>
                    <a:cubicBezTo>
                      <a:pt x="102" y="81"/>
                      <a:pt x="95" y="90"/>
                      <a:pt x="85" y="90"/>
                    </a:cubicBezTo>
                    <a:cubicBezTo>
                      <a:pt x="84" y="90"/>
                      <a:pt x="84" y="90"/>
                      <a:pt x="84" y="90"/>
                    </a:cubicBezTo>
                    <a:cubicBezTo>
                      <a:pt x="84" y="83"/>
                      <a:pt x="84" y="83"/>
                      <a:pt x="84" y="83"/>
                    </a:cubicBezTo>
                    <a:cubicBezTo>
                      <a:pt x="95" y="83"/>
                      <a:pt x="95" y="66"/>
                      <a:pt x="84" y="66"/>
                    </a:cubicBezTo>
                    <a:cubicBezTo>
                      <a:pt x="82" y="66"/>
                      <a:pt x="80" y="65"/>
                      <a:pt x="80" y="62"/>
                    </a:cubicBezTo>
                    <a:cubicBezTo>
                      <a:pt x="80" y="60"/>
                      <a:pt x="82" y="58"/>
                      <a:pt x="84" y="58"/>
                    </a:cubicBezTo>
                    <a:cubicBezTo>
                      <a:pt x="90" y="58"/>
                      <a:pt x="95" y="60"/>
                      <a:pt x="98" y="65"/>
                    </a:cubicBezTo>
                    <a:cubicBezTo>
                      <a:pt x="100" y="63"/>
                      <a:pt x="101" y="60"/>
                      <a:pt x="101" y="58"/>
                    </a:cubicBezTo>
                    <a:cubicBezTo>
                      <a:pt x="101" y="55"/>
                      <a:pt x="100" y="54"/>
                      <a:pt x="99" y="52"/>
                    </a:cubicBezTo>
                    <a:cubicBezTo>
                      <a:pt x="98" y="51"/>
                      <a:pt x="98" y="48"/>
                      <a:pt x="98" y="48"/>
                    </a:cubicBezTo>
                    <a:cubicBezTo>
                      <a:pt x="103" y="42"/>
                      <a:pt x="99" y="34"/>
                      <a:pt x="92" y="34"/>
                    </a:cubicBezTo>
                    <a:cubicBezTo>
                      <a:pt x="90" y="34"/>
                      <a:pt x="88" y="35"/>
                      <a:pt x="86" y="36"/>
                    </a:cubicBezTo>
                    <a:cubicBezTo>
                      <a:pt x="85" y="37"/>
                      <a:pt x="84" y="37"/>
                      <a:pt x="83" y="37"/>
                    </a:cubicBezTo>
                    <a:cubicBezTo>
                      <a:pt x="82" y="37"/>
                      <a:pt x="81" y="37"/>
                      <a:pt x="80" y="36"/>
                    </a:cubicBezTo>
                    <a:cubicBezTo>
                      <a:pt x="79" y="35"/>
                      <a:pt x="79" y="32"/>
                      <a:pt x="80" y="30"/>
                    </a:cubicBezTo>
                    <a:cubicBezTo>
                      <a:pt x="83" y="27"/>
                      <a:pt x="88" y="25"/>
                      <a:pt x="92" y="25"/>
                    </a:cubicBezTo>
                    <a:cubicBezTo>
                      <a:pt x="92" y="21"/>
                      <a:pt x="89" y="17"/>
                      <a:pt x="84" y="17"/>
                    </a:cubicBezTo>
                    <a:cubicBezTo>
                      <a:pt x="83" y="17"/>
                      <a:pt x="82" y="17"/>
                      <a:pt x="81" y="18"/>
                    </a:cubicBezTo>
                    <a:cubicBezTo>
                      <a:pt x="80" y="18"/>
                      <a:pt x="80" y="18"/>
                      <a:pt x="79" y="18"/>
                    </a:cubicBezTo>
                    <a:cubicBezTo>
                      <a:pt x="77" y="18"/>
                      <a:pt x="76" y="17"/>
                      <a:pt x="75" y="15"/>
                    </a:cubicBezTo>
                    <a:cubicBezTo>
                      <a:pt x="74" y="11"/>
                      <a:pt x="71" y="9"/>
                      <a:pt x="67" y="9"/>
                    </a:cubicBezTo>
                    <a:cubicBezTo>
                      <a:pt x="62" y="9"/>
                      <a:pt x="59" y="12"/>
                      <a:pt x="59" y="17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1"/>
                      <a:pt x="48" y="8"/>
                      <a:pt x="43" y="8"/>
                    </a:cubicBezTo>
                    <a:cubicBezTo>
                      <a:pt x="40" y="8"/>
                      <a:pt x="36" y="11"/>
                      <a:pt x="35" y="14"/>
                    </a:cubicBezTo>
                    <a:cubicBezTo>
                      <a:pt x="35" y="16"/>
                      <a:pt x="33" y="17"/>
                      <a:pt x="31" y="17"/>
                    </a:cubicBezTo>
                    <a:cubicBezTo>
                      <a:pt x="31" y="17"/>
                      <a:pt x="30" y="17"/>
                      <a:pt x="30" y="17"/>
                    </a:cubicBezTo>
                    <a:cubicBezTo>
                      <a:pt x="29" y="16"/>
                      <a:pt x="28" y="16"/>
                      <a:pt x="27" y="16"/>
                    </a:cubicBezTo>
                    <a:cubicBezTo>
                      <a:pt x="22" y="16"/>
                      <a:pt x="18" y="19"/>
                      <a:pt x="18" y="24"/>
                    </a:cubicBezTo>
                    <a:cubicBezTo>
                      <a:pt x="23" y="24"/>
                      <a:pt x="27" y="26"/>
                      <a:pt x="30" y="29"/>
                    </a:cubicBezTo>
                    <a:cubicBezTo>
                      <a:pt x="32" y="30"/>
                      <a:pt x="32" y="33"/>
                      <a:pt x="30" y="35"/>
                    </a:cubicBezTo>
                    <a:cubicBezTo>
                      <a:pt x="29" y="36"/>
                      <a:pt x="28" y="36"/>
                      <a:pt x="27" y="36"/>
                    </a:cubicBezTo>
                    <a:cubicBezTo>
                      <a:pt x="26" y="36"/>
                      <a:pt x="25" y="36"/>
                      <a:pt x="24" y="35"/>
                    </a:cubicBezTo>
                    <a:cubicBezTo>
                      <a:pt x="23" y="33"/>
                      <a:pt x="21" y="33"/>
                      <a:pt x="18" y="33"/>
                    </a:cubicBezTo>
                    <a:cubicBezTo>
                      <a:pt x="11" y="33"/>
                      <a:pt x="7" y="41"/>
                      <a:pt x="12" y="46"/>
                    </a:cubicBezTo>
                    <a:cubicBezTo>
                      <a:pt x="13" y="48"/>
                      <a:pt x="13" y="50"/>
                      <a:pt x="12" y="52"/>
                    </a:cubicBezTo>
                    <a:cubicBezTo>
                      <a:pt x="11" y="53"/>
                      <a:pt x="10" y="55"/>
                      <a:pt x="10" y="57"/>
                    </a:cubicBezTo>
                    <a:cubicBezTo>
                      <a:pt x="10" y="60"/>
                      <a:pt x="11" y="63"/>
                      <a:pt x="13" y="64"/>
                    </a:cubicBezTo>
                    <a:cubicBezTo>
                      <a:pt x="16" y="60"/>
                      <a:pt x="21" y="57"/>
                      <a:pt x="27" y="57"/>
                    </a:cubicBezTo>
                    <a:cubicBezTo>
                      <a:pt x="29" y="57"/>
                      <a:pt x="30" y="60"/>
                      <a:pt x="30" y="62"/>
                    </a:cubicBezTo>
                    <a:cubicBezTo>
                      <a:pt x="30" y="64"/>
                      <a:pt x="29" y="66"/>
                      <a:pt x="27" y="66"/>
                    </a:cubicBezTo>
                    <a:cubicBezTo>
                      <a:pt x="16" y="66"/>
                      <a:pt x="16" y="83"/>
                      <a:pt x="27" y="83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16" y="90"/>
                      <a:pt x="8" y="82"/>
                      <a:pt x="10" y="72"/>
                    </a:cubicBezTo>
                    <a:cubicBezTo>
                      <a:pt x="5" y="69"/>
                      <a:pt x="1" y="64"/>
                      <a:pt x="1" y="58"/>
                    </a:cubicBezTo>
                    <a:cubicBezTo>
                      <a:pt x="1" y="55"/>
                      <a:pt x="2" y="52"/>
                      <a:pt x="4" y="49"/>
                    </a:cubicBezTo>
                    <a:cubicBezTo>
                      <a:pt x="0" y="43"/>
                      <a:pt x="1" y="35"/>
                      <a:pt x="6" y="30"/>
                    </a:cubicBezTo>
                    <a:cubicBezTo>
                      <a:pt x="8" y="28"/>
                      <a:pt x="9" y="27"/>
                      <a:pt x="10" y="27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15"/>
                      <a:pt x="18" y="8"/>
                      <a:pt x="27" y="8"/>
                    </a:cubicBezTo>
                    <a:cubicBezTo>
                      <a:pt x="27" y="8"/>
                      <a:pt x="28" y="8"/>
                      <a:pt x="29" y="8"/>
                    </a:cubicBezTo>
                    <a:cubicBezTo>
                      <a:pt x="32" y="3"/>
                      <a:pt x="37" y="0"/>
                      <a:pt x="43" y="0"/>
                    </a:cubicBezTo>
                    <a:cubicBezTo>
                      <a:pt x="48" y="0"/>
                      <a:pt x="52" y="2"/>
                      <a:pt x="55" y="5"/>
                    </a:cubicBezTo>
                    <a:cubicBezTo>
                      <a:pt x="59" y="2"/>
                      <a:pt x="63" y="0"/>
                      <a:pt x="68" y="0"/>
                    </a:cubicBezTo>
                    <a:cubicBezTo>
                      <a:pt x="74" y="0"/>
                      <a:pt x="79" y="3"/>
                      <a:pt x="82" y="8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94" y="8"/>
                      <a:pt x="101" y="16"/>
                      <a:pt x="101" y="25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2" y="27"/>
                      <a:pt x="103" y="28"/>
                      <a:pt x="10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16"/>
              <p:cNvSpPr>
                <a:spLocks noEditPoints="1"/>
              </p:cNvSpPr>
              <p:nvPr/>
            </p:nvSpPr>
            <p:spPr bwMode="auto">
              <a:xfrm>
                <a:off x="6634163" y="3022601"/>
                <a:ext cx="149225" cy="225425"/>
              </a:xfrm>
              <a:custGeom>
                <a:avLst/>
                <a:gdLst>
                  <a:gd name="T0" fmla="*/ 57 w 57"/>
                  <a:gd name="T1" fmla="*/ 42 h 86"/>
                  <a:gd name="T2" fmla="*/ 57 w 57"/>
                  <a:gd name="T3" fmla="*/ 49 h 86"/>
                  <a:gd name="T4" fmla="*/ 55 w 57"/>
                  <a:gd name="T5" fmla="*/ 49 h 86"/>
                  <a:gd name="T6" fmla="*/ 49 w 57"/>
                  <a:gd name="T7" fmla="*/ 56 h 86"/>
                  <a:gd name="T8" fmla="*/ 49 w 57"/>
                  <a:gd name="T9" fmla="*/ 65 h 86"/>
                  <a:gd name="T10" fmla="*/ 28 w 57"/>
                  <a:gd name="T11" fmla="*/ 86 h 86"/>
                  <a:gd name="T12" fmla="*/ 8 w 57"/>
                  <a:gd name="T13" fmla="*/ 65 h 86"/>
                  <a:gd name="T14" fmla="*/ 8 w 57"/>
                  <a:gd name="T15" fmla="*/ 56 h 86"/>
                  <a:gd name="T16" fmla="*/ 2 w 57"/>
                  <a:gd name="T17" fmla="*/ 49 h 86"/>
                  <a:gd name="T18" fmla="*/ 0 w 57"/>
                  <a:gd name="T19" fmla="*/ 49 h 86"/>
                  <a:gd name="T20" fmla="*/ 0 w 57"/>
                  <a:gd name="T21" fmla="*/ 42 h 86"/>
                  <a:gd name="T22" fmla="*/ 4 w 57"/>
                  <a:gd name="T23" fmla="*/ 41 h 86"/>
                  <a:gd name="T24" fmla="*/ 8 w 57"/>
                  <a:gd name="T25" fmla="*/ 43 h 86"/>
                  <a:gd name="T26" fmla="*/ 16 w 57"/>
                  <a:gd name="T27" fmla="*/ 49 h 86"/>
                  <a:gd name="T28" fmla="*/ 25 w 57"/>
                  <a:gd name="T29" fmla="*/ 41 h 86"/>
                  <a:gd name="T30" fmla="*/ 25 w 57"/>
                  <a:gd name="T31" fmla="*/ 8 h 86"/>
                  <a:gd name="T32" fmla="*/ 16 w 57"/>
                  <a:gd name="T33" fmla="*/ 20 h 86"/>
                  <a:gd name="T34" fmla="*/ 12 w 57"/>
                  <a:gd name="T35" fmla="*/ 25 h 86"/>
                  <a:gd name="T36" fmla="*/ 8 w 57"/>
                  <a:gd name="T37" fmla="*/ 20 h 86"/>
                  <a:gd name="T38" fmla="*/ 25 w 57"/>
                  <a:gd name="T39" fmla="*/ 0 h 86"/>
                  <a:gd name="T40" fmla="*/ 32 w 57"/>
                  <a:gd name="T41" fmla="*/ 0 h 86"/>
                  <a:gd name="T42" fmla="*/ 32 w 57"/>
                  <a:gd name="T43" fmla="*/ 1 h 86"/>
                  <a:gd name="T44" fmla="*/ 49 w 57"/>
                  <a:gd name="T45" fmla="*/ 21 h 86"/>
                  <a:gd name="T46" fmla="*/ 49 w 57"/>
                  <a:gd name="T47" fmla="*/ 22 h 86"/>
                  <a:gd name="T48" fmla="*/ 44 w 57"/>
                  <a:gd name="T49" fmla="*/ 26 h 86"/>
                  <a:gd name="T50" fmla="*/ 41 w 57"/>
                  <a:gd name="T51" fmla="*/ 22 h 86"/>
                  <a:gd name="T52" fmla="*/ 32 w 57"/>
                  <a:gd name="T53" fmla="*/ 10 h 86"/>
                  <a:gd name="T54" fmla="*/ 32 w 57"/>
                  <a:gd name="T55" fmla="*/ 42 h 86"/>
                  <a:gd name="T56" fmla="*/ 41 w 57"/>
                  <a:gd name="T57" fmla="*/ 50 h 86"/>
                  <a:gd name="T58" fmla="*/ 49 w 57"/>
                  <a:gd name="T59" fmla="*/ 44 h 86"/>
                  <a:gd name="T60" fmla="*/ 53 w 57"/>
                  <a:gd name="T61" fmla="*/ 41 h 86"/>
                  <a:gd name="T62" fmla="*/ 54 w 57"/>
                  <a:gd name="T63" fmla="*/ 41 h 86"/>
                  <a:gd name="T64" fmla="*/ 57 w 57"/>
                  <a:gd name="T65" fmla="*/ 42 h 86"/>
                  <a:gd name="T66" fmla="*/ 41 w 57"/>
                  <a:gd name="T67" fmla="*/ 61 h 86"/>
                  <a:gd name="T68" fmla="*/ 41 w 57"/>
                  <a:gd name="T69" fmla="*/ 58 h 86"/>
                  <a:gd name="T70" fmla="*/ 28 w 57"/>
                  <a:gd name="T71" fmla="*/ 53 h 86"/>
                  <a:gd name="T72" fmla="*/ 16 w 57"/>
                  <a:gd name="T73" fmla="*/ 58 h 86"/>
                  <a:gd name="T74" fmla="*/ 16 w 57"/>
                  <a:gd name="T75" fmla="*/ 61 h 86"/>
                  <a:gd name="T76" fmla="*/ 41 w 57"/>
                  <a:gd name="T77" fmla="*/ 61 h 86"/>
                  <a:gd name="T78" fmla="*/ 40 w 57"/>
                  <a:gd name="T79" fmla="*/ 69 h 86"/>
                  <a:gd name="T80" fmla="*/ 16 w 57"/>
                  <a:gd name="T81" fmla="*/ 69 h 86"/>
                  <a:gd name="T82" fmla="*/ 28 w 57"/>
                  <a:gd name="T83" fmla="*/ 78 h 86"/>
                  <a:gd name="T84" fmla="*/ 40 w 57"/>
                  <a:gd name="T85" fmla="*/ 6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7" h="86">
                    <a:moveTo>
                      <a:pt x="57" y="42"/>
                    </a:moveTo>
                    <a:cubicBezTo>
                      <a:pt x="57" y="49"/>
                      <a:pt x="57" y="49"/>
                      <a:pt x="57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4" y="52"/>
                      <a:pt x="52" y="54"/>
                      <a:pt x="49" y="56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76"/>
                      <a:pt x="40" y="86"/>
                      <a:pt x="28" y="86"/>
                    </a:cubicBezTo>
                    <a:cubicBezTo>
                      <a:pt x="17" y="86"/>
                      <a:pt x="8" y="76"/>
                      <a:pt x="8" y="65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5" y="54"/>
                      <a:pt x="3" y="52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3" y="41"/>
                      <a:pt x="4" y="41"/>
                    </a:cubicBezTo>
                    <a:cubicBezTo>
                      <a:pt x="6" y="41"/>
                      <a:pt x="8" y="42"/>
                      <a:pt x="8" y="43"/>
                    </a:cubicBezTo>
                    <a:cubicBezTo>
                      <a:pt x="9" y="47"/>
                      <a:pt x="13" y="49"/>
                      <a:pt x="16" y="49"/>
                    </a:cubicBezTo>
                    <a:cubicBezTo>
                      <a:pt x="21" y="49"/>
                      <a:pt x="25" y="46"/>
                      <a:pt x="25" y="41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0" y="11"/>
                      <a:pt x="16" y="15"/>
                      <a:pt x="16" y="20"/>
                    </a:cubicBezTo>
                    <a:cubicBezTo>
                      <a:pt x="16" y="23"/>
                      <a:pt x="14" y="25"/>
                      <a:pt x="12" y="25"/>
                    </a:cubicBezTo>
                    <a:cubicBezTo>
                      <a:pt x="10" y="25"/>
                      <a:pt x="8" y="23"/>
                      <a:pt x="8" y="20"/>
                    </a:cubicBezTo>
                    <a:cubicBezTo>
                      <a:pt x="8" y="11"/>
                      <a:pt x="15" y="2"/>
                      <a:pt x="25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41" y="3"/>
                      <a:pt x="48" y="11"/>
                      <a:pt x="49" y="21"/>
                    </a:cubicBezTo>
                    <a:cubicBezTo>
                      <a:pt x="49" y="21"/>
                      <a:pt x="49" y="22"/>
                      <a:pt x="49" y="22"/>
                    </a:cubicBezTo>
                    <a:cubicBezTo>
                      <a:pt x="49" y="24"/>
                      <a:pt x="47" y="26"/>
                      <a:pt x="44" y="26"/>
                    </a:cubicBezTo>
                    <a:cubicBezTo>
                      <a:pt x="43" y="26"/>
                      <a:pt x="41" y="24"/>
                      <a:pt x="41" y="22"/>
                    </a:cubicBezTo>
                    <a:cubicBezTo>
                      <a:pt x="41" y="16"/>
                      <a:pt x="37" y="11"/>
                      <a:pt x="32" y="10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7"/>
                      <a:pt x="36" y="50"/>
                      <a:pt x="41" y="50"/>
                    </a:cubicBezTo>
                    <a:cubicBezTo>
                      <a:pt x="44" y="50"/>
                      <a:pt x="48" y="48"/>
                      <a:pt x="49" y="44"/>
                    </a:cubicBezTo>
                    <a:cubicBezTo>
                      <a:pt x="49" y="42"/>
                      <a:pt x="51" y="41"/>
                      <a:pt x="53" y="41"/>
                    </a:cubicBezTo>
                    <a:cubicBezTo>
                      <a:pt x="53" y="41"/>
                      <a:pt x="53" y="41"/>
                      <a:pt x="54" y="41"/>
                    </a:cubicBezTo>
                    <a:cubicBezTo>
                      <a:pt x="55" y="42"/>
                      <a:pt x="56" y="42"/>
                      <a:pt x="57" y="42"/>
                    </a:cubicBezTo>
                    <a:close/>
                    <a:moveTo>
                      <a:pt x="41" y="61"/>
                    </a:moveTo>
                    <a:cubicBezTo>
                      <a:pt x="41" y="58"/>
                      <a:pt x="41" y="58"/>
                      <a:pt x="41" y="58"/>
                    </a:cubicBezTo>
                    <a:cubicBezTo>
                      <a:pt x="36" y="58"/>
                      <a:pt x="32" y="56"/>
                      <a:pt x="28" y="53"/>
                    </a:cubicBezTo>
                    <a:cubicBezTo>
                      <a:pt x="26" y="56"/>
                      <a:pt x="21" y="58"/>
                      <a:pt x="16" y="58"/>
                    </a:cubicBezTo>
                    <a:cubicBezTo>
                      <a:pt x="16" y="61"/>
                      <a:pt x="16" y="61"/>
                      <a:pt x="16" y="61"/>
                    </a:cubicBezTo>
                    <a:lnTo>
                      <a:pt x="41" y="61"/>
                    </a:lnTo>
                    <a:close/>
                    <a:moveTo>
                      <a:pt x="40" y="69"/>
                    </a:moveTo>
                    <a:cubicBezTo>
                      <a:pt x="16" y="69"/>
                      <a:pt x="16" y="69"/>
                      <a:pt x="16" y="69"/>
                    </a:cubicBezTo>
                    <a:cubicBezTo>
                      <a:pt x="19" y="74"/>
                      <a:pt x="23" y="78"/>
                      <a:pt x="28" y="78"/>
                    </a:cubicBezTo>
                    <a:cubicBezTo>
                      <a:pt x="34" y="78"/>
                      <a:pt x="38" y="74"/>
                      <a:pt x="4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35" name="Rectangle 34"/>
          <p:cNvSpPr/>
          <p:nvPr/>
        </p:nvSpPr>
        <p:spPr>
          <a:xfrm>
            <a:off x="1359324" y="1051291"/>
            <a:ext cx="1052487" cy="4674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2"/>
                </a:solidFill>
              </a:rPr>
              <a:t>Your Text Here </a:t>
            </a:r>
            <a:endParaRPr lang="en-US" sz="825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492196" y="1051291"/>
            <a:ext cx="1052487" cy="4674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</a:rPr>
              <a:t>Your Text Here </a:t>
            </a:r>
            <a:endParaRPr lang="en-US" sz="825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625067" y="1051291"/>
            <a:ext cx="1052487" cy="4674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6"/>
                </a:solidFill>
              </a:rPr>
              <a:t>Your Text Here </a:t>
            </a:r>
            <a:endParaRPr lang="en-US" sz="825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30449" y="3624774"/>
            <a:ext cx="1052487" cy="4674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1"/>
                </a:solidFill>
              </a:rPr>
              <a:t>Your Text Here </a:t>
            </a:r>
            <a:endParaRPr lang="en-US" sz="825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442296" y="3624774"/>
            <a:ext cx="1052487" cy="4674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3"/>
                </a:solidFill>
              </a:rPr>
              <a:t>Your Text Here </a:t>
            </a:r>
            <a:endParaRPr lang="en-US" sz="825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554143" y="3624774"/>
            <a:ext cx="1052487" cy="4674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5"/>
                </a:solidFill>
              </a:rPr>
              <a:t>Your Text Here </a:t>
            </a:r>
            <a:endParaRPr lang="en-US" sz="825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</a:t>
            </a:r>
          </a:p>
        </p:txBody>
      </p:sp>
    </p:spTree>
    <p:extLst>
      <p:ext uri="{BB962C8B-B14F-4D97-AF65-F5344CB8AC3E}">
        <p14:creationId xmlns:p14="http://schemas.microsoft.com/office/powerpoint/2010/main" val="247725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 128"/>
          <p:cNvGrpSpPr/>
          <p:nvPr/>
        </p:nvGrpSpPr>
        <p:grpSpPr>
          <a:xfrm>
            <a:off x="476251" y="2766207"/>
            <a:ext cx="5905500" cy="578644"/>
            <a:chOff x="635001" y="2605414"/>
            <a:chExt cx="7874000" cy="77152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592638" y="2930851"/>
              <a:ext cx="1271588" cy="122238"/>
            </a:xfrm>
            <a:custGeom>
              <a:avLst/>
              <a:gdLst>
                <a:gd name="T0" fmla="*/ 801 w 801"/>
                <a:gd name="T1" fmla="*/ 77 h 77"/>
                <a:gd name="T2" fmla="*/ 0 w 801"/>
                <a:gd name="T3" fmla="*/ 77 h 77"/>
                <a:gd name="T4" fmla="*/ 0 w 801"/>
                <a:gd name="T5" fmla="*/ 38 h 77"/>
                <a:gd name="T6" fmla="*/ 0 w 801"/>
                <a:gd name="T7" fmla="*/ 0 h 77"/>
                <a:gd name="T8" fmla="*/ 801 w 801"/>
                <a:gd name="T9" fmla="*/ 0 h 77"/>
                <a:gd name="T10" fmla="*/ 801 w 801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1" h="77">
                  <a:moveTo>
                    <a:pt x="801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1" y="0"/>
                  </a:lnTo>
                  <a:lnTo>
                    <a:pt x="801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592638" y="2930851"/>
              <a:ext cx="1271588" cy="122238"/>
            </a:xfrm>
            <a:custGeom>
              <a:avLst/>
              <a:gdLst>
                <a:gd name="T0" fmla="*/ 801 w 801"/>
                <a:gd name="T1" fmla="*/ 77 h 77"/>
                <a:gd name="T2" fmla="*/ 0 w 801"/>
                <a:gd name="T3" fmla="*/ 77 h 77"/>
                <a:gd name="T4" fmla="*/ 0 w 801"/>
                <a:gd name="T5" fmla="*/ 38 h 77"/>
                <a:gd name="T6" fmla="*/ 0 w 801"/>
                <a:gd name="T7" fmla="*/ 0 h 77"/>
                <a:gd name="T8" fmla="*/ 801 w 801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77">
                  <a:moveTo>
                    <a:pt x="801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49101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592638" y="3049914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5227638" y="3049914"/>
              <a:ext cx="319088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9101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546726" y="3049914"/>
              <a:ext cx="312738" cy="4763"/>
            </a:xfrm>
            <a:custGeom>
              <a:avLst/>
              <a:gdLst>
                <a:gd name="T0" fmla="*/ 197 w 197"/>
                <a:gd name="T1" fmla="*/ 3 h 3"/>
                <a:gd name="T2" fmla="*/ 196 w 197"/>
                <a:gd name="T3" fmla="*/ 0 h 3"/>
                <a:gd name="T4" fmla="*/ 0 w 197"/>
                <a:gd name="T5" fmla="*/ 0 h 3"/>
                <a:gd name="T6" fmla="*/ 0 w 197"/>
                <a:gd name="T7" fmla="*/ 3 h 3"/>
                <a:gd name="T8" fmla="*/ 197 w 19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">
                  <a:moveTo>
                    <a:pt x="197" y="3"/>
                  </a:moveTo>
                  <a:lnTo>
                    <a:pt x="19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97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280026" y="2927676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541963" y="2927676"/>
              <a:ext cx="317500" cy="4763"/>
            </a:xfrm>
            <a:custGeom>
              <a:avLst/>
              <a:gdLst>
                <a:gd name="T0" fmla="*/ 199 w 200"/>
                <a:gd name="T1" fmla="*/ 3 h 3"/>
                <a:gd name="T2" fmla="*/ 200 w 200"/>
                <a:gd name="T3" fmla="*/ 0 h 3"/>
                <a:gd name="T4" fmla="*/ 0 w 200"/>
                <a:gd name="T5" fmla="*/ 0 h 3"/>
                <a:gd name="T6" fmla="*/ 0 w 200"/>
                <a:gd name="T7" fmla="*/ 3 h 3"/>
                <a:gd name="T8" fmla="*/ 199 w 20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3">
                  <a:moveTo>
                    <a:pt x="199" y="3"/>
                  </a:moveTo>
                  <a:lnTo>
                    <a:pt x="20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99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216526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4902201" y="2927676"/>
              <a:ext cx="319088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4592638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4592638" y="2989589"/>
              <a:ext cx="1271588" cy="4763"/>
            </a:xfrm>
            <a:custGeom>
              <a:avLst/>
              <a:gdLst>
                <a:gd name="T0" fmla="*/ 801 w 801"/>
                <a:gd name="T1" fmla="*/ 0 h 3"/>
                <a:gd name="T2" fmla="*/ 801 w 801"/>
                <a:gd name="T3" fmla="*/ 3 h 3"/>
                <a:gd name="T4" fmla="*/ 711 w 801"/>
                <a:gd name="T5" fmla="*/ 3 h 3"/>
                <a:gd name="T6" fmla="*/ 711 w 801"/>
                <a:gd name="T7" fmla="*/ 0 h 3"/>
                <a:gd name="T8" fmla="*/ 801 w 801"/>
                <a:gd name="T9" fmla="*/ 0 h 3"/>
                <a:gd name="T10" fmla="*/ 622 w 801"/>
                <a:gd name="T11" fmla="*/ 0 h 3"/>
                <a:gd name="T12" fmla="*/ 622 w 801"/>
                <a:gd name="T13" fmla="*/ 3 h 3"/>
                <a:gd name="T14" fmla="*/ 534 w 801"/>
                <a:gd name="T15" fmla="*/ 3 h 3"/>
                <a:gd name="T16" fmla="*/ 534 w 801"/>
                <a:gd name="T17" fmla="*/ 0 h 3"/>
                <a:gd name="T18" fmla="*/ 622 w 801"/>
                <a:gd name="T19" fmla="*/ 0 h 3"/>
                <a:gd name="T20" fmla="*/ 445 w 801"/>
                <a:gd name="T21" fmla="*/ 0 h 3"/>
                <a:gd name="T22" fmla="*/ 445 w 801"/>
                <a:gd name="T23" fmla="*/ 3 h 3"/>
                <a:gd name="T24" fmla="*/ 356 w 801"/>
                <a:gd name="T25" fmla="*/ 3 h 3"/>
                <a:gd name="T26" fmla="*/ 356 w 801"/>
                <a:gd name="T27" fmla="*/ 0 h 3"/>
                <a:gd name="T28" fmla="*/ 445 w 801"/>
                <a:gd name="T29" fmla="*/ 0 h 3"/>
                <a:gd name="T30" fmla="*/ 267 w 801"/>
                <a:gd name="T31" fmla="*/ 0 h 3"/>
                <a:gd name="T32" fmla="*/ 267 w 801"/>
                <a:gd name="T33" fmla="*/ 3 h 3"/>
                <a:gd name="T34" fmla="*/ 177 w 801"/>
                <a:gd name="T35" fmla="*/ 3 h 3"/>
                <a:gd name="T36" fmla="*/ 177 w 801"/>
                <a:gd name="T37" fmla="*/ 0 h 3"/>
                <a:gd name="T38" fmla="*/ 267 w 801"/>
                <a:gd name="T39" fmla="*/ 0 h 3"/>
                <a:gd name="T40" fmla="*/ 88 w 801"/>
                <a:gd name="T41" fmla="*/ 0 h 3"/>
                <a:gd name="T42" fmla="*/ 88 w 801"/>
                <a:gd name="T43" fmla="*/ 3 h 3"/>
                <a:gd name="T44" fmla="*/ 0 w 801"/>
                <a:gd name="T45" fmla="*/ 3 h 3"/>
                <a:gd name="T46" fmla="*/ 0 w 801"/>
                <a:gd name="T47" fmla="*/ 0 h 3"/>
                <a:gd name="T48" fmla="*/ 88 w 80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01" h="3">
                  <a:moveTo>
                    <a:pt x="801" y="0"/>
                  </a:moveTo>
                  <a:lnTo>
                    <a:pt x="801" y="3"/>
                  </a:lnTo>
                  <a:lnTo>
                    <a:pt x="711" y="3"/>
                  </a:lnTo>
                  <a:lnTo>
                    <a:pt x="711" y="0"/>
                  </a:lnTo>
                  <a:lnTo>
                    <a:pt x="801" y="0"/>
                  </a:lnTo>
                  <a:close/>
                  <a:moveTo>
                    <a:pt x="622" y="0"/>
                  </a:moveTo>
                  <a:lnTo>
                    <a:pt x="622" y="3"/>
                  </a:lnTo>
                  <a:lnTo>
                    <a:pt x="534" y="3"/>
                  </a:lnTo>
                  <a:lnTo>
                    <a:pt x="534" y="0"/>
                  </a:lnTo>
                  <a:lnTo>
                    <a:pt x="622" y="0"/>
                  </a:lnTo>
                  <a:close/>
                  <a:moveTo>
                    <a:pt x="445" y="0"/>
                  </a:moveTo>
                  <a:lnTo>
                    <a:pt x="445" y="3"/>
                  </a:lnTo>
                  <a:lnTo>
                    <a:pt x="356" y="3"/>
                  </a:lnTo>
                  <a:lnTo>
                    <a:pt x="356" y="0"/>
                  </a:lnTo>
                  <a:lnTo>
                    <a:pt x="445" y="0"/>
                  </a:lnTo>
                  <a:close/>
                  <a:moveTo>
                    <a:pt x="267" y="0"/>
                  </a:moveTo>
                  <a:lnTo>
                    <a:pt x="267" y="3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267" y="0"/>
                  </a:lnTo>
                  <a:close/>
                  <a:moveTo>
                    <a:pt x="88" y="0"/>
                  </a:moveTo>
                  <a:lnTo>
                    <a:pt x="88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278188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  <a:gd name="T10" fmla="*/ 910 w 91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  <a:lnTo>
                    <a:pt x="910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3278188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3638551" y="3049914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278188" y="3049914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000501" y="3049914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3638551" y="3049914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370388" y="3049914"/>
              <a:ext cx="357188" cy="4763"/>
            </a:xfrm>
            <a:custGeom>
              <a:avLst/>
              <a:gdLst>
                <a:gd name="T0" fmla="*/ 225 w 225"/>
                <a:gd name="T1" fmla="*/ 3 h 3"/>
                <a:gd name="T2" fmla="*/ 224 w 225"/>
                <a:gd name="T3" fmla="*/ 0 h 3"/>
                <a:gd name="T4" fmla="*/ 0 w 225"/>
                <a:gd name="T5" fmla="*/ 0 h 3"/>
                <a:gd name="T6" fmla="*/ 0 w 225"/>
                <a:gd name="T7" fmla="*/ 3 h 3"/>
                <a:gd name="T8" fmla="*/ 225 w 22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">
                  <a:moveTo>
                    <a:pt x="225" y="3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5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4059238" y="2927676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367213" y="2927676"/>
              <a:ext cx="360363" cy="4763"/>
            </a:xfrm>
            <a:custGeom>
              <a:avLst/>
              <a:gdLst>
                <a:gd name="T0" fmla="*/ 226 w 227"/>
                <a:gd name="T1" fmla="*/ 3 h 3"/>
                <a:gd name="T2" fmla="*/ 227 w 227"/>
                <a:gd name="T3" fmla="*/ 0 h 3"/>
                <a:gd name="T4" fmla="*/ 0 w 227"/>
                <a:gd name="T5" fmla="*/ 0 h 3"/>
                <a:gd name="T6" fmla="*/ 0 w 227"/>
                <a:gd name="T7" fmla="*/ 3 h 3"/>
                <a:gd name="T8" fmla="*/ 226 w 22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">
                  <a:moveTo>
                    <a:pt x="226" y="3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6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986213" y="2927676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630613" y="2927676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278188" y="2927676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3278188" y="2989589"/>
              <a:ext cx="1446213" cy="4763"/>
            </a:xfrm>
            <a:custGeom>
              <a:avLst/>
              <a:gdLst>
                <a:gd name="T0" fmla="*/ 911 w 911"/>
                <a:gd name="T1" fmla="*/ 0 h 3"/>
                <a:gd name="T2" fmla="*/ 911 w 911"/>
                <a:gd name="T3" fmla="*/ 3 h 3"/>
                <a:gd name="T4" fmla="*/ 810 w 911"/>
                <a:gd name="T5" fmla="*/ 3 h 3"/>
                <a:gd name="T6" fmla="*/ 810 w 911"/>
                <a:gd name="T7" fmla="*/ 0 h 3"/>
                <a:gd name="T8" fmla="*/ 911 w 911"/>
                <a:gd name="T9" fmla="*/ 0 h 3"/>
                <a:gd name="T10" fmla="*/ 709 w 911"/>
                <a:gd name="T11" fmla="*/ 0 h 3"/>
                <a:gd name="T12" fmla="*/ 709 w 911"/>
                <a:gd name="T13" fmla="*/ 3 h 3"/>
                <a:gd name="T14" fmla="*/ 608 w 911"/>
                <a:gd name="T15" fmla="*/ 3 h 3"/>
                <a:gd name="T16" fmla="*/ 608 w 911"/>
                <a:gd name="T17" fmla="*/ 0 h 3"/>
                <a:gd name="T18" fmla="*/ 709 w 911"/>
                <a:gd name="T19" fmla="*/ 0 h 3"/>
                <a:gd name="T20" fmla="*/ 507 w 911"/>
                <a:gd name="T21" fmla="*/ 0 h 3"/>
                <a:gd name="T22" fmla="*/ 507 w 911"/>
                <a:gd name="T23" fmla="*/ 3 h 3"/>
                <a:gd name="T24" fmla="*/ 405 w 911"/>
                <a:gd name="T25" fmla="*/ 3 h 3"/>
                <a:gd name="T26" fmla="*/ 405 w 911"/>
                <a:gd name="T27" fmla="*/ 0 h 3"/>
                <a:gd name="T28" fmla="*/ 507 w 911"/>
                <a:gd name="T29" fmla="*/ 0 h 3"/>
                <a:gd name="T30" fmla="*/ 304 w 911"/>
                <a:gd name="T31" fmla="*/ 0 h 3"/>
                <a:gd name="T32" fmla="*/ 304 w 911"/>
                <a:gd name="T33" fmla="*/ 3 h 3"/>
                <a:gd name="T34" fmla="*/ 202 w 911"/>
                <a:gd name="T35" fmla="*/ 3 h 3"/>
                <a:gd name="T36" fmla="*/ 202 w 911"/>
                <a:gd name="T37" fmla="*/ 0 h 3"/>
                <a:gd name="T38" fmla="*/ 304 w 911"/>
                <a:gd name="T39" fmla="*/ 0 h 3"/>
                <a:gd name="T40" fmla="*/ 101 w 911"/>
                <a:gd name="T41" fmla="*/ 0 h 3"/>
                <a:gd name="T42" fmla="*/ 101 w 911"/>
                <a:gd name="T43" fmla="*/ 3 h 3"/>
                <a:gd name="T44" fmla="*/ 0 w 911"/>
                <a:gd name="T45" fmla="*/ 3 h 3"/>
                <a:gd name="T46" fmla="*/ 0 w 911"/>
                <a:gd name="T47" fmla="*/ 0 h 3"/>
                <a:gd name="T48" fmla="*/ 101 w 91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1" h="3">
                  <a:moveTo>
                    <a:pt x="911" y="0"/>
                  </a:moveTo>
                  <a:lnTo>
                    <a:pt x="911" y="3"/>
                  </a:lnTo>
                  <a:lnTo>
                    <a:pt x="810" y="3"/>
                  </a:lnTo>
                  <a:lnTo>
                    <a:pt x="810" y="0"/>
                  </a:lnTo>
                  <a:lnTo>
                    <a:pt x="911" y="0"/>
                  </a:lnTo>
                  <a:close/>
                  <a:moveTo>
                    <a:pt x="709" y="0"/>
                  </a:moveTo>
                  <a:lnTo>
                    <a:pt x="709" y="3"/>
                  </a:lnTo>
                  <a:lnTo>
                    <a:pt x="608" y="3"/>
                  </a:lnTo>
                  <a:lnTo>
                    <a:pt x="608" y="0"/>
                  </a:lnTo>
                  <a:lnTo>
                    <a:pt x="709" y="0"/>
                  </a:lnTo>
                  <a:close/>
                  <a:moveTo>
                    <a:pt x="507" y="0"/>
                  </a:moveTo>
                  <a:lnTo>
                    <a:pt x="507" y="3"/>
                  </a:lnTo>
                  <a:lnTo>
                    <a:pt x="405" y="3"/>
                  </a:lnTo>
                  <a:lnTo>
                    <a:pt x="405" y="0"/>
                  </a:lnTo>
                  <a:lnTo>
                    <a:pt x="507" y="0"/>
                  </a:lnTo>
                  <a:close/>
                  <a:moveTo>
                    <a:pt x="304" y="0"/>
                  </a:moveTo>
                  <a:lnTo>
                    <a:pt x="304" y="3"/>
                  </a:lnTo>
                  <a:lnTo>
                    <a:pt x="202" y="3"/>
                  </a:lnTo>
                  <a:lnTo>
                    <a:pt x="202" y="0"/>
                  </a:lnTo>
                  <a:lnTo>
                    <a:pt x="304" y="0"/>
                  </a:lnTo>
                  <a:close/>
                  <a:moveTo>
                    <a:pt x="101" y="0"/>
                  </a:moveTo>
                  <a:lnTo>
                    <a:pt x="10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17713" y="2930851"/>
              <a:ext cx="1270000" cy="122238"/>
            </a:xfrm>
            <a:custGeom>
              <a:avLst/>
              <a:gdLst>
                <a:gd name="T0" fmla="*/ 800 w 800"/>
                <a:gd name="T1" fmla="*/ 77 h 77"/>
                <a:gd name="T2" fmla="*/ 0 w 800"/>
                <a:gd name="T3" fmla="*/ 77 h 77"/>
                <a:gd name="T4" fmla="*/ 0 w 800"/>
                <a:gd name="T5" fmla="*/ 38 h 77"/>
                <a:gd name="T6" fmla="*/ 0 w 800"/>
                <a:gd name="T7" fmla="*/ 0 h 77"/>
                <a:gd name="T8" fmla="*/ 800 w 800"/>
                <a:gd name="T9" fmla="*/ 0 h 77"/>
                <a:gd name="T10" fmla="*/ 800 w 80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0" h="77">
                  <a:moveTo>
                    <a:pt x="80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0" y="0"/>
                  </a:lnTo>
                  <a:lnTo>
                    <a:pt x="800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017713" y="2930851"/>
              <a:ext cx="1270000" cy="122238"/>
            </a:xfrm>
            <a:custGeom>
              <a:avLst/>
              <a:gdLst>
                <a:gd name="T0" fmla="*/ 800 w 800"/>
                <a:gd name="T1" fmla="*/ 77 h 77"/>
                <a:gd name="T2" fmla="*/ 0 w 800"/>
                <a:gd name="T3" fmla="*/ 77 h 77"/>
                <a:gd name="T4" fmla="*/ 0 w 800"/>
                <a:gd name="T5" fmla="*/ 38 h 77"/>
                <a:gd name="T6" fmla="*/ 0 w 800"/>
                <a:gd name="T7" fmla="*/ 0 h 77"/>
                <a:gd name="T8" fmla="*/ 800 w 80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0" h="77">
                  <a:moveTo>
                    <a:pt x="80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335213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017713" y="3049914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2652713" y="3049914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2335213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2970213" y="3049914"/>
              <a:ext cx="320675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2705101" y="2927676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2967038" y="2927676"/>
              <a:ext cx="3222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>
              <a:off x="2641601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2327276" y="2927676"/>
              <a:ext cx="319088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2017713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2017713" y="2989589"/>
              <a:ext cx="1270000" cy="4763"/>
            </a:xfrm>
            <a:custGeom>
              <a:avLst/>
              <a:gdLst>
                <a:gd name="T0" fmla="*/ 800 w 800"/>
                <a:gd name="T1" fmla="*/ 0 h 3"/>
                <a:gd name="T2" fmla="*/ 800 w 800"/>
                <a:gd name="T3" fmla="*/ 3 h 3"/>
                <a:gd name="T4" fmla="*/ 711 w 800"/>
                <a:gd name="T5" fmla="*/ 3 h 3"/>
                <a:gd name="T6" fmla="*/ 711 w 800"/>
                <a:gd name="T7" fmla="*/ 0 h 3"/>
                <a:gd name="T8" fmla="*/ 800 w 800"/>
                <a:gd name="T9" fmla="*/ 0 h 3"/>
                <a:gd name="T10" fmla="*/ 623 w 800"/>
                <a:gd name="T11" fmla="*/ 0 h 3"/>
                <a:gd name="T12" fmla="*/ 623 w 800"/>
                <a:gd name="T13" fmla="*/ 3 h 3"/>
                <a:gd name="T14" fmla="*/ 534 w 800"/>
                <a:gd name="T15" fmla="*/ 3 h 3"/>
                <a:gd name="T16" fmla="*/ 534 w 800"/>
                <a:gd name="T17" fmla="*/ 0 h 3"/>
                <a:gd name="T18" fmla="*/ 623 w 800"/>
                <a:gd name="T19" fmla="*/ 0 h 3"/>
                <a:gd name="T20" fmla="*/ 445 w 800"/>
                <a:gd name="T21" fmla="*/ 0 h 3"/>
                <a:gd name="T22" fmla="*/ 445 w 800"/>
                <a:gd name="T23" fmla="*/ 3 h 3"/>
                <a:gd name="T24" fmla="*/ 356 w 800"/>
                <a:gd name="T25" fmla="*/ 3 h 3"/>
                <a:gd name="T26" fmla="*/ 356 w 800"/>
                <a:gd name="T27" fmla="*/ 0 h 3"/>
                <a:gd name="T28" fmla="*/ 445 w 800"/>
                <a:gd name="T29" fmla="*/ 0 h 3"/>
                <a:gd name="T30" fmla="*/ 266 w 800"/>
                <a:gd name="T31" fmla="*/ 0 h 3"/>
                <a:gd name="T32" fmla="*/ 266 w 800"/>
                <a:gd name="T33" fmla="*/ 3 h 3"/>
                <a:gd name="T34" fmla="*/ 177 w 800"/>
                <a:gd name="T35" fmla="*/ 3 h 3"/>
                <a:gd name="T36" fmla="*/ 177 w 800"/>
                <a:gd name="T37" fmla="*/ 0 h 3"/>
                <a:gd name="T38" fmla="*/ 266 w 800"/>
                <a:gd name="T39" fmla="*/ 0 h 3"/>
                <a:gd name="T40" fmla="*/ 89 w 800"/>
                <a:gd name="T41" fmla="*/ 0 h 3"/>
                <a:gd name="T42" fmla="*/ 89 w 800"/>
                <a:gd name="T43" fmla="*/ 3 h 3"/>
                <a:gd name="T44" fmla="*/ 0 w 800"/>
                <a:gd name="T45" fmla="*/ 3 h 3"/>
                <a:gd name="T46" fmla="*/ 0 w 800"/>
                <a:gd name="T47" fmla="*/ 0 h 3"/>
                <a:gd name="T48" fmla="*/ 89 w 800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00" h="3">
                  <a:moveTo>
                    <a:pt x="800" y="0"/>
                  </a:moveTo>
                  <a:lnTo>
                    <a:pt x="800" y="3"/>
                  </a:lnTo>
                  <a:lnTo>
                    <a:pt x="711" y="3"/>
                  </a:lnTo>
                  <a:lnTo>
                    <a:pt x="711" y="0"/>
                  </a:lnTo>
                  <a:lnTo>
                    <a:pt x="800" y="0"/>
                  </a:lnTo>
                  <a:close/>
                  <a:moveTo>
                    <a:pt x="623" y="0"/>
                  </a:moveTo>
                  <a:lnTo>
                    <a:pt x="623" y="3"/>
                  </a:lnTo>
                  <a:lnTo>
                    <a:pt x="534" y="3"/>
                  </a:lnTo>
                  <a:lnTo>
                    <a:pt x="534" y="0"/>
                  </a:lnTo>
                  <a:lnTo>
                    <a:pt x="623" y="0"/>
                  </a:lnTo>
                  <a:close/>
                  <a:moveTo>
                    <a:pt x="445" y="0"/>
                  </a:moveTo>
                  <a:lnTo>
                    <a:pt x="445" y="3"/>
                  </a:lnTo>
                  <a:lnTo>
                    <a:pt x="356" y="3"/>
                  </a:lnTo>
                  <a:lnTo>
                    <a:pt x="356" y="0"/>
                  </a:lnTo>
                  <a:lnTo>
                    <a:pt x="445" y="0"/>
                  </a:lnTo>
                  <a:close/>
                  <a:moveTo>
                    <a:pt x="266" y="0"/>
                  </a:moveTo>
                  <a:lnTo>
                    <a:pt x="266" y="3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266" y="0"/>
                  </a:lnTo>
                  <a:close/>
                  <a:moveTo>
                    <a:pt x="89" y="0"/>
                  </a:moveTo>
                  <a:lnTo>
                    <a:pt x="89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703263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  <a:gd name="T10" fmla="*/ 910 w 91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  <a:lnTo>
                    <a:pt x="910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703263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>
              <a:off x="1063626" y="3049914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703263" y="3049914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1425576" y="3049914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1063626" y="3049914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797051" y="3049914"/>
              <a:ext cx="355600" cy="4763"/>
            </a:xfrm>
            <a:custGeom>
              <a:avLst/>
              <a:gdLst>
                <a:gd name="T0" fmla="*/ 224 w 224"/>
                <a:gd name="T1" fmla="*/ 3 h 3"/>
                <a:gd name="T2" fmla="*/ 223 w 224"/>
                <a:gd name="T3" fmla="*/ 0 h 3"/>
                <a:gd name="T4" fmla="*/ 0 w 224"/>
                <a:gd name="T5" fmla="*/ 0 h 3"/>
                <a:gd name="T6" fmla="*/ 0 w 224"/>
                <a:gd name="T7" fmla="*/ 3 h 3"/>
                <a:gd name="T8" fmla="*/ 224 w 22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">
                  <a:moveTo>
                    <a:pt x="224" y="3"/>
                  </a:moveTo>
                  <a:lnTo>
                    <a:pt x="22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4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1484313" y="2927676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792288" y="2927676"/>
              <a:ext cx="361950" cy="4763"/>
            </a:xfrm>
            <a:custGeom>
              <a:avLst/>
              <a:gdLst>
                <a:gd name="T0" fmla="*/ 226 w 228"/>
                <a:gd name="T1" fmla="*/ 3 h 3"/>
                <a:gd name="T2" fmla="*/ 228 w 228"/>
                <a:gd name="T3" fmla="*/ 0 h 3"/>
                <a:gd name="T4" fmla="*/ 0 w 228"/>
                <a:gd name="T5" fmla="*/ 0 h 3"/>
                <a:gd name="T6" fmla="*/ 0 w 228"/>
                <a:gd name="T7" fmla="*/ 3 h 3"/>
                <a:gd name="T8" fmla="*/ 226 w 228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3">
                  <a:moveTo>
                    <a:pt x="226" y="3"/>
                  </a:moveTo>
                  <a:lnTo>
                    <a:pt x="22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6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>
              <a:off x="1412876" y="2927676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7" name="Rectangle 65"/>
            <p:cNvSpPr>
              <a:spLocks noChangeArrowheads="1"/>
            </p:cNvSpPr>
            <p:nvPr/>
          </p:nvSpPr>
          <p:spPr bwMode="auto">
            <a:xfrm>
              <a:off x="1055688" y="2927676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>
              <a:off x="703263" y="2927676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703263" y="2989589"/>
              <a:ext cx="1446213" cy="4763"/>
            </a:xfrm>
            <a:custGeom>
              <a:avLst/>
              <a:gdLst>
                <a:gd name="T0" fmla="*/ 911 w 911"/>
                <a:gd name="T1" fmla="*/ 0 h 3"/>
                <a:gd name="T2" fmla="*/ 911 w 911"/>
                <a:gd name="T3" fmla="*/ 3 h 3"/>
                <a:gd name="T4" fmla="*/ 810 w 911"/>
                <a:gd name="T5" fmla="*/ 3 h 3"/>
                <a:gd name="T6" fmla="*/ 810 w 911"/>
                <a:gd name="T7" fmla="*/ 0 h 3"/>
                <a:gd name="T8" fmla="*/ 911 w 911"/>
                <a:gd name="T9" fmla="*/ 0 h 3"/>
                <a:gd name="T10" fmla="*/ 709 w 911"/>
                <a:gd name="T11" fmla="*/ 0 h 3"/>
                <a:gd name="T12" fmla="*/ 709 w 911"/>
                <a:gd name="T13" fmla="*/ 3 h 3"/>
                <a:gd name="T14" fmla="*/ 608 w 911"/>
                <a:gd name="T15" fmla="*/ 3 h 3"/>
                <a:gd name="T16" fmla="*/ 608 w 911"/>
                <a:gd name="T17" fmla="*/ 0 h 3"/>
                <a:gd name="T18" fmla="*/ 709 w 911"/>
                <a:gd name="T19" fmla="*/ 0 h 3"/>
                <a:gd name="T20" fmla="*/ 507 w 911"/>
                <a:gd name="T21" fmla="*/ 0 h 3"/>
                <a:gd name="T22" fmla="*/ 507 w 911"/>
                <a:gd name="T23" fmla="*/ 3 h 3"/>
                <a:gd name="T24" fmla="*/ 405 w 911"/>
                <a:gd name="T25" fmla="*/ 3 h 3"/>
                <a:gd name="T26" fmla="*/ 405 w 911"/>
                <a:gd name="T27" fmla="*/ 0 h 3"/>
                <a:gd name="T28" fmla="*/ 507 w 911"/>
                <a:gd name="T29" fmla="*/ 0 h 3"/>
                <a:gd name="T30" fmla="*/ 303 w 911"/>
                <a:gd name="T31" fmla="*/ 0 h 3"/>
                <a:gd name="T32" fmla="*/ 303 w 911"/>
                <a:gd name="T33" fmla="*/ 3 h 3"/>
                <a:gd name="T34" fmla="*/ 202 w 911"/>
                <a:gd name="T35" fmla="*/ 3 h 3"/>
                <a:gd name="T36" fmla="*/ 202 w 911"/>
                <a:gd name="T37" fmla="*/ 0 h 3"/>
                <a:gd name="T38" fmla="*/ 303 w 911"/>
                <a:gd name="T39" fmla="*/ 0 h 3"/>
                <a:gd name="T40" fmla="*/ 101 w 911"/>
                <a:gd name="T41" fmla="*/ 0 h 3"/>
                <a:gd name="T42" fmla="*/ 101 w 911"/>
                <a:gd name="T43" fmla="*/ 3 h 3"/>
                <a:gd name="T44" fmla="*/ 0 w 911"/>
                <a:gd name="T45" fmla="*/ 3 h 3"/>
                <a:gd name="T46" fmla="*/ 0 w 911"/>
                <a:gd name="T47" fmla="*/ 0 h 3"/>
                <a:gd name="T48" fmla="*/ 101 w 91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1" h="3">
                  <a:moveTo>
                    <a:pt x="911" y="0"/>
                  </a:moveTo>
                  <a:lnTo>
                    <a:pt x="911" y="3"/>
                  </a:lnTo>
                  <a:lnTo>
                    <a:pt x="810" y="3"/>
                  </a:lnTo>
                  <a:lnTo>
                    <a:pt x="810" y="0"/>
                  </a:lnTo>
                  <a:lnTo>
                    <a:pt x="911" y="0"/>
                  </a:lnTo>
                  <a:close/>
                  <a:moveTo>
                    <a:pt x="709" y="0"/>
                  </a:moveTo>
                  <a:lnTo>
                    <a:pt x="709" y="3"/>
                  </a:lnTo>
                  <a:lnTo>
                    <a:pt x="608" y="3"/>
                  </a:lnTo>
                  <a:lnTo>
                    <a:pt x="608" y="0"/>
                  </a:lnTo>
                  <a:lnTo>
                    <a:pt x="709" y="0"/>
                  </a:lnTo>
                  <a:close/>
                  <a:moveTo>
                    <a:pt x="507" y="0"/>
                  </a:moveTo>
                  <a:lnTo>
                    <a:pt x="507" y="3"/>
                  </a:lnTo>
                  <a:lnTo>
                    <a:pt x="405" y="3"/>
                  </a:lnTo>
                  <a:lnTo>
                    <a:pt x="405" y="0"/>
                  </a:lnTo>
                  <a:lnTo>
                    <a:pt x="507" y="0"/>
                  </a:lnTo>
                  <a:close/>
                  <a:moveTo>
                    <a:pt x="303" y="0"/>
                  </a:moveTo>
                  <a:lnTo>
                    <a:pt x="303" y="3"/>
                  </a:lnTo>
                  <a:lnTo>
                    <a:pt x="202" y="3"/>
                  </a:lnTo>
                  <a:lnTo>
                    <a:pt x="202" y="0"/>
                  </a:lnTo>
                  <a:lnTo>
                    <a:pt x="303" y="0"/>
                  </a:lnTo>
                  <a:close/>
                  <a:moveTo>
                    <a:pt x="101" y="0"/>
                  </a:moveTo>
                  <a:lnTo>
                    <a:pt x="10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7169151" y="2930851"/>
              <a:ext cx="1271588" cy="122238"/>
            </a:xfrm>
            <a:custGeom>
              <a:avLst/>
              <a:gdLst>
                <a:gd name="T0" fmla="*/ 801 w 801"/>
                <a:gd name="T1" fmla="*/ 77 h 77"/>
                <a:gd name="T2" fmla="*/ 0 w 801"/>
                <a:gd name="T3" fmla="*/ 77 h 77"/>
                <a:gd name="T4" fmla="*/ 0 w 801"/>
                <a:gd name="T5" fmla="*/ 38 h 77"/>
                <a:gd name="T6" fmla="*/ 0 w 801"/>
                <a:gd name="T7" fmla="*/ 0 h 77"/>
                <a:gd name="T8" fmla="*/ 801 w 801"/>
                <a:gd name="T9" fmla="*/ 0 h 77"/>
                <a:gd name="T10" fmla="*/ 801 w 801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1" h="77">
                  <a:moveTo>
                    <a:pt x="801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1" y="0"/>
                  </a:lnTo>
                  <a:lnTo>
                    <a:pt x="801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7169151" y="2930851"/>
              <a:ext cx="1271588" cy="122238"/>
            </a:xfrm>
            <a:custGeom>
              <a:avLst/>
              <a:gdLst>
                <a:gd name="T0" fmla="*/ 801 w 801"/>
                <a:gd name="T1" fmla="*/ 77 h 77"/>
                <a:gd name="T2" fmla="*/ 0 w 801"/>
                <a:gd name="T3" fmla="*/ 77 h 77"/>
                <a:gd name="T4" fmla="*/ 0 w 801"/>
                <a:gd name="T5" fmla="*/ 38 h 77"/>
                <a:gd name="T6" fmla="*/ 0 w 801"/>
                <a:gd name="T7" fmla="*/ 0 h 77"/>
                <a:gd name="T8" fmla="*/ 801 w 801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77">
                  <a:moveTo>
                    <a:pt x="801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74882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7169151" y="3049914"/>
              <a:ext cx="319088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4" name="Rectangle 72"/>
            <p:cNvSpPr>
              <a:spLocks noChangeArrowheads="1"/>
            </p:cNvSpPr>
            <p:nvPr/>
          </p:nvSpPr>
          <p:spPr bwMode="auto">
            <a:xfrm>
              <a:off x="7805738" y="3049914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74882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>
              <a:off x="81232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7" name="Rectangle 75"/>
            <p:cNvSpPr>
              <a:spLocks noChangeArrowheads="1"/>
            </p:cNvSpPr>
            <p:nvPr/>
          </p:nvSpPr>
          <p:spPr bwMode="auto">
            <a:xfrm>
              <a:off x="7858126" y="2927676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8" name="Rectangle 76"/>
            <p:cNvSpPr>
              <a:spLocks noChangeArrowheads="1"/>
            </p:cNvSpPr>
            <p:nvPr/>
          </p:nvSpPr>
          <p:spPr bwMode="auto">
            <a:xfrm>
              <a:off x="8118476" y="2927676"/>
              <a:ext cx="3222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79" name="Rectangle 77"/>
            <p:cNvSpPr>
              <a:spLocks noChangeArrowheads="1"/>
            </p:cNvSpPr>
            <p:nvPr/>
          </p:nvSpPr>
          <p:spPr bwMode="auto">
            <a:xfrm>
              <a:off x="7793038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7480301" y="2927676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1" name="Rectangle 79"/>
            <p:cNvSpPr>
              <a:spLocks noChangeArrowheads="1"/>
            </p:cNvSpPr>
            <p:nvPr/>
          </p:nvSpPr>
          <p:spPr bwMode="auto">
            <a:xfrm>
              <a:off x="7169151" y="2927676"/>
              <a:ext cx="319088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2" name="Freeform 80"/>
            <p:cNvSpPr>
              <a:spLocks noEditPoints="1"/>
            </p:cNvSpPr>
            <p:nvPr/>
          </p:nvSpPr>
          <p:spPr bwMode="auto">
            <a:xfrm>
              <a:off x="7169151" y="2989589"/>
              <a:ext cx="1271588" cy="4763"/>
            </a:xfrm>
            <a:custGeom>
              <a:avLst/>
              <a:gdLst>
                <a:gd name="T0" fmla="*/ 801 w 801"/>
                <a:gd name="T1" fmla="*/ 0 h 3"/>
                <a:gd name="T2" fmla="*/ 801 w 801"/>
                <a:gd name="T3" fmla="*/ 3 h 3"/>
                <a:gd name="T4" fmla="*/ 712 w 801"/>
                <a:gd name="T5" fmla="*/ 3 h 3"/>
                <a:gd name="T6" fmla="*/ 712 w 801"/>
                <a:gd name="T7" fmla="*/ 0 h 3"/>
                <a:gd name="T8" fmla="*/ 801 w 801"/>
                <a:gd name="T9" fmla="*/ 0 h 3"/>
                <a:gd name="T10" fmla="*/ 623 w 801"/>
                <a:gd name="T11" fmla="*/ 0 h 3"/>
                <a:gd name="T12" fmla="*/ 623 w 801"/>
                <a:gd name="T13" fmla="*/ 3 h 3"/>
                <a:gd name="T14" fmla="*/ 534 w 801"/>
                <a:gd name="T15" fmla="*/ 3 h 3"/>
                <a:gd name="T16" fmla="*/ 534 w 801"/>
                <a:gd name="T17" fmla="*/ 0 h 3"/>
                <a:gd name="T18" fmla="*/ 623 w 801"/>
                <a:gd name="T19" fmla="*/ 0 h 3"/>
                <a:gd name="T20" fmla="*/ 445 w 801"/>
                <a:gd name="T21" fmla="*/ 0 h 3"/>
                <a:gd name="T22" fmla="*/ 445 w 801"/>
                <a:gd name="T23" fmla="*/ 3 h 3"/>
                <a:gd name="T24" fmla="*/ 356 w 801"/>
                <a:gd name="T25" fmla="*/ 3 h 3"/>
                <a:gd name="T26" fmla="*/ 356 w 801"/>
                <a:gd name="T27" fmla="*/ 0 h 3"/>
                <a:gd name="T28" fmla="*/ 445 w 801"/>
                <a:gd name="T29" fmla="*/ 0 h 3"/>
                <a:gd name="T30" fmla="*/ 267 w 801"/>
                <a:gd name="T31" fmla="*/ 0 h 3"/>
                <a:gd name="T32" fmla="*/ 267 w 801"/>
                <a:gd name="T33" fmla="*/ 3 h 3"/>
                <a:gd name="T34" fmla="*/ 178 w 801"/>
                <a:gd name="T35" fmla="*/ 3 h 3"/>
                <a:gd name="T36" fmla="*/ 178 w 801"/>
                <a:gd name="T37" fmla="*/ 0 h 3"/>
                <a:gd name="T38" fmla="*/ 267 w 801"/>
                <a:gd name="T39" fmla="*/ 0 h 3"/>
                <a:gd name="T40" fmla="*/ 89 w 801"/>
                <a:gd name="T41" fmla="*/ 0 h 3"/>
                <a:gd name="T42" fmla="*/ 89 w 801"/>
                <a:gd name="T43" fmla="*/ 3 h 3"/>
                <a:gd name="T44" fmla="*/ 0 w 801"/>
                <a:gd name="T45" fmla="*/ 3 h 3"/>
                <a:gd name="T46" fmla="*/ 0 w 801"/>
                <a:gd name="T47" fmla="*/ 0 h 3"/>
                <a:gd name="T48" fmla="*/ 89 w 80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01" h="3">
                  <a:moveTo>
                    <a:pt x="801" y="0"/>
                  </a:moveTo>
                  <a:lnTo>
                    <a:pt x="801" y="3"/>
                  </a:lnTo>
                  <a:lnTo>
                    <a:pt x="712" y="3"/>
                  </a:lnTo>
                  <a:lnTo>
                    <a:pt x="712" y="0"/>
                  </a:lnTo>
                  <a:lnTo>
                    <a:pt x="801" y="0"/>
                  </a:lnTo>
                  <a:close/>
                  <a:moveTo>
                    <a:pt x="623" y="0"/>
                  </a:moveTo>
                  <a:lnTo>
                    <a:pt x="623" y="3"/>
                  </a:lnTo>
                  <a:lnTo>
                    <a:pt x="534" y="3"/>
                  </a:lnTo>
                  <a:lnTo>
                    <a:pt x="534" y="0"/>
                  </a:lnTo>
                  <a:lnTo>
                    <a:pt x="623" y="0"/>
                  </a:lnTo>
                  <a:close/>
                  <a:moveTo>
                    <a:pt x="445" y="0"/>
                  </a:moveTo>
                  <a:lnTo>
                    <a:pt x="445" y="3"/>
                  </a:lnTo>
                  <a:lnTo>
                    <a:pt x="356" y="3"/>
                  </a:lnTo>
                  <a:lnTo>
                    <a:pt x="356" y="0"/>
                  </a:lnTo>
                  <a:lnTo>
                    <a:pt x="445" y="0"/>
                  </a:lnTo>
                  <a:close/>
                  <a:moveTo>
                    <a:pt x="267" y="0"/>
                  </a:moveTo>
                  <a:lnTo>
                    <a:pt x="267" y="3"/>
                  </a:lnTo>
                  <a:lnTo>
                    <a:pt x="178" y="3"/>
                  </a:lnTo>
                  <a:lnTo>
                    <a:pt x="178" y="0"/>
                  </a:lnTo>
                  <a:lnTo>
                    <a:pt x="267" y="0"/>
                  </a:lnTo>
                  <a:close/>
                  <a:moveTo>
                    <a:pt x="89" y="0"/>
                  </a:moveTo>
                  <a:lnTo>
                    <a:pt x="89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856288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  <a:gd name="T10" fmla="*/ 910 w 91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  <a:lnTo>
                    <a:pt x="910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856288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6216651" y="3049914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6" name="Rectangle 84"/>
            <p:cNvSpPr>
              <a:spLocks noChangeArrowheads="1"/>
            </p:cNvSpPr>
            <p:nvPr/>
          </p:nvSpPr>
          <p:spPr bwMode="auto">
            <a:xfrm>
              <a:off x="5856288" y="3049914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7" name="Rectangle 85"/>
            <p:cNvSpPr>
              <a:spLocks noChangeArrowheads="1"/>
            </p:cNvSpPr>
            <p:nvPr/>
          </p:nvSpPr>
          <p:spPr bwMode="auto">
            <a:xfrm>
              <a:off x="6578601" y="3049914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8" name="Rectangle 86"/>
            <p:cNvSpPr>
              <a:spLocks noChangeArrowheads="1"/>
            </p:cNvSpPr>
            <p:nvPr/>
          </p:nvSpPr>
          <p:spPr bwMode="auto">
            <a:xfrm>
              <a:off x="6216651" y="3049914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6948488" y="3049914"/>
              <a:ext cx="357188" cy="4763"/>
            </a:xfrm>
            <a:custGeom>
              <a:avLst/>
              <a:gdLst>
                <a:gd name="T0" fmla="*/ 225 w 225"/>
                <a:gd name="T1" fmla="*/ 3 h 3"/>
                <a:gd name="T2" fmla="*/ 223 w 225"/>
                <a:gd name="T3" fmla="*/ 0 h 3"/>
                <a:gd name="T4" fmla="*/ 0 w 225"/>
                <a:gd name="T5" fmla="*/ 0 h 3"/>
                <a:gd name="T6" fmla="*/ 0 w 225"/>
                <a:gd name="T7" fmla="*/ 3 h 3"/>
                <a:gd name="T8" fmla="*/ 225 w 22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">
                  <a:moveTo>
                    <a:pt x="225" y="3"/>
                  </a:moveTo>
                  <a:lnTo>
                    <a:pt x="22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5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6637338" y="2927676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6945313" y="2927676"/>
              <a:ext cx="360363" cy="4763"/>
            </a:xfrm>
            <a:custGeom>
              <a:avLst/>
              <a:gdLst>
                <a:gd name="T0" fmla="*/ 226 w 227"/>
                <a:gd name="T1" fmla="*/ 3 h 3"/>
                <a:gd name="T2" fmla="*/ 227 w 227"/>
                <a:gd name="T3" fmla="*/ 0 h 3"/>
                <a:gd name="T4" fmla="*/ 0 w 227"/>
                <a:gd name="T5" fmla="*/ 0 h 3"/>
                <a:gd name="T6" fmla="*/ 0 w 227"/>
                <a:gd name="T7" fmla="*/ 3 h 3"/>
                <a:gd name="T8" fmla="*/ 226 w 22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">
                  <a:moveTo>
                    <a:pt x="226" y="3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6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2" name="Rectangle 90"/>
            <p:cNvSpPr>
              <a:spLocks noChangeArrowheads="1"/>
            </p:cNvSpPr>
            <p:nvPr/>
          </p:nvSpPr>
          <p:spPr bwMode="auto">
            <a:xfrm>
              <a:off x="6564313" y="2927676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6208713" y="2927676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5856288" y="2927676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5856288" y="2989589"/>
              <a:ext cx="1446213" cy="4763"/>
            </a:xfrm>
            <a:custGeom>
              <a:avLst/>
              <a:gdLst>
                <a:gd name="T0" fmla="*/ 911 w 911"/>
                <a:gd name="T1" fmla="*/ 0 h 3"/>
                <a:gd name="T2" fmla="*/ 911 w 911"/>
                <a:gd name="T3" fmla="*/ 3 h 3"/>
                <a:gd name="T4" fmla="*/ 810 w 911"/>
                <a:gd name="T5" fmla="*/ 3 h 3"/>
                <a:gd name="T6" fmla="*/ 810 w 911"/>
                <a:gd name="T7" fmla="*/ 0 h 3"/>
                <a:gd name="T8" fmla="*/ 911 w 911"/>
                <a:gd name="T9" fmla="*/ 0 h 3"/>
                <a:gd name="T10" fmla="*/ 709 w 911"/>
                <a:gd name="T11" fmla="*/ 0 h 3"/>
                <a:gd name="T12" fmla="*/ 709 w 911"/>
                <a:gd name="T13" fmla="*/ 3 h 3"/>
                <a:gd name="T14" fmla="*/ 607 w 911"/>
                <a:gd name="T15" fmla="*/ 3 h 3"/>
                <a:gd name="T16" fmla="*/ 607 w 911"/>
                <a:gd name="T17" fmla="*/ 0 h 3"/>
                <a:gd name="T18" fmla="*/ 709 w 911"/>
                <a:gd name="T19" fmla="*/ 0 h 3"/>
                <a:gd name="T20" fmla="*/ 506 w 911"/>
                <a:gd name="T21" fmla="*/ 0 h 3"/>
                <a:gd name="T22" fmla="*/ 506 w 911"/>
                <a:gd name="T23" fmla="*/ 3 h 3"/>
                <a:gd name="T24" fmla="*/ 404 w 911"/>
                <a:gd name="T25" fmla="*/ 3 h 3"/>
                <a:gd name="T26" fmla="*/ 404 w 911"/>
                <a:gd name="T27" fmla="*/ 0 h 3"/>
                <a:gd name="T28" fmla="*/ 506 w 911"/>
                <a:gd name="T29" fmla="*/ 0 h 3"/>
                <a:gd name="T30" fmla="*/ 303 w 911"/>
                <a:gd name="T31" fmla="*/ 0 h 3"/>
                <a:gd name="T32" fmla="*/ 303 w 911"/>
                <a:gd name="T33" fmla="*/ 3 h 3"/>
                <a:gd name="T34" fmla="*/ 202 w 911"/>
                <a:gd name="T35" fmla="*/ 3 h 3"/>
                <a:gd name="T36" fmla="*/ 202 w 911"/>
                <a:gd name="T37" fmla="*/ 0 h 3"/>
                <a:gd name="T38" fmla="*/ 303 w 911"/>
                <a:gd name="T39" fmla="*/ 0 h 3"/>
                <a:gd name="T40" fmla="*/ 101 w 911"/>
                <a:gd name="T41" fmla="*/ 0 h 3"/>
                <a:gd name="T42" fmla="*/ 101 w 911"/>
                <a:gd name="T43" fmla="*/ 3 h 3"/>
                <a:gd name="T44" fmla="*/ 0 w 911"/>
                <a:gd name="T45" fmla="*/ 3 h 3"/>
                <a:gd name="T46" fmla="*/ 0 w 911"/>
                <a:gd name="T47" fmla="*/ 0 h 3"/>
                <a:gd name="T48" fmla="*/ 101 w 91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1" h="3">
                  <a:moveTo>
                    <a:pt x="911" y="0"/>
                  </a:moveTo>
                  <a:lnTo>
                    <a:pt x="911" y="3"/>
                  </a:lnTo>
                  <a:lnTo>
                    <a:pt x="810" y="3"/>
                  </a:lnTo>
                  <a:lnTo>
                    <a:pt x="810" y="0"/>
                  </a:lnTo>
                  <a:lnTo>
                    <a:pt x="911" y="0"/>
                  </a:lnTo>
                  <a:close/>
                  <a:moveTo>
                    <a:pt x="709" y="0"/>
                  </a:moveTo>
                  <a:lnTo>
                    <a:pt x="709" y="3"/>
                  </a:lnTo>
                  <a:lnTo>
                    <a:pt x="607" y="3"/>
                  </a:lnTo>
                  <a:lnTo>
                    <a:pt x="607" y="0"/>
                  </a:lnTo>
                  <a:lnTo>
                    <a:pt x="709" y="0"/>
                  </a:lnTo>
                  <a:close/>
                  <a:moveTo>
                    <a:pt x="506" y="0"/>
                  </a:moveTo>
                  <a:lnTo>
                    <a:pt x="506" y="3"/>
                  </a:lnTo>
                  <a:lnTo>
                    <a:pt x="404" y="3"/>
                  </a:lnTo>
                  <a:lnTo>
                    <a:pt x="404" y="0"/>
                  </a:lnTo>
                  <a:lnTo>
                    <a:pt x="506" y="0"/>
                  </a:lnTo>
                  <a:close/>
                  <a:moveTo>
                    <a:pt x="303" y="0"/>
                  </a:moveTo>
                  <a:lnTo>
                    <a:pt x="303" y="3"/>
                  </a:lnTo>
                  <a:lnTo>
                    <a:pt x="202" y="3"/>
                  </a:lnTo>
                  <a:lnTo>
                    <a:pt x="202" y="0"/>
                  </a:lnTo>
                  <a:lnTo>
                    <a:pt x="303" y="0"/>
                  </a:lnTo>
                  <a:close/>
                  <a:moveTo>
                    <a:pt x="101" y="0"/>
                  </a:moveTo>
                  <a:lnTo>
                    <a:pt x="10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auto">
            <a:xfrm>
              <a:off x="4452938" y="2870526"/>
              <a:ext cx="238125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7" name="Freeform 95"/>
            <p:cNvSpPr>
              <a:spLocks noEditPoints="1"/>
            </p:cNvSpPr>
            <p:nvPr/>
          </p:nvSpPr>
          <p:spPr bwMode="auto">
            <a:xfrm>
              <a:off x="4429126" y="2846714"/>
              <a:ext cx="284163" cy="285750"/>
            </a:xfrm>
            <a:custGeom>
              <a:avLst/>
              <a:gdLst>
                <a:gd name="T0" fmla="*/ 112 w 223"/>
                <a:gd name="T1" fmla="*/ 223 h 223"/>
                <a:gd name="T2" fmla="*/ 0 w 223"/>
                <a:gd name="T3" fmla="*/ 111 h 223"/>
                <a:gd name="T4" fmla="*/ 112 w 223"/>
                <a:gd name="T5" fmla="*/ 0 h 223"/>
                <a:gd name="T6" fmla="*/ 223 w 223"/>
                <a:gd name="T7" fmla="*/ 111 h 223"/>
                <a:gd name="T8" fmla="*/ 112 w 223"/>
                <a:gd name="T9" fmla="*/ 223 h 223"/>
                <a:gd name="T10" fmla="*/ 112 w 223"/>
                <a:gd name="T11" fmla="*/ 37 h 223"/>
                <a:gd name="T12" fmla="*/ 37 w 223"/>
                <a:gd name="T13" fmla="*/ 111 h 223"/>
                <a:gd name="T14" fmla="*/ 112 w 223"/>
                <a:gd name="T15" fmla="*/ 186 h 223"/>
                <a:gd name="T16" fmla="*/ 187 w 223"/>
                <a:gd name="T17" fmla="*/ 111 h 223"/>
                <a:gd name="T18" fmla="*/ 112 w 223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173" y="0"/>
                    <a:pt x="223" y="50"/>
                    <a:pt x="223" y="111"/>
                  </a:cubicBezTo>
                  <a:cubicBezTo>
                    <a:pt x="223" y="173"/>
                    <a:pt x="173" y="223"/>
                    <a:pt x="112" y="223"/>
                  </a:cubicBezTo>
                  <a:close/>
                  <a:moveTo>
                    <a:pt x="112" y="37"/>
                  </a:moveTo>
                  <a:cubicBezTo>
                    <a:pt x="71" y="37"/>
                    <a:pt x="37" y="70"/>
                    <a:pt x="37" y="111"/>
                  </a:cubicBezTo>
                  <a:cubicBezTo>
                    <a:pt x="37" y="152"/>
                    <a:pt x="71" y="186"/>
                    <a:pt x="112" y="186"/>
                  </a:cubicBezTo>
                  <a:cubicBezTo>
                    <a:pt x="153" y="186"/>
                    <a:pt x="187" y="152"/>
                    <a:pt x="187" y="111"/>
                  </a:cubicBezTo>
                  <a:cubicBezTo>
                    <a:pt x="187" y="70"/>
                    <a:pt x="153" y="37"/>
                    <a:pt x="112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auto">
            <a:xfrm>
              <a:off x="3168651" y="2870526"/>
              <a:ext cx="236538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9" name="Freeform 97"/>
            <p:cNvSpPr>
              <a:spLocks noEditPoints="1"/>
            </p:cNvSpPr>
            <p:nvPr/>
          </p:nvSpPr>
          <p:spPr bwMode="auto">
            <a:xfrm>
              <a:off x="3144838" y="2846714"/>
              <a:ext cx="284163" cy="285750"/>
            </a:xfrm>
            <a:custGeom>
              <a:avLst/>
              <a:gdLst>
                <a:gd name="T0" fmla="*/ 111 w 222"/>
                <a:gd name="T1" fmla="*/ 223 h 223"/>
                <a:gd name="T2" fmla="*/ 0 w 222"/>
                <a:gd name="T3" fmla="*/ 111 h 223"/>
                <a:gd name="T4" fmla="*/ 111 w 222"/>
                <a:gd name="T5" fmla="*/ 0 h 223"/>
                <a:gd name="T6" fmla="*/ 222 w 222"/>
                <a:gd name="T7" fmla="*/ 111 h 223"/>
                <a:gd name="T8" fmla="*/ 111 w 222"/>
                <a:gd name="T9" fmla="*/ 223 h 223"/>
                <a:gd name="T10" fmla="*/ 111 w 222"/>
                <a:gd name="T11" fmla="*/ 37 h 223"/>
                <a:gd name="T12" fmla="*/ 36 w 222"/>
                <a:gd name="T13" fmla="*/ 111 h 223"/>
                <a:gd name="T14" fmla="*/ 111 w 222"/>
                <a:gd name="T15" fmla="*/ 186 h 223"/>
                <a:gd name="T16" fmla="*/ 186 w 222"/>
                <a:gd name="T17" fmla="*/ 111 h 223"/>
                <a:gd name="T18" fmla="*/ 111 w 222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2" h="223">
                  <a:moveTo>
                    <a:pt x="111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1" y="0"/>
                  </a:cubicBezTo>
                  <a:cubicBezTo>
                    <a:pt x="172" y="0"/>
                    <a:pt x="222" y="50"/>
                    <a:pt x="222" y="111"/>
                  </a:cubicBezTo>
                  <a:cubicBezTo>
                    <a:pt x="222" y="173"/>
                    <a:pt x="172" y="223"/>
                    <a:pt x="111" y="223"/>
                  </a:cubicBezTo>
                  <a:close/>
                  <a:moveTo>
                    <a:pt x="111" y="37"/>
                  </a:moveTo>
                  <a:cubicBezTo>
                    <a:pt x="70" y="37"/>
                    <a:pt x="36" y="70"/>
                    <a:pt x="36" y="111"/>
                  </a:cubicBezTo>
                  <a:cubicBezTo>
                    <a:pt x="36" y="152"/>
                    <a:pt x="70" y="186"/>
                    <a:pt x="111" y="186"/>
                  </a:cubicBezTo>
                  <a:cubicBezTo>
                    <a:pt x="152" y="186"/>
                    <a:pt x="186" y="152"/>
                    <a:pt x="186" y="111"/>
                  </a:cubicBezTo>
                  <a:cubicBezTo>
                    <a:pt x="186" y="70"/>
                    <a:pt x="152" y="37"/>
                    <a:pt x="111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auto">
            <a:xfrm>
              <a:off x="5738813" y="2870526"/>
              <a:ext cx="236538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1" name="Freeform 99"/>
            <p:cNvSpPr>
              <a:spLocks noEditPoints="1"/>
            </p:cNvSpPr>
            <p:nvPr/>
          </p:nvSpPr>
          <p:spPr bwMode="auto">
            <a:xfrm>
              <a:off x="5715001" y="2846714"/>
              <a:ext cx="284163" cy="285750"/>
            </a:xfrm>
            <a:custGeom>
              <a:avLst/>
              <a:gdLst>
                <a:gd name="T0" fmla="*/ 112 w 223"/>
                <a:gd name="T1" fmla="*/ 223 h 223"/>
                <a:gd name="T2" fmla="*/ 0 w 223"/>
                <a:gd name="T3" fmla="*/ 111 h 223"/>
                <a:gd name="T4" fmla="*/ 112 w 223"/>
                <a:gd name="T5" fmla="*/ 0 h 223"/>
                <a:gd name="T6" fmla="*/ 223 w 223"/>
                <a:gd name="T7" fmla="*/ 111 h 223"/>
                <a:gd name="T8" fmla="*/ 112 w 223"/>
                <a:gd name="T9" fmla="*/ 223 h 223"/>
                <a:gd name="T10" fmla="*/ 112 w 223"/>
                <a:gd name="T11" fmla="*/ 37 h 223"/>
                <a:gd name="T12" fmla="*/ 37 w 223"/>
                <a:gd name="T13" fmla="*/ 111 h 223"/>
                <a:gd name="T14" fmla="*/ 112 w 223"/>
                <a:gd name="T15" fmla="*/ 186 h 223"/>
                <a:gd name="T16" fmla="*/ 186 w 223"/>
                <a:gd name="T17" fmla="*/ 111 h 223"/>
                <a:gd name="T18" fmla="*/ 112 w 223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173" y="0"/>
                    <a:pt x="223" y="50"/>
                    <a:pt x="223" y="111"/>
                  </a:cubicBezTo>
                  <a:cubicBezTo>
                    <a:pt x="223" y="173"/>
                    <a:pt x="173" y="223"/>
                    <a:pt x="112" y="223"/>
                  </a:cubicBezTo>
                  <a:close/>
                  <a:moveTo>
                    <a:pt x="112" y="37"/>
                  </a:moveTo>
                  <a:cubicBezTo>
                    <a:pt x="71" y="37"/>
                    <a:pt x="37" y="70"/>
                    <a:pt x="37" y="111"/>
                  </a:cubicBezTo>
                  <a:cubicBezTo>
                    <a:pt x="37" y="152"/>
                    <a:pt x="71" y="186"/>
                    <a:pt x="112" y="186"/>
                  </a:cubicBezTo>
                  <a:cubicBezTo>
                    <a:pt x="153" y="186"/>
                    <a:pt x="186" y="152"/>
                    <a:pt x="186" y="111"/>
                  </a:cubicBezTo>
                  <a:cubicBezTo>
                    <a:pt x="186" y="70"/>
                    <a:pt x="153" y="37"/>
                    <a:pt x="112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auto">
            <a:xfrm>
              <a:off x="7023101" y="2870526"/>
              <a:ext cx="238125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3" name="Freeform 101"/>
            <p:cNvSpPr>
              <a:spLocks noEditPoints="1"/>
            </p:cNvSpPr>
            <p:nvPr/>
          </p:nvSpPr>
          <p:spPr bwMode="auto">
            <a:xfrm>
              <a:off x="6999288" y="2846714"/>
              <a:ext cx="284163" cy="285750"/>
            </a:xfrm>
            <a:custGeom>
              <a:avLst/>
              <a:gdLst>
                <a:gd name="T0" fmla="*/ 112 w 223"/>
                <a:gd name="T1" fmla="*/ 223 h 223"/>
                <a:gd name="T2" fmla="*/ 0 w 223"/>
                <a:gd name="T3" fmla="*/ 111 h 223"/>
                <a:gd name="T4" fmla="*/ 112 w 223"/>
                <a:gd name="T5" fmla="*/ 0 h 223"/>
                <a:gd name="T6" fmla="*/ 223 w 223"/>
                <a:gd name="T7" fmla="*/ 111 h 223"/>
                <a:gd name="T8" fmla="*/ 112 w 223"/>
                <a:gd name="T9" fmla="*/ 223 h 223"/>
                <a:gd name="T10" fmla="*/ 112 w 223"/>
                <a:gd name="T11" fmla="*/ 37 h 223"/>
                <a:gd name="T12" fmla="*/ 37 w 223"/>
                <a:gd name="T13" fmla="*/ 111 h 223"/>
                <a:gd name="T14" fmla="*/ 112 w 223"/>
                <a:gd name="T15" fmla="*/ 186 h 223"/>
                <a:gd name="T16" fmla="*/ 186 w 223"/>
                <a:gd name="T17" fmla="*/ 111 h 223"/>
                <a:gd name="T18" fmla="*/ 112 w 223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173" y="0"/>
                    <a:pt x="223" y="50"/>
                    <a:pt x="223" y="111"/>
                  </a:cubicBezTo>
                  <a:cubicBezTo>
                    <a:pt x="223" y="173"/>
                    <a:pt x="173" y="223"/>
                    <a:pt x="112" y="223"/>
                  </a:cubicBezTo>
                  <a:close/>
                  <a:moveTo>
                    <a:pt x="112" y="37"/>
                  </a:moveTo>
                  <a:cubicBezTo>
                    <a:pt x="70" y="37"/>
                    <a:pt x="37" y="70"/>
                    <a:pt x="37" y="111"/>
                  </a:cubicBezTo>
                  <a:cubicBezTo>
                    <a:pt x="37" y="152"/>
                    <a:pt x="70" y="186"/>
                    <a:pt x="112" y="186"/>
                  </a:cubicBezTo>
                  <a:cubicBezTo>
                    <a:pt x="153" y="186"/>
                    <a:pt x="186" y="152"/>
                    <a:pt x="186" y="111"/>
                  </a:cubicBezTo>
                  <a:cubicBezTo>
                    <a:pt x="186" y="70"/>
                    <a:pt x="153" y="37"/>
                    <a:pt x="112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auto">
            <a:xfrm>
              <a:off x="1882776" y="2870526"/>
              <a:ext cx="238125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5" name="Freeform 103"/>
            <p:cNvSpPr>
              <a:spLocks noEditPoints="1"/>
            </p:cNvSpPr>
            <p:nvPr/>
          </p:nvSpPr>
          <p:spPr bwMode="auto">
            <a:xfrm>
              <a:off x="1860551" y="2846714"/>
              <a:ext cx="284163" cy="285750"/>
            </a:xfrm>
            <a:custGeom>
              <a:avLst/>
              <a:gdLst>
                <a:gd name="T0" fmla="*/ 111 w 223"/>
                <a:gd name="T1" fmla="*/ 223 h 223"/>
                <a:gd name="T2" fmla="*/ 0 w 223"/>
                <a:gd name="T3" fmla="*/ 111 h 223"/>
                <a:gd name="T4" fmla="*/ 111 w 223"/>
                <a:gd name="T5" fmla="*/ 0 h 223"/>
                <a:gd name="T6" fmla="*/ 223 w 223"/>
                <a:gd name="T7" fmla="*/ 111 h 223"/>
                <a:gd name="T8" fmla="*/ 111 w 223"/>
                <a:gd name="T9" fmla="*/ 223 h 223"/>
                <a:gd name="T10" fmla="*/ 111 w 223"/>
                <a:gd name="T11" fmla="*/ 37 h 223"/>
                <a:gd name="T12" fmla="*/ 37 w 223"/>
                <a:gd name="T13" fmla="*/ 111 h 223"/>
                <a:gd name="T14" fmla="*/ 111 w 223"/>
                <a:gd name="T15" fmla="*/ 186 h 223"/>
                <a:gd name="T16" fmla="*/ 186 w 223"/>
                <a:gd name="T17" fmla="*/ 111 h 223"/>
                <a:gd name="T18" fmla="*/ 111 w 223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1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1" y="0"/>
                  </a:cubicBezTo>
                  <a:cubicBezTo>
                    <a:pt x="173" y="0"/>
                    <a:pt x="223" y="50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lose/>
                  <a:moveTo>
                    <a:pt x="111" y="37"/>
                  </a:moveTo>
                  <a:cubicBezTo>
                    <a:pt x="70" y="37"/>
                    <a:pt x="37" y="70"/>
                    <a:pt x="37" y="111"/>
                  </a:cubicBezTo>
                  <a:cubicBezTo>
                    <a:pt x="37" y="152"/>
                    <a:pt x="70" y="186"/>
                    <a:pt x="111" y="186"/>
                  </a:cubicBezTo>
                  <a:cubicBezTo>
                    <a:pt x="152" y="186"/>
                    <a:pt x="186" y="152"/>
                    <a:pt x="186" y="111"/>
                  </a:cubicBezTo>
                  <a:cubicBezTo>
                    <a:pt x="186" y="70"/>
                    <a:pt x="152" y="37"/>
                    <a:pt x="111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7" name="Freeform 105"/>
            <p:cNvSpPr>
              <a:spLocks noEditPoints="1"/>
            </p:cNvSpPr>
            <p:nvPr/>
          </p:nvSpPr>
          <p:spPr bwMode="auto">
            <a:xfrm>
              <a:off x="635001" y="2605414"/>
              <a:ext cx="768350" cy="771525"/>
            </a:xfrm>
            <a:custGeom>
              <a:avLst/>
              <a:gdLst>
                <a:gd name="T0" fmla="*/ 302 w 603"/>
                <a:gd name="T1" fmla="*/ 604 h 604"/>
                <a:gd name="T2" fmla="*/ 0 w 603"/>
                <a:gd name="T3" fmla="*/ 302 h 604"/>
                <a:gd name="T4" fmla="*/ 302 w 603"/>
                <a:gd name="T5" fmla="*/ 0 h 604"/>
                <a:gd name="T6" fmla="*/ 603 w 603"/>
                <a:gd name="T7" fmla="*/ 302 h 604"/>
                <a:gd name="T8" fmla="*/ 302 w 603"/>
                <a:gd name="T9" fmla="*/ 604 h 604"/>
                <a:gd name="T10" fmla="*/ 302 w 603"/>
                <a:gd name="T11" fmla="*/ 67 h 604"/>
                <a:gd name="T12" fmla="*/ 66 w 603"/>
                <a:gd name="T13" fmla="*/ 302 h 604"/>
                <a:gd name="T14" fmla="*/ 302 w 603"/>
                <a:gd name="T15" fmla="*/ 538 h 604"/>
                <a:gd name="T16" fmla="*/ 537 w 603"/>
                <a:gd name="T17" fmla="*/ 302 h 604"/>
                <a:gd name="T18" fmla="*/ 302 w 603"/>
                <a:gd name="T19" fmla="*/ 6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3" h="604">
                  <a:moveTo>
                    <a:pt x="302" y="604"/>
                  </a:moveTo>
                  <a:cubicBezTo>
                    <a:pt x="135" y="604"/>
                    <a:pt x="0" y="468"/>
                    <a:pt x="0" y="302"/>
                  </a:cubicBezTo>
                  <a:cubicBezTo>
                    <a:pt x="0" y="136"/>
                    <a:pt x="135" y="0"/>
                    <a:pt x="302" y="0"/>
                  </a:cubicBezTo>
                  <a:cubicBezTo>
                    <a:pt x="468" y="0"/>
                    <a:pt x="603" y="136"/>
                    <a:pt x="603" y="302"/>
                  </a:cubicBezTo>
                  <a:cubicBezTo>
                    <a:pt x="603" y="468"/>
                    <a:pt x="468" y="604"/>
                    <a:pt x="302" y="604"/>
                  </a:cubicBezTo>
                  <a:close/>
                  <a:moveTo>
                    <a:pt x="302" y="67"/>
                  </a:moveTo>
                  <a:cubicBezTo>
                    <a:pt x="172" y="67"/>
                    <a:pt x="66" y="172"/>
                    <a:pt x="66" y="302"/>
                  </a:cubicBezTo>
                  <a:cubicBezTo>
                    <a:pt x="66" y="432"/>
                    <a:pt x="172" y="538"/>
                    <a:pt x="302" y="538"/>
                  </a:cubicBezTo>
                  <a:cubicBezTo>
                    <a:pt x="431" y="538"/>
                    <a:pt x="537" y="432"/>
                    <a:pt x="537" y="302"/>
                  </a:cubicBezTo>
                  <a:cubicBezTo>
                    <a:pt x="537" y="172"/>
                    <a:pt x="431" y="67"/>
                    <a:pt x="302" y="6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9" name="Freeform 107"/>
            <p:cNvSpPr>
              <a:spLocks noEditPoints="1"/>
            </p:cNvSpPr>
            <p:nvPr/>
          </p:nvSpPr>
          <p:spPr bwMode="auto">
            <a:xfrm>
              <a:off x="7739063" y="2605414"/>
              <a:ext cx="769938" cy="771525"/>
            </a:xfrm>
            <a:custGeom>
              <a:avLst/>
              <a:gdLst>
                <a:gd name="T0" fmla="*/ 302 w 604"/>
                <a:gd name="T1" fmla="*/ 604 h 604"/>
                <a:gd name="T2" fmla="*/ 0 w 604"/>
                <a:gd name="T3" fmla="*/ 302 h 604"/>
                <a:gd name="T4" fmla="*/ 302 w 604"/>
                <a:gd name="T5" fmla="*/ 0 h 604"/>
                <a:gd name="T6" fmla="*/ 604 w 604"/>
                <a:gd name="T7" fmla="*/ 302 h 604"/>
                <a:gd name="T8" fmla="*/ 302 w 604"/>
                <a:gd name="T9" fmla="*/ 604 h 604"/>
                <a:gd name="T10" fmla="*/ 302 w 604"/>
                <a:gd name="T11" fmla="*/ 67 h 604"/>
                <a:gd name="T12" fmla="*/ 67 w 604"/>
                <a:gd name="T13" fmla="*/ 302 h 604"/>
                <a:gd name="T14" fmla="*/ 302 w 604"/>
                <a:gd name="T15" fmla="*/ 538 h 604"/>
                <a:gd name="T16" fmla="*/ 538 w 604"/>
                <a:gd name="T17" fmla="*/ 302 h 604"/>
                <a:gd name="T18" fmla="*/ 302 w 604"/>
                <a:gd name="T19" fmla="*/ 6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4" h="604">
                  <a:moveTo>
                    <a:pt x="302" y="604"/>
                  </a:moveTo>
                  <a:cubicBezTo>
                    <a:pt x="136" y="604"/>
                    <a:pt x="0" y="468"/>
                    <a:pt x="0" y="302"/>
                  </a:cubicBezTo>
                  <a:cubicBezTo>
                    <a:pt x="0" y="136"/>
                    <a:pt x="136" y="0"/>
                    <a:pt x="302" y="0"/>
                  </a:cubicBezTo>
                  <a:cubicBezTo>
                    <a:pt x="468" y="0"/>
                    <a:pt x="604" y="136"/>
                    <a:pt x="604" y="302"/>
                  </a:cubicBezTo>
                  <a:cubicBezTo>
                    <a:pt x="604" y="468"/>
                    <a:pt x="468" y="604"/>
                    <a:pt x="302" y="604"/>
                  </a:cubicBezTo>
                  <a:close/>
                  <a:moveTo>
                    <a:pt x="302" y="67"/>
                  </a:moveTo>
                  <a:cubicBezTo>
                    <a:pt x="172" y="67"/>
                    <a:pt x="67" y="172"/>
                    <a:pt x="67" y="302"/>
                  </a:cubicBezTo>
                  <a:cubicBezTo>
                    <a:pt x="67" y="432"/>
                    <a:pt x="172" y="538"/>
                    <a:pt x="302" y="538"/>
                  </a:cubicBezTo>
                  <a:cubicBezTo>
                    <a:pt x="432" y="538"/>
                    <a:pt x="538" y="432"/>
                    <a:pt x="538" y="302"/>
                  </a:cubicBezTo>
                  <a:cubicBezTo>
                    <a:pt x="538" y="172"/>
                    <a:pt x="432" y="67"/>
                    <a:pt x="302" y="6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sp>
        <p:nvSpPr>
          <p:cNvPr id="106" name="Oval 104"/>
          <p:cNvSpPr>
            <a:spLocks noChangeArrowheads="1"/>
          </p:cNvSpPr>
          <p:nvPr/>
        </p:nvSpPr>
        <p:spPr bwMode="auto">
          <a:xfrm>
            <a:off x="523876" y="2813832"/>
            <a:ext cx="482204" cy="48339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innerShdw blurRad="177800">
              <a:schemeClr val="tx1">
                <a:lumMod val="50000"/>
                <a:lumOff val="50000"/>
                <a:alpha val="64000"/>
              </a:scheme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788" b="1" spc="-113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8" name="Oval 106"/>
          <p:cNvSpPr>
            <a:spLocks noChangeArrowheads="1"/>
          </p:cNvSpPr>
          <p:nvPr/>
        </p:nvSpPr>
        <p:spPr bwMode="auto">
          <a:xfrm>
            <a:off x="5851923" y="2813832"/>
            <a:ext cx="482204" cy="48339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innerShdw blurRad="177800">
              <a:schemeClr val="tx1">
                <a:lumMod val="50000"/>
                <a:lumOff val="50000"/>
                <a:alpha val="64000"/>
              </a:scheme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16" name="Rectangle 115"/>
          <p:cNvSpPr/>
          <p:nvPr/>
        </p:nvSpPr>
        <p:spPr>
          <a:xfrm>
            <a:off x="1135967" y="2032386"/>
            <a:ext cx="733263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b="1" dirty="0">
                <a:solidFill>
                  <a:schemeClr val="accent1"/>
                </a:solidFill>
              </a:rPr>
              <a:t>Your Text Here </a:t>
            </a:r>
            <a:endParaRPr lang="en-US" sz="788" dirty="0">
              <a:solidFill>
                <a:schemeClr val="accent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2100074" y="3533328"/>
            <a:ext cx="733263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b="1" dirty="0">
                <a:solidFill>
                  <a:schemeClr val="accent2"/>
                </a:solidFill>
              </a:rPr>
              <a:t>Your Text Here </a:t>
            </a:r>
            <a:endParaRPr lang="en-US" sz="788" dirty="0">
              <a:solidFill>
                <a:schemeClr val="accent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3058475" y="2032386"/>
            <a:ext cx="733263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b="1" dirty="0">
                <a:solidFill>
                  <a:schemeClr val="accent3"/>
                </a:solidFill>
              </a:rPr>
              <a:t>Your Text Here </a:t>
            </a:r>
            <a:endParaRPr lang="en-US" sz="788" dirty="0">
              <a:solidFill>
                <a:schemeClr val="accent3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031864" y="3533328"/>
            <a:ext cx="733263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b="1" dirty="0">
                <a:solidFill>
                  <a:schemeClr val="accent4"/>
                </a:solidFill>
              </a:rPr>
              <a:t>Your Text Here </a:t>
            </a:r>
            <a:endParaRPr lang="en-US" sz="788" dirty="0">
              <a:solidFill>
                <a:schemeClr val="accent4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4988771" y="2032386"/>
            <a:ext cx="733263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88" b="1" dirty="0">
                <a:solidFill>
                  <a:schemeClr val="accent5"/>
                </a:solidFill>
              </a:rPr>
              <a:t>Your Text Here </a:t>
            </a:r>
            <a:endParaRPr lang="en-US" sz="788" dirty="0">
              <a:solidFill>
                <a:schemeClr val="accent5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cxnSp>
        <p:nvCxnSpPr>
          <p:cNvPr id="6" name="Straight Arrow Connector 5"/>
          <p:cNvCxnSpPr>
            <a:stCxn id="116" idx="2"/>
          </p:cNvCxnSpPr>
          <p:nvPr/>
        </p:nvCxnSpPr>
        <p:spPr>
          <a:xfrm flipH="1">
            <a:off x="1501378" y="2577856"/>
            <a:ext cx="1221" cy="31098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flipH="1">
            <a:off x="3422535" y="2577728"/>
            <a:ext cx="1220" cy="311114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H="1">
            <a:off x="5352994" y="2577728"/>
            <a:ext cx="1220" cy="311114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flipH="1" flipV="1">
            <a:off x="4387740" y="3201975"/>
            <a:ext cx="1220" cy="311114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H="1" flipV="1">
            <a:off x="2457421" y="3201975"/>
            <a:ext cx="1220" cy="311114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500900" y="2951654"/>
            <a:ext cx="516372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START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5837519" y="2951654"/>
            <a:ext cx="516372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FINISH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1373580" y="2983007"/>
            <a:ext cx="261610" cy="173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2328224" y="2983007"/>
            <a:ext cx="261610" cy="173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3295279" y="2983007"/>
            <a:ext cx="261610" cy="173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" name="Rectangle 306"/>
          <p:cNvSpPr/>
          <p:nvPr/>
        </p:nvSpPr>
        <p:spPr>
          <a:xfrm>
            <a:off x="4257453" y="2983007"/>
            <a:ext cx="261610" cy="173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04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8" name="Rectangle 307"/>
          <p:cNvSpPr/>
          <p:nvPr/>
        </p:nvSpPr>
        <p:spPr>
          <a:xfrm>
            <a:off x="5221680" y="2983007"/>
            <a:ext cx="261610" cy="173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25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05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4703864" y="2212405"/>
            <a:ext cx="187520" cy="185447"/>
            <a:chOff x="5280025" y="2432050"/>
            <a:chExt cx="287338" cy="284163"/>
          </a:xfrm>
          <a:solidFill>
            <a:schemeClr val="accent5"/>
          </a:solidFill>
        </p:grpSpPr>
        <p:sp>
          <p:nvSpPr>
            <p:cNvPr id="115" name="Freeform 15"/>
            <p:cNvSpPr>
              <a:spLocks noEditPoints="1"/>
            </p:cNvSpPr>
            <p:nvPr/>
          </p:nvSpPr>
          <p:spPr bwMode="auto">
            <a:xfrm>
              <a:off x="5280025" y="2432050"/>
              <a:ext cx="287338" cy="284163"/>
            </a:xfrm>
            <a:custGeom>
              <a:avLst/>
              <a:gdLst>
                <a:gd name="T0" fmla="*/ 72 w 196"/>
                <a:gd name="T1" fmla="*/ 41 h 194"/>
                <a:gd name="T2" fmla="*/ 62 w 196"/>
                <a:gd name="T3" fmla="*/ 54 h 194"/>
                <a:gd name="T4" fmla="*/ 65 w 196"/>
                <a:gd name="T5" fmla="*/ 23 h 194"/>
                <a:gd name="T6" fmla="*/ 108 w 196"/>
                <a:gd name="T7" fmla="*/ 13 h 194"/>
                <a:gd name="T8" fmla="*/ 137 w 196"/>
                <a:gd name="T9" fmla="*/ 37 h 194"/>
                <a:gd name="T10" fmla="*/ 127 w 196"/>
                <a:gd name="T11" fmla="*/ 44 h 194"/>
                <a:gd name="T12" fmla="*/ 85 w 196"/>
                <a:gd name="T13" fmla="*/ 38 h 194"/>
                <a:gd name="T14" fmla="*/ 108 w 196"/>
                <a:gd name="T15" fmla="*/ 13 h 194"/>
                <a:gd name="T16" fmla="*/ 117 w 196"/>
                <a:gd name="T17" fmla="*/ 52 h 194"/>
                <a:gd name="T18" fmla="*/ 98 w 196"/>
                <a:gd name="T19" fmla="*/ 110 h 194"/>
                <a:gd name="T20" fmla="*/ 80 w 196"/>
                <a:gd name="T21" fmla="*/ 52 h 194"/>
                <a:gd name="T22" fmla="*/ 115 w 196"/>
                <a:gd name="T23" fmla="*/ 51 h 194"/>
                <a:gd name="T24" fmla="*/ 98 w 196"/>
                <a:gd name="T25" fmla="*/ 123 h 194"/>
                <a:gd name="T26" fmla="*/ 118 w 196"/>
                <a:gd name="T27" fmla="*/ 120 h 194"/>
                <a:gd name="T28" fmla="*/ 98 w 196"/>
                <a:gd name="T29" fmla="*/ 148 h 194"/>
                <a:gd name="T30" fmla="*/ 80 w 196"/>
                <a:gd name="T31" fmla="*/ 119 h 194"/>
                <a:gd name="T32" fmla="*/ 80 w 196"/>
                <a:gd name="T33" fmla="*/ 118 h 194"/>
                <a:gd name="T34" fmla="*/ 89 w 196"/>
                <a:gd name="T35" fmla="*/ 156 h 194"/>
                <a:gd name="T36" fmla="*/ 62 w 196"/>
                <a:gd name="T37" fmla="*/ 138 h 194"/>
                <a:gd name="T38" fmla="*/ 127 w 196"/>
                <a:gd name="T39" fmla="*/ 136 h 194"/>
                <a:gd name="T40" fmla="*/ 116 w 196"/>
                <a:gd name="T41" fmla="*/ 165 h 194"/>
                <a:gd name="T42" fmla="*/ 127 w 196"/>
                <a:gd name="T43" fmla="*/ 136 h 194"/>
                <a:gd name="T44" fmla="*/ 160 w 196"/>
                <a:gd name="T45" fmla="*/ 139 h 194"/>
                <a:gd name="T46" fmla="*/ 183 w 196"/>
                <a:gd name="T47" fmla="*/ 181 h 194"/>
                <a:gd name="T48" fmla="*/ 123 w 196"/>
                <a:gd name="T49" fmla="*/ 179 h 194"/>
                <a:gd name="T50" fmla="*/ 160 w 196"/>
                <a:gd name="T51" fmla="*/ 139 h 194"/>
                <a:gd name="T52" fmla="*/ 74 w 196"/>
                <a:gd name="T53" fmla="*/ 178 h 194"/>
                <a:gd name="T54" fmla="*/ 80 w 196"/>
                <a:gd name="T55" fmla="*/ 181 h 194"/>
                <a:gd name="T56" fmla="*/ 98 w 196"/>
                <a:gd name="T57" fmla="*/ 165 h 194"/>
                <a:gd name="T58" fmla="*/ 116 w 196"/>
                <a:gd name="T59" fmla="*/ 182 h 194"/>
                <a:gd name="T60" fmla="*/ 14 w 196"/>
                <a:gd name="T61" fmla="*/ 181 h 194"/>
                <a:gd name="T62" fmla="*/ 37 w 196"/>
                <a:gd name="T63" fmla="*/ 139 h 194"/>
                <a:gd name="T64" fmla="*/ 108 w 196"/>
                <a:gd name="T65" fmla="*/ 0 h 194"/>
                <a:gd name="T66" fmla="*/ 72 w 196"/>
                <a:gd name="T67" fmla="*/ 7 h 194"/>
                <a:gd name="T68" fmla="*/ 45 w 196"/>
                <a:gd name="T69" fmla="*/ 37 h 194"/>
                <a:gd name="T70" fmla="*/ 66 w 196"/>
                <a:gd name="T71" fmla="*/ 107 h 194"/>
                <a:gd name="T72" fmla="*/ 58 w 196"/>
                <a:gd name="T73" fmla="*/ 126 h 194"/>
                <a:gd name="T74" fmla="*/ 0 w 196"/>
                <a:gd name="T75" fmla="*/ 162 h 194"/>
                <a:gd name="T76" fmla="*/ 6 w 196"/>
                <a:gd name="T77" fmla="*/ 194 h 194"/>
                <a:gd name="T78" fmla="*/ 195 w 196"/>
                <a:gd name="T79" fmla="*/ 188 h 194"/>
                <a:gd name="T80" fmla="*/ 160 w 196"/>
                <a:gd name="T81" fmla="*/ 126 h 194"/>
                <a:gd name="T82" fmla="*/ 130 w 196"/>
                <a:gd name="T83" fmla="*/ 119 h 194"/>
                <a:gd name="T84" fmla="*/ 144 w 196"/>
                <a:gd name="T85" fmla="*/ 71 h 194"/>
                <a:gd name="T86" fmla="*/ 133 w 196"/>
                <a:gd name="T87" fmla="*/ 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" h="194">
                  <a:moveTo>
                    <a:pt x="72" y="2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1" y="42"/>
                    <a:pt x="71" y="43"/>
                    <a:pt x="70" y="44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1" y="49"/>
                    <a:pt x="60" y="41"/>
                    <a:pt x="60" y="37"/>
                  </a:cubicBezTo>
                  <a:cubicBezTo>
                    <a:pt x="59" y="30"/>
                    <a:pt x="61" y="25"/>
                    <a:pt x="65" y="23"/>
                  </a:cubicBezTo>
                  <a:cubicBezTo>
                    <a:pt x="67" y="21"/>
                    <a:pt x="70" y="20"/>
                    <a:pt x="72" y="20"/>
                  </a:cubicBezTo>
                  <a:close/>
                  <a:moveTo>
                    <a:pt x="108" y="13"/>
                  </a:moveTo>
                  <a:cubicBezTo>
                    <a:pt x="115" y="13"/>
                    <a:pt x="122" y="14"/>
                    <a:pt x="127" y="17"/>
                  </a:cubicBezTo>
                  <a:cubicBezTo>
                    <a:pt x="134" y="22"/>
                    <a:pt x="138" y="28"/>
                    <a:pt x="137" y="37"/>
                  </a:cubicBezTo>
                  <a:cubicBezTo>
                    <a:pt x="137" y="41"/>
                    <a:pt x="136" y="48"/>
                    <a:pt x="135" y="54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4" y="40"/>
                    <a:pt x="120" y="38"/>
                    <a:pt x="11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92" y="14"/>
                    <a:pt x="100" y="13"/>
                    <a:pt x="108" y="13"/>
                  </a:cubicBezTo>
                  <a:close/>
                  <a:moveTo>
                    <a:pt x="115" y="51"/>
                  </a:moveTo>
                  <a:cubicBezTo>
                    <a:pt x="116" y="51"/>
                    <a:pt x="116" y="52"/>
                    <a:pt x="117" y="52"/>
                  </a:cubicBezTo>
                  <a:cubicBezTo>
                    <a:pt x="132" y="71"/>
                    <a:pt x="132" y="71"/>
                    <a:pt x="132" y="71"/>
                  </a:cubicBezTo>
                  <a:cubicBezTo>
                    <a:pt x="129" y="91"/>
                    <a:pt x="118" y="110"/>
                    <a:pt x="98" y="110"/>
                  </a:cubicBezTo>
                  <a:cubicBezTo>
                    <a:pt x="79" y="110"/>
                    <a:pt x="68" y="92"/>
                    <a:pt x="65" y="71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51"/>
                    <a:pt x="81" y="51"/>
                    <a:pt x="82" y="51"/>
                  </a:cubicBezTo>
                  <a:lnTo>
                    <a:pt x="115" y="51"/>
                  </a:lnTo>
                  <a:close/>
                  <a:moveTo>
                    <a:pt x="80" y="118"/>
                  </a:moveTo>
                  <a:cubicBezTo>
                    <a:pt x="86" y="121"/>
                    <a:pt x="92" y="123"/>
                    <a:pt x="98" y="123"/>
                  </a:cubicBezTo>
                  <a:cubicBezTo>
                    <a:pt x="105" y="123"/>
                    <a:pt x="112" y="121"/>
                    <a:pt x="118" y="118"/>
                  </a:cubicBezTo>
                  <a:cubicBezTo>
                    <a:pt x="118" y="120"/>
                    <a:pt x="118" y="120"/>
                    <a:pt x="118" y="120"/>
                  </a:cubicBezTo>
                  <a:cubicBezTo>
                    <a:pt x="118" y="123"/>
                    <a:pt x="118" y="125"/>
                    <a:pt x="120" y="128"/>
                  </a:cubicBezTo>
                  <a:cubicBezTo>
                    <a:pt x="98" y="148"/>
                    <a:pt x="98" y="148"/>
                    <a:pt x="98" y="14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4"/>
                    <a:pt x="80" y="122"/>
                    <a:pt x="80" y="119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lose/>
                  <a:moveTo>
                    <a:pt x="70" y="136"/>
                  </a:moveTo>
                  <a:cubicBezTo>
                    <a:pt x="89" y="156"/>
                    <a:pt x="89" y="156"/>
                    <a:pt x="89" y="156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5" y="138"/>
                    <a:pt x="67" y="138"/>
                    <a:pt x="70" y="136"/>
                  </a:cubicBezTo>
                  <a:close/>
                  <a:moveTo>
                    <a:pt x="127" y="136"/>
                  </a:moveTo>
                  <a:cubicBezTo>
                    <a:pt x="130" y="137"/>
                    <a:pt x="132" y="138"/>
                    <a:pt x="135" y="138"/>
                  </a:cubicBezTo>
                  <a:cubicBezTo>
                    <a:pt x="116" y="165"/>
                    <a:pt x="116" y="165"/>
                    <a:pt x="116" y="165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lose/>
                  <a:moveTo>
                    <a:pt x="160" y="139"/>
                  </a:moveTo>
                  <a:cubicBezTo>
                    <a:pt x="173" y="139"/>
                    <a:pt x="183" y="149"/>
                    <a:pt x="183" y="162"/>
                  </a:cubicBezTo>
                  <a:cubicBezTo>
                    <a:pt x="183" y="181"/>
                    <a:pt x="183" y="181"/>
                    <a:pt x="183" y="181"/>
                  </a:cubicBezTo>
                  <a:cubicBezTo>
                    <a:pt x="120" y="181"/>
                    <a:pt x="120" y="181"/>
                    <a:pt x="120" y="181"/>
                  </a:cubicBezTo>
                  <a:cubicBezTo>
                    <a:pt x="121" y="181"/>
                    <a:pt x="123" y="180"/>
                    <a:pt x="123" y="179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60" y="139"/>
                    <a:pt x="160" y="139"/>
                    <a:pt x="160" y="139"/>
                  </a:cubicBezTo>
                  <a:close/>
                  <a:moveTo>
                    <a:pt x="47" y="139"/>
                  </a:moveTo>
                  <a:cubicBezTo>
                    <a:pt x="74" y="178"/>
                    <a:pt x="74" y="178"/>
                    <a:pt x="74" y="178"/>
                  </a:cubicBezTo>
                  <a:cubicBezTo>
                    <a:pt x="75" y="180"/>
                    <a:pt x="77" y="181"/>
                    <a:pt x="79" y="181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82" y="181"/>
                    <a:pt x="83" y="181"/>
                    <a:pt x="84" y="179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4" y="180"/>
                    <a:pt x="115" y="181"/>
                    <a:pt x="116" y="182"/>
                  </a:cubicBezTo>
                  <a:cubicBezTo>
                    <a:pt x="14" y="182"/>
                    <a:pt x="14" y="182"/>
                    <a:pt x="14" y="182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49"/>
                    <a:pt x="24" y="139"/>
                    <a:pt x="37" y="139"/>
                  </a:cubicBezTo>
                  <a:lnTo>
                    <a:pt x="47" y="139"/>
                  </a:lnTo>
                  <a:close/>
                  <a:moveTo>
                    <a:pt x="108" y="0"/>
                  </a:moveTo>
                  <a:cubicBezTo>
                    <a:pt x="98" y="0"/>
                    <a:pt x="87" y="3"/>
                    <a:pt x="77" y="8"/>
                  </a:cubicBezTo>
                  <a:cubicBezTo>
                    <a:pt x="75" y="7"/>
                    <a:pt x="73" y="7"/>
                    <a:pt x="72" y="7"/>
                  </a:cubicBezTo>
                  <a:cubicBezTo>
                    <a:pt x="66" y="7"/>
                    <a:pt x="60" y="9"/>
                    <a:pt x="56" y="13"/>
                  </a:cubicBezTo>
                  <a:cubicBezTo>
                    <a:pt x="51" y="16"/>
                    <a:pt x="45" y="23"/>
                    <a:pt x="45" y="37"/>
                  </a:cubicBezTo>
                  <a:cubicBezTo>
                    <a:pt x="45" y="48"/>
                    <a:pt x="50" y="67"/>
                    <a:pt x="51" y="71"/>
                  </a:cubicBezTo>
                  <a:cubicBezTo>
                    <a:pt x="53" y="85"/>
                    <a:pt x="58" y="98"/>
                    <a:pt x="66" y="107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66" y="123"/>
                    <a:pt x="62" y="126"/>
                    <a:pt x="58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16" y="126"/>
                    <a:pt x="0" y="142"/>
                    <a:pt x="0" y="162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1"/>
                    <a:pt x="3" y="194"/>
                    <a:pt x="6" y="194"/>
                  </a:cubicBezTo>
                  <a:cubicBezTo>
                    <a:pt x="188" y="194"/>
                    <a:pt x="188" y="194"/>
                    <a:pt x="188" y="194"/>
                  </a:cubicBezTo>
                  <a:cubicBezTo>
                    <a:pt x="192" y="194"/>
                    <a:pt x="195" y="191"/>
                    <a:pt x="195" y="188"/>
                  </a:cubicBezTo>
                  <a:cubicBezTo>
                    <a:pt x="195" y="162"/>
                    <a:pt x="195" y="162"/>
                    <a:pt x="195" y="162"/>
                  </a:cubicBezTo>
                  <a:cubicBezTo>
                    <a:pt x="196" y="143"/>
                    <a:pt x="179" y="126"/>
                    <a:pt x="160" y="126"/>
                  </a:cubicBezTo>
                  <a:cubicBezTo>
                    <a:pt x="138" y="126"/>
                    <a:pt x="138" y="126"/>
                    <a:pt x="138" y="126"/>
                  </a:cubicBezTo>
                  <a:cubicBezTo>
                    <a:pt x="133" y="126"/>
                    <a:pt x="130" y="123"/>
                    <a:pt x="130" y="119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8" y="97"/>
                    <a:pt x="142" y="85"/>
                    <a:pt x="144" y="71"/>
                  </a:cubicBezTo>
                  <a:cubicBezTo>
                    <a:pt x="146" y="63"/>
                    <a:pt x="149" y="47"/>
                    <a:pt x="150" y="37"/>
                  </a:cubicBezTo>
                  <a:cubicBezTo>
                    <a:pt x="150" y="24"/>
                    <a:pt x="144" y="13"/>
                    <a:pt x="133" y="6"/>
                  </a:cubicBezTo>
                  <a:cubicBezTo>
                    <a:pt x="126" y="2"/>
                    <a:pt x="117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5486400" y="2667000"/>
              <a:ext cx="44450" cy="19050"/>
            </a:xfrm>
            <a:custGeom>
              <a:avLst/>
              <a:gdLst>
                <a:gd name="T0" fmla="*/ 6 w 31"/>
                <a:gd name="T1" fmla="*/ 0 h 13"/>
                <a:gd name="T2" fmla="*/ 0 w 31"/>
                <a:gd name="T3" fmla="*/ 6 h 13"/>
                <a:gd name="T4" fmla="*/ 6 w 31"/>
                <a:gd name="T5" fmla="*/ 13 h 13"/>
                <a:gd name="T6" fmla="*/ 24 w 31"/>
                <a:gd name="T7" fmla="*/ 13 h 13"/>
                <a:gd name="T8" fmla="*/ 30 w 31"/>
                <a:gd name="T9" fmla="*/ 6 h 13"/>
                <a:gd name="T10" fmla="*/ 24 w 31"/>
                <a:gd name="T11" fmla="*/ 0 h 13"/>
                <a:gd name="T12" fmla="*/ 6 w 3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30" y="10"/>
                    <a:pt x="30" y="6"/>
                  </a:cubicBezTo>
                  <a:cubicBezTo>
                    <a:pt x="31" y="3"/>
                    <a:pt x="27" y="0"/>
                    <a:pt x="24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2839589" y="2212405"/>
            <a:ext cx="121214" cy="185447"/>
            <a:chOff x="3625850" y="2430463"/>
            <a:chExt cx="185738" cy="284163"/>
          </a:xfrm>
          <a:solidFill>
            <a:schemeClr val="accent3"/>
          </a:solidFill>
        </p:grpSpPr>
        <p:sp>
          <p:nvSpPr>
            <p:cNvPr id="123" name="Freeform 17"/>
            <p:cNvSpPr>
              <a:spLocks/>
            </p:cNvSpPr>
            <p:nvPr/>
          </p:nvSpPr>
          <p:spPr bwMode="auto">
            <a:xfrm>
              <a:off x="3692525" y="2455863"/>
              <a:ext cx="53975" cy="133350"/>
            </a:xfrm>
            <a:custGeom>
              <a:avLst/>
              <a:gdLst>
                <a:gd name="T0" fmla="*/ 18 w 37"/>
                <a:gd name="T1" fmla="*/ 0 h 91"/>
                <a:gd name="T2" fmla="*/ 12 w 37"/>
                <a:gd name="T3" fmla="*/ 7 h 91"/>
                <a:gd name="T4" fmla="*/ 12 w 37"/>
                <a:gd name="T5" fmla="*/ 11 h 91"/>
                <a:gd name="T6" fmla="*/ 0 w 37"/>
                <a:gd name="T7" fmla="*/ 29 h 91"/>
                <a:gd name="T8" fmla="*/ 15 w 37"/>
                <a:gd name="T9" fmla="*/ 50 h 91"/>
                <a:gd name="T10" fmla="*/ 25 w 37"/>
                <a:gd name="T11" fmla="*/ 62 h 91"/>
                <a:gd name="T12" fmla="*/ 18 w 37"/>
                <a:gd name="T13" fmla="*/ 68 h 91"/>
                <a:gd name="T14" fmla="*/ 12 w 37"/>
                <a:gd name="T15" fmla="*/ 62 h 91"/>
                <a:gd name="T16" fmla="*/ 6 w 37"/>
                <a:gd name="T17" fmla="*/ 55 h 91"/>
                <a:gd name="T18" fmla="*/ 0 w 37"/>
                <a:gd name="T19" fmla="*/ 62 h 91"/>
                <a:gd name="T20" fmla="*/ 12 w 37"/>
                <a:gd name="T21" fmla="*/ 79 h 91"/>
                <a:gd name="T22" fmla="*/ 12 w 37"/>
                <a:gd name="T23" fmla="*/ 84 h 91"/>
                <a:gd name="T24" fmla="*/ 18 w 37"/>
                <a:gd name="T25" fmla="*/ 91 h 91"/>
                <a:gd name="T26" fmla="*/ 24 w 37"/>
                <a:gd name="T27" fmla="*/ 84 h 91"/>
                <a:gd name="T28" fmla="*/ 24 w 37"/>
                <a:gd name="T29" fmla="*/ 79 h 91"/>
                <a:gd name="T30" fmla="*/ 37 w 37"/>
                <a:gd name="T31" fmla="*/ 62 h 91"/>
                <a:gd name="T32" fmla="*/ 22 w 37"/>
                <a:gd name="T33" fmla="*/ 40 h 91"/>
                <a:gd name="T34" fmla="*/ 11 w 37"/>
                <a:gd name="T35" fmla="*/ 29 h 91"/>
                <a:gd name="T36" fmla="*/ 18 w 37"/>
                <a:gd name="T37" fmla="*/ 23 h 91"/>
                <a:gd name="T38" fmla="*/ 24 w 37"/>
                <a:gd name="T39" fmla="*/ 29 h 91"/>
                <a:gd name="T40" fmla="*/ 30 w 37"/>
                <a:gd name="T41" fmla="*/ 36 h 91"/>
                <a:gd name="T42" fmla="*/ 37 w 37"/>
                <a:gd name="T43" fmla="*/ 29 h 91"/>
                <a:gd name="T44" fmla="*/ 24 w 37"/>
                <a:gd name="T45" fmla="*/ 11 h 91"/>
                <a:gd name="T46" fmla="*/ 24 w 37"/>
                <a:gd name="T47" fmla="*/ 7 h 91"/>
                <a:gd name="T48" fmla="*/ 18 w 37"/>
                <a:gd name="T4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91">
                  <a:moveTo>
                    <a:pt x="18" y="0"/>
                  </a:moveTo>
                  <a:cubicBezTo>
                    <a:pt x="15" y="0"/>
                    <a:pt x="12" y="4"/>
                    <a:pt x="12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4"/>
                    <a:pt x="0" y="21"/>
                    <a:pt x="0" y="29"/>
                  </a:cubicBezTo>
                  <a:cubicBezTo>
                    <a:pt x="0" y="40"/>
                    <a:pt x="8" y="46"/>
                    <a:pt x="15" y="50"/>
                  </a:cubicBezTo>
                  <a:cubicBezTo>
                    <a:pt x="20" y="54"/>
                    <a:pt x="25" y="58"/>
                    <a:pt x="25" y="62"/>
                  </a:cubicBezTo>
                  <a:cubicBezTo>
                    <a:pt x="25" y="65"/>
                    <a:pt x="22" y="68"/>
                    <a:pt x="18" y="68"/>
                  </a:cubicBezTo>
                  <a:cubicBezTo>
                    <a:pt x="15" y="68"/>
                    <a:pt x="12" y="65"/>
                    <a:pt x="12" y="62"/>
                  </a:cubicBezTo>
                  <a:cubicBezTo>
                    <a:pt x="12" y="58"/>
                    <a:pt x="9" y="55"/>
                    <a:pt x="6" y="55"/>
                  </a:cubicBezTo>
                  <a:cubicBezTo>
                    <a:pt x="3" y="55"/>
                    <a:pt x="0" y="58"/>
                    <a:pt x="0" y="62"/>
                  </a:cubicBezTo>
                  <a:cubicBezTo>
                    <a:pt x="0" y="70"/>
                    <a:pt x="5" y="77"/>
                    <a:pt x="12" y="79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7"/>
                    <a:pt x="15" y="91"/>
                    <a:pt x="18" y="91"/>
                  </a:cubicBezTo>
                  <a:cubicBezTo>
                    <a:pt x="22" y="90"/>
                    <a:pt x="24" y="87"/>
                    <a:pt x="24" y="84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31" y="77"/>
                    <a:pt x="37" y="70"/>
                    <a:pt x="37" y="62"/>
                  </a:cubicBezTo>
                  <a:cubicBezTo>
                    <a:pt x="37" y="51"/>
                    <a:pt x="28" y="45"/>
                    <a:pt x="22" y="40"/>
                  </a:cubicBezTo>
                  <a:cubicBezTo>
                    <a:pt x="17" y="36"/>
                    <a:pt x="11" y="33"/>
                    <a:pt x="11" y="29"/>
                  </a:cubicBezTo>
                  <a:cubicBezTo>
                    <a:pt x="11" y="26"/>
                    <a:pt x="15" y="23"/>
                    <a:pt x="18" y="23"/>
                  </a:cubicBezTo>
                  <a:cubicBezTo>
                    <a:pt x="21" y="23"/>
                    <a:pt x="24" y="26"/>
                    <a:pt x="24" y="29"/>
                  </a:cubicBezTo>
                  <a:cubicBezTo>
                    <a:pt x="24" y="33"/>
                    <a:pt x="27" y="36"/>
                    <a:pt x="30" y="36"/>
                  </a:cubicBezTo>
                  <a:cubicBezTo>
                    <a:pt x="34" y="36"/>
                    <a:pt x="37" y="33"/>
                    <a:pt x="37" y="29"/>
                  </a:cubicBezTo>
                  <a:cubicBezTo>
                    <a:pt x="37" y="21"/>
                    <a:pt x="31" y="14"/>
                    <a:pt x="24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4"/>
                    <a:pt x="21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4" name="Freeform 18"/>
            <p:cNvSpPr>
              <a:spLocks noEditPoints="1"/>
            </p:cNvSpPr>
            <p:nvPr/>
          </p:nvSpPr>
          <p:spPr bwMode="auto">
            <a:xfrm>
              <a:off x="3625850" y="2430463"/>
              <a:ext cx="185738" cy="284163"/>
            </a:xfrm>
            <a:custGeom>
              <a:avLst/>
              <a:gdLst>
                <a:gd name="T0" fmla="*/ 63 w 126"/>
                <a:gd name="T1" fmla="*/ 12 h 194"/>
                <a:gd name="T2" fmla="*/ 114 w 126"/>
                <a:gd name="T3" fmla="*/ 63 h 194"/>
                <a:gd name="T4" fmla="*/ 63 w 126"/>
                <a:gd name="T5" fmla="*/ 114 h 194"/>
                <a:gd name="T6" fmla="*/ 13 w 126"/>
                <a:gd name="T7" fmla="*/ 63 h 194"/>
                <a:gd name="T8" fmla="*/ 63 w 126"/>
                <a:gd name="T9" fmla="*/ 12 h 194"/>
                <a:gd name="T10" fmla="*/ 13 w 126"/>
                <a:gd name="T11" fmla="*/ 137 h 194"/>
                <a:gd name="T12" fmla="*/ 42 w 126"/>
                <a:gd name="T13" fmla="*/ 151 h 194"/>
                <a:gd name="T14" fmla="*/ 57 w 126"/>
                <a:gd name="T15" fmla="*/ 181 h 194"/>
                <a:gd name="T16" fmla="*/ 27 w 126"/>
                <a:gd name="T17" fmla="*/ 166 h 194"/>
                <a:gd name="T18" fmla="*/ 13 w 126"/>
                <a:gd name="T19" fmla="*/ 137 h 194"/>
                <a:gd name="T20" fmla="*/ 114 w 126"/>
                <a:gd name="T21" fmla="*/ 137 h 194"/>
                <a:gd name="T22" fmla="*/ 114 w 126"/>
                <a:gd name="T23" fmla="*/ 137 h 194"/>
                <a:gd name="T24" fmla="*/ 99 w 126"/>
                <a:gd name="T25" fmla="*/ 166 h 194"/>
                <a:gd name="T26" fmla="*/ 70 w 126"/>
                <a:gd name="T27" fmla="*/ 181 h 194"/>
                <a:gd name="T28" fmla="*/ 85 w 126"/>
                <a:gd name="T29" fmla="*/ 151 h 194"/>
                <a:gd name="T30" fmla="*/ 114 w 126"/>
                <a:gd name="T31" fmla="*/ 137 h 194"/>
                <a:gd name="T32" fmla="*/ 63 w 126"/>
                <a:gd name="T33" fmla="*/ 0 h 194"/>
                <a:gd name="T34" fmla="*/ 1 w 126"/>
                <a:gd name="T35" fmla="*/ 63 h 194"/>
                <a:gd name="T36" fmla="*/ 58 w 126"/>
                <a:gd name="T37" fmla="*/ 126 h 194"/>
                <a:gd name="T38" fmla="*/ 58 w 126"/>
                <a:gd name="T39" fmla="*/ 150 h 194"/>
                <a:gd name="T40" fmla="*/ 51 w 126"/>
                <a:gd name="T41" fmla="*/ 143 h 194"/>
                <a:gd name="T42" fmla="*/ 6 w 126"/>
                <a:gd name="T43" fmla="*/ 124 h 194"/>
                <a:gd name="T44" fmla="*/ 1 w 126"/>
                <a:gd name="T45" fmla="*/ 130 h 194"/>
                <a:gd name="T46" fmla="*/ 19 w 126"/>
                <a:gd name="T47" fmla="*/ 176 h 194"/>
                <a:gd name="T48" fmla="*/ 62 w 126"/>
                <a:gd name="T49" fmla="*/ 194 h 194"/>
                <a:gd name="T50" fmla="*/ 63 w 126"/>
                <a:gd name="T51" fmla="*/ 194 h 194"/>
                <a:gd name="T52" fmla="*/ 66 w 126"/>
                <a:gd name="T53" fmla="*/ 194 h 194"/>
                <a:gd name="T54" fmla="*/ 108 w 126"/>
                <a:gd name="T55" fmla="*/ 176 h 194"/>
                <a:gd name="T56" fmla="*/ 126 w 126"/>
                <a:gd name="T57" fmla="*/ 130 h 194"/>
                <a:gd name="T58" fmla="*/ 120 w 126"/>
                <a:gd name="T59" fmla="*/ 124 h 194"/>
                <a:gd name="T60" fmla="*/ 119 w 126"/>
                <a:gd name="T61" fmla="*/ 124 h 194"/>
                <a:gd name="T62" fmla="*/ 75 w 126"/>
                <a:gd name="T63" fmla="*/ 143 h 194"/>
                <a:gd name="T64" fmla="*/ 70 w 126"/>
                <a:gd name="T65" fmla="*/ 150 h 194"/>
                <a:gd name="T66" fmla="*/ 70 w 126"/>
                <a:gd name="T67" fmla="*/ 126 h 194"/>
                <a:gd name="T68" fmla="*/ 126 w 126"/>
                <a:gd name="T69" fmla="*/ 63 h 194"/>
                <a:gd name="T70" fmla="*/ 63 w 126"/>
                <a:gd name="T7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6" h="194">
                  <a:moveTo>
                    <a:pt x="63" y="12"/>
                  </a:moveTo>
                  <a:cubicBezTo>
                    <a:pt x="91" y="12"/>
                    <a:pt x="114" y="35"/>
                    <a:pt x="114" y="63"/>
                  </a:cubicBezTo>
                  <a:cubicBezTo>
                    <a:pt x="114" y="91"/>
                    <a:pt x="91" y="114"/>
                    <a:pt x="63" y="114"/>
                  </a:cubicBezTo>
                  <a:cubicBezTo>
                    <a:pt x="35" y="114"/>
                    <a:pt x="13" y="91"/>
                    <a:pt x="13" y="63"/>
                  </a:cubicBezTo>
                  <a:cubicBezTo>
                    <a:pt x="13" y="35"/>
                    <a:pt x="36" y="12"/>
                    <a:pt x="63" y="12"/>
                  </a:cubicBezTo>
                  <a:close/>
                  <a:moveTo>
                    <a:pt x="13" y="137"/>
                  </a:moveTo>
                  <a:cubicBezTo>
                    <a:pt x="23" y="138"/>
                    <a:pt x="34" y="143"/>
                    <a:pt x="42" y="151"/>
                  </a:cubicBezTo>
                  <a:cubicBezTo>
                    <a:pt x="51" y="160"/>
                    <a:pt x="56" y="171"/>
                    <a:pt x="57" y="181"/>
                  </a:cubicBezTo>
                  <a:cubicBezTo>
                    <a:pt x="47" y="180"/>
                    <a:pt x="37" y="175"/>
                    <a:pt x="27" y="166"/>
                  </a:cubicBezTo>
                  <a:cubicBezTo>
                    <a:pt x="19" y="158"/>
                    <a:pt x="14" y="147"/>
                    <a:pt x="13" y="137"/>
                  </a:cubicBezTo>
                  <a:close/>
                  <a:moveTo>
                    <a:pt x="114" y="137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3" y="147"/>
                    <a:pt x="108" y="157"/>
                    <a:pt x="99" y="166"/>
                  </a:cubicBezTo>
                  <a:cubicBezTo>
                    <a:pt x="90" y="175"/>
                    <a:pt x="80" y="180"/>
                    <a:pt x="70" y="181"/>
                  </a:cubicBezTo>
                  <a:cubicBezTo>
                    <a:pt x="71" y="171"/>
                    <a:pt x="75" y="160"/>
                    <a:pt x="85" y="151"/>
                  </a:cubicBezTo>
                  <a:cubicBezTo>
                    <a:pt x="93" y="143"/>
                    <a:pt x="104" y="138"/>
                    <a:pt x="114" y="137"/>
                  </a:cubicBezTo>
                  <a:close/>
                  <a:moveTo>
                    <a:pt x="63" y="0"/>
                  </a:moveTo>
                  <a:cubicBezTo>
                    <a:pt x="29" y="0"/>
                    <a:pt x="1" y="29"/>
                    <a:pt x="1" y="63"/>
                  </a:cubicBezTo>
                  <a:cubicBezTo>
                    <a:pt x="1" y="96"/>
                    <a:pt x="25" y="123"/>
                    <a:pt x="58" y="126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5" y="147"/>
                    <a:pt x="53" y="145"/>
                    <a:pt x="51" y="143"/>
                  </a:cubicBezTo>
                  <a:cubicBezTo>
                    <a:pt x="39" y="131"/>
                    <a:pt x="24" y="124"/>
                    <a:pt x="6" y="124"/>
                  </a:cubicBezTo>
                  <a:cubicBezTo>
                    <a:pt x="3" y="124"/>
                    <a:pt x="1" y="127"/>
                    <a:pt x="1" y="130"/>
                  </a:cubicBezTo>
                  <a:cubicBezTo>
                    <a:pt x="0" y="147"/>
                    <a:pt x="6" y="164"/>
                    <a:pt x="19" y="176"/>
                  </a:cubicBezTo>
                  <a:cubicBezTo>
                    <a:pt x="31" y="188"/>
                    <a:pt x="47" y="194"/>
                    <a:pt x="62" y="194"/>
                  </a:cubicBezTo>
                  <a:cubicBezTo>
                    <a:pt x="63" y="194"/>
                    <a:pt x="63" y="194"/>
                    <a:pt x="63" y="194"/>
                  </a:cubicBezTo>
                  <a:cubicBezTo>
                    <a:pt x="64" y="194"/>
                    <a:pt x="65" y="194"/>
                    <a:pt x="66" y="194"/>
                  </a:cubicBezTo>
                  <a:cubicBezTo>
                    <a:pt x="82" y="194"/>
                    <a:pt x="97" y="187"/>
                    <a:pt x="108" y="176"/>
                  </a:cubicBezTo>
                  <a:cubicBezTo>
                    <a:pt x="120" y="164"/>
                    <a:pt x="126" y="148"/>
                    <a:pt x="126" y="130"/>
                  </a:cubicBezTo>
                  <a:cubicBezTo>
                    <a:pt x="126" y="126"/>
                    <a:pt x="123" y="124"/>
                    <a:pt x="120" y="124"/>
                  </a:cubicBezTo>
                  <a:cubicBezTo>
                    <a:pt x="120" y="124"/>
                    <a:pt x="119" y="124"/>
                    <a:pt x="119" y="124"/>
                  </a:cubicBezTo>
                  <a:cubicBezTo>
                    <a:pt x="102" y="124"/>
                    <a:pt x="87" y="131"/>
                    <a:pt x="75" y="143"/>
                  </a:cubicBezTo>
                  <a:cubicBezTo>
                    <a:pt x="73" y="145"/>
                    <a:pt x="71" y="147"/>
                    <a:pt x="70" y="150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101" y="123"/>
                    <a:pt x="126" y="96"/>
                    <a:pt x="126" y="63"/>
                  </a:cubicBezTo>
                  <a:cubicBezTo>
                    <a:pt x="126" y="29"/>
                    <a:pt x="98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130" name="Freeform 19"/>
          <p:cNvSpPr>
            <a:spLocks noEditPoints="1"/>
          </p:cNvSpPr>
          <p:nvPr/>
        </p:nvSpPr>
        <p:spPr bwMode="auto">
          <a:xfrm>
            <a:off x="1850797" y="3712829"/>
            <a:ext cx="188555" cy="186483"/>
          </a:xfrm>
          <a:custGeom>
            <a:avLst/>
            <a:gdLst>
              <a:gd name="T0" fmla="*/ 115 w 196"/>
              <a:gd name="T1" fmla="*/ 55 h 195"/>
              <a:gd name="T2" fmla="*/ 84 w 196"/>
              <a:gd name="T3" fmla="*/ 69 h 195"/>
              <a:gd name="T4" fmla="*/ 82 w 196"/>
              <a:gd name="T5" fmla="*/ 52 h 195"/>
              <a:gd name="T6" fmla="*/ 110 w 196"/>
              <a:gd name="T7" fmla="*/ 81 h 195"/>
              <a:gd name="T8" fmla="*/ 123 w 196"/>
              <a:gd name="T9" fmla="*/ 132 h 195"/>
              <a:gd name="T10" fmla="*/ 75 w 196"/>
              <a:gd name="T11" fmla="*/ 128 h 195"/>
              <a:gd name="T12" fmla="*/ 110 w 196"/>
              <a:gd name="T13" fmla="*/ 81 h 195"/>
              <a:gd name="T14" fmla="*/ 135 w 196"/>
              <a:gd name="T15" fmla="*/ 151 h 195"/>
              <a:gd name="T16" fmla="*/ 59 w 196"/>
              <a:gd name="T17" fmla="*/ 157 h 195"/>
              <a:gd name="T18" fmla="*/ 59 w 196"/>
              <a:gd name="T19" fmla="*/ 151 h 195"/>
              <a:gd name="T20" fmla="*/ 129 w 196"/>
              <a:gd name="T21" fmla="*/ 144 h 195"/>
              <a:gd name="T22" fmla="*/ 148 w 196"/>
              <a:gd name="T23" fmla="*/ 177 h 195"/>
              <a:gd name="T24" fmla="*/ 46 w 196"/>
              <a:gd name="T25" fmla="*/ 183 h 195"/>
              <a:gd name="T26" fmla="*/ 47 w 196"/>
              <a:gd name="T27" fmla="*/ 177 h 195"/>
              <a:gd name="T28" fmla="*/ 142 w 196"/>
              <a:gd name="T29" fmla="*/ 170 h 195"/>
              <a:gd name="T30" fmla="*/ 92 w 196"/>
              <a:gd name="T31" fmla="*/ 6 h 195"/>
              <a:gd name="T32" fmla="*/ 85 w 196"/>
              <a:gd name="T33" fmla="*/ 13 h 195"/>
              <a:gd name="T34" fmla="*/ 85 w 196"/>
              <a:gd name="T35" fmla="*/ 26 h 195"/>
              <a:gd name="T36" fmla="*/ 92 w 196"/>
              <a:gd name="T37" fmla="*/ 38 h 195"/>
              <a:gd name="T38" fmla="*/ 69 w 196"/>
              <a:gd name="T39" fmla="*/ 58 h 195"/>
              <a:gd name="T40" fmla="*/ 66 w 196"/>
              <a:gd name="T41" fmla="*/ 67 h 195"/>
              <a:gd name="T42" fmla="*/ 66 w 196"/>
              <a:gd name="T43" fmla="*/ 81 h 195"/>
              <a:gd name="T44" fmla="*/ 57 w 196"/>
              <a:gd name="T45" fmla="*/ 134 h 195"/>
              <a:gd name="T46" fmla="*/ 47 w 196"/>
              <a:gd name="T47" fmla="*/ 158 h 195"/>
              <a:gd name="T48" fmla="*/ 34 w 196"/>
              <a:gd name="T49" fmla="*/ 183 h 195"/>
              <a:gd name="T50" fmla="*/ 0 w 196"/>
              <a:gd name="T51" fmla="*/ 189 h 195"/>
              <a:gd name="T52" fmla="*/ 189 w 196"/>
              <a:gd name="T53" fmla="*/ 195 h 195"/>
              <a:gd name="T54" fmla="*/ 189 w 196"/>
              <a:gd name="T55" fmla="*/ 183 h 195"/>
              <a:gd name="T56" fmla="*/ 161 w 196"/>
              <a:gd name="T57" fmla="*/ 176 h 195"/>
              <a:gd name="T58" fmla="*/ 149 w 196"/>
              <a:gd name="T59" fmla="*/ 151 h 195"/>
              <a:gd name="T60" fmla="*/ 122 w 196"/>
              <a:gd name="T61" fmla="*/ 81 h 195"/>
              <a:gd name="T62" fmla="*/ 135 w 196"/>
              <a:gd name="T63" fmla="*/ 74 h 195"/>
              <a:gd name="T64" fmla="*/ 124 w 196"/>
              <a:gd name="T65" fmla="*/ 67 h 195"/>
              <a:gd name="T66" fmla="*/ 113 w 196"/>
              <a:gd name="T67" fmla="*/ 38 h 195"/>
              <a:gd name="T68" fmla="*/ 104 w 196"/>
              <a:gd name="T69" fmla="*/ 26 h 195"/>
              <a:gd name="T70" fmla="*/ 117 w 196"/>
              <a:gd name="T71" fmla="*/ 19 h 195"/>
              <a:gd name="T72" fmla="*/ 104 w 196"/>
              <a:gd name="T73" fmla="*/ 13 h 195"/>
              <a:gd name="T74" fmla="*/ 98 w 196"/>
              <a:gd name="T75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6" h="195">
                <a:moveTo>
                  <a:pt x="113" y="52"/>
                </a:moveTo>
                <a:cubicBezTo>
                  <a:pt x="114" y="52"/>
                  <a:pt x="115" y="53"/>
                  <a:pt x="115" y="55"/>
                </a:cubicBezTo>
                <a:cubicBezTo>
                  <a:pt x="113" y="60"/>
                  <a:pt x="112" y="64"/>
                  <a:pt x="111" y="69"/>
                </a:cubicBezTo>
                <a:cubicBezTo>
                  <a:pt x="84" y="69"/>
                  <a:pt x="84" y="69"/>
                  <a:pt x="84" y="69"/>
                </a:cubicBezTo>
                <a:cubicBezTo>
                  <a:pt x="83" y="64"/>
                  <a:pt x="82" y="59"/>
                  <a:pt x="80" y="55"/>
                </a:cubicBezTo>
                <a:cubicBezTo>
                  <a:pt x="80" y="53"/>
                  <a:pt x="81" y="52"/>
                  <a:pt x="82" y="52"/>
                </a:cubicBezTo>
                <a:lnTo>
                  <a:pt x="113" y="52"/>
                </a:lnTo>
                <a:close/>
                <a:moveTo>
                  <a:pt x="110" y="81"/>
                </a:moveTo>
                <a:cubicBezTo>
                  <a:pt x="109" y="98"/>
                  <a:pt x="113" y="113"/>
                  <a:pt x="121" y="128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83" y="113"/>
                  <a:pt x="86" y="97"/>
                  <a:pt x="85" y="81"/>
                </a:cubicBezTo>
                <a:lnTo>
                  <a:pt x="110" y="81"/>
                </a:lnTo>
                <a:close/>
                <a:moveTo>
                  <a:pt x="129" y="144"/>
                </a:moveTo>
                <a:cubicBezTo>
                  <a:pt x="133" y="144"/>
                  <a:pt x="135" y="148"/>
                  <a:pt x="135" y="151"/>
                </a:cubicBezTo>
                <a:cubicBezTo>
                  <a:pt x="135" y="157"/>
                  <a:pt x="135" y="157"/>
                  <a:pt x="135" y="157"/>
                </a:cubicBezTo>
                <a:cubicBezTo>
                  <a:pt x="59" y="157"/>
                  <a:pt x="59" y="157"/>
                  <a:pt x="59" y="157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59" y="148"/>
                  <a:pt x="63" y="144"/>
                  <a:pt x="66" y="144"/>
                </a:cubicBezTo>
                <a:lnTo>
                  <a:pt x="129" y="144"/>
                </a:lnTo>
                <a:close/>
                <a:moveTo>
                  <a:pt x="142" y="170"/>
                </a:moveTo>
                <a:cubicBezTo>
                  <a:pt x="146" y="170"/>
                  <a:pt x="148" y="173"/>
                  <a:pt x="148" y="177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47" y="173"/>
                  <a:pt x="50" y="170"/>
                  <a:pt x="53" y="170"/>
                </a:cubicBezTo>
                <a:lnTo>
                  <a:pt x="142" y="170"/>
                </a:lnTo>
                <a:close/>
                <a:moveTo>
                  <a:pt x="98" y="0"/>
                </a:moveTo>
                <a:cubicBezTo>
                  <a:pt x="95" y="0"/>
                  <a:pt x="92" y="2"/>
                  <a:pt x="92" y="6"/>
                </a:cubicBezTo>
                <a:cubicBezTo>
                  <a:pt x="92" y="13"/>
                  <a:pt x="92" y="13"/>
                  <a:pt x="92" y="13"/>
                </a:cubicBezTo>
                <a:cubicBezTo>
                  <a:pt x="85" y="13"/>
                  <a:pt x="85" y="13"/>
                  <a:pt x="85" y="13"/>
                </a:cubicBezTo>
                <a:cubicBezTo>
                  <a:pt x="81" y="13"/>
                  <a:pt x="79" y="16"/>
                  <a:pt x="79" y="19"/>
                </a:cubicBezTo>
                <a:cubicBezTo>
                  <a:pt x="79" y="23"/>
                  <a:pt x="82" y="26"/>
                  <a:pt x="85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38"/>
                  <a:pt x="92" y="38"/>
                  <a:pt x="92" y="38"/>
                </a:cubicBezTo>
                <a:cubicBezTo>
                  <a:pt x="83" y="38"/>
                  <a:pt x="83" y="38"/>
                  <a:pt x="83" y="38"/>
                </a:cubicBezTo>
                <a:cubicBezTo>
                  <a:pt x="72" y="38"/>
                  <a:pt x="65" y="48"/>
                  <a:pt x="69" y="58"/>
                </a:cubicBezTo>
                <a:cubicBezTo>
                  <a:pt x="70" y="61"/>
                  <a:pt x="70" y="65"/>
                  <a:pt x="71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3" y="67"/>
                  <a:pt x="60" y="71"/>
                  <a:pt x="60" y="74"/>
                </a:cubicBezTo>
                <a:cubicBezTo>
                  <a:pt x="60" y="78"/>
                  <a:pt x="63" y="81"/>
                  <a:pt x="66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4" y="105"/>
                  <a:pt x="65" y="119"/>
                  <a:pt x="57" y="134"/>
                </a:cubicBezTo>
                <a:cubicBezTo>
                  <a:pt x="51" y="137"/>
                  <a:pt x="47" y="144"/>
                  <a:pt x="47" y="151"/>
                </a:cubicBezTo>
                <a:cubicBezTo>
                  <a:pt x="47" y="158"/>
                  <a:pt x="47" y="158"/>
                  <a:pt x="47" y="158"/>
                </a:cubicBezTo>
                <a:cubicBezTo>
                  <a:pt x="39" y="160"/>
                  <a:pt x="34" y="168"/>
                  <a:pt x="34" y="176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7" y="183"/>
                  <a:pt x="7" y="183"/>
                  <a:pt x="7" y="183"/>
                </a:cubicBezTo>
                <a:cubicBezTo>
                  <a:pt x="3" y="183"/>
                  <a:pt x="0" y="185"/>
                  <a:pt x="0" y="189"/>
                </a:cubicBezTo>
                <a:cubicBezTo>
                  <a:pt x="0" y="192"/>
                  <a:pt x="3" y="195"/>
                  <a:pt x="6" y="195"/>
                </a:cubicBezTo>
                <a:cubicBezTo>
                  <a:pt x="189" y="195"/>
                  <a:pt x="189" y="195"/>
                  <a:pt x="189" y="195"/>
                </a:cubicBezTo>
                <a:cubicBezTo>
                  <a:pt x="192" y="195"/>
                  <a:pt x="196" y="192"/>
                  <a:pt x="196" y="189"/>
                </a:cubicBezTo>
                <a:cubicBezTo>
                  <a:pt x="196" y="185"/>
                  <a:pt x="192" y="183"/>
                  <a:pt x="189" y="183"/>
                </a:cubicBezTo>
                <a:cubicBezTo>
                  <a:pt x="161" y="183"/>
                  <a:pt x="161" y="183"/>
                  <a:pt x="161" y="183"/>
                </a:cubicBezTo>
                <a:cubicBezTo>
                  <a:pt x="161" y="176"/>
                  <a:pt x="161" y="176"/>
                  <a:pt x="161" y="176"/>
                </a:cubicBezTo>
                <a:cubicBezTo>
                  <a:pt x="161" y="168"/>
                  <a:pt x="156" y="161"/>
                  <a:pt x="149" y="158"/>
                </a:cubicBezTo>
                <a:cubicBezTo>
                  <a:pt x="149" y="151"/>
                  <a:pt x="149" y="151"/>
                  <a:pt x="149" y="151"/>
                </a:cubicBezTo>
                <a:cubicBezTo>
                  <a:pt x="149" y="144"/>
                  <a:pt x="144" y="137"/>
                  <a:pt x="138" y="134"/>
                </a:cubicBezTo>
                <a:cubicBezTo>
                  <a:pt x="131" y="120"/>
                  <a:pt x="121" y="105"/>
                  <a:pt x="122" y="81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33" y="81"/>
                  <a:pt x="135" y="78"/>
                  <a:pt x="135" y="74"/>
                </a:cubicBezTo>
                <a:cubicBezTo>
                  <a:pt x="135" y="71"/>
                  <a:pt x="132" y="67"/>
                  <a:pt x="129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4" y="65"/>
                  <a:pt x="126" y="61"/>
                  <a:pt x="127" y="58"/>
                </a:cubicBezTo>
                <a:cubicBezTo>
                  <a:pt x="131" y="48"/>
                  <a:pt x="123" y="38"/>
                  <a:pt x="11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4" y="26"/>
                  <a:pt x="117" y="23"/>
                  <a:pt x="117" y="19"/>
                </a:cubicBezTo>
                <a:cubicBezTo>
                  <a:pt x="117" y="15"/>
                  <a:pt x="114" y="13"/>
                  <a:pt x="111" y="13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4" y="6"/>
                  <a:pt x="104" y="6"/>
                  <a:pt x="104" y="6"/>
                </a:cubicBezTo>
                <a:cubicBezTo>
                  <a:pt x="104" y="2"/>
                  <a:pt x="101" y="0"/>
                  <a:pt x="9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31" name="Freeform 20"/>
          <p:cNvSpPr>
            <a:spLocks noEditPoints="1"/>
          </p:cNvSpPr>
          <p:nvPr/>
        </p:nvSpPr>
        <p:spPr bwMode="auto">
          <a:xfrm>
            <a:off x="3784377" y="3713347"/>
            <a:ext cx="185447" cy="185447"/>
          </a:xfrm>
          <a:custGeom>
            <a:avLst/>
            <a:gdLst>
              <a:gd name="T0" fmla="*/ 97 w 193"/>
              <a:gd name="T1" fmla="*/ 42 h 193"/>
              <a:gd name="T2" fmla="*/ 110 w 193"/>
              <a:gd name="T3" fmla="*/ 54 h 193"/>
              <a:gd name="T4" fmla="*/ 97 w 193"/>
              <a:gd name="T5" fmla="*/ 67 h 193"/>
              <a:gd name="T6" fmla="*/ 84 w 193"/>
              <a:gd name="T7" fmla="*/ 54 h 193"/>
              <a:gd name="T8" fmla="*/ 97 w 193"/>
              <a:gd name="T9" fmla="*/ 42 h 193"/>
              <a:gd name="T10" fmla="*/ 182 w 193"/>
              <a:gd name="T11" fmla="*/ 12 h 193"/>
              <a:gd name="T12" fmla="*/ 182 w 193"/>
              <a:gd name="T13" fmla="*/ 80 h 193"/>
              <a:gd name="T14" fmla="*/ 125 w 193"/>
              <a:gd name="T15" fmla="*/ 80 h 193"/>
              <a:gd name="T16" fmla="*/ 115 w 193"/>
              <a:gd name="T17" fmla="*/ 72 h 193"/>
              <a:gd name="T18" fmla="*/ 123 w 193"/>
              <a:gd name="T19" fmla="*/ 54 h 193"/>
              <a:gd name="T20" fmla="*/ 97 w 193"/>
              <a:gd name="T21" fmla="*/ 29 h 193"/>
              <a:gd name="T22" fmla="*/ 72 w 193"/>
              <a:gd name="T23" fmla="*/ 54 h 193"/>
              <a:gd name="T24" fmla="*/ 79 w 193"/>
              <a:gd name="T25" fmla="*/ 72 h 193"/>
              <a:gd name="T26" fmla="*/ 70 w 193"/>
              <a:gd name="T27" fmla="*/ 80 h 193"/>
              <a:gd name="T28" fmla="*/ 14 w 193"/>
              <a:gd name="T29" fmla="*/ 80 h 193"/>
              <a:gd name="T30" fmla="*/ 14 w 193"/>
              <a:gd name="T31" fmla="*/ 12 h 193"/>
              <a:gd name="T32" fmla="*/ 182 w 193"/>
              <a:gd name="T33" fmla="*/ 12 h 193"/>
              <a:gd name="T34" fmla="*/ 97 w 193"/>
              <a:gd name="T35" fmla="*/ 80 h 193"/>
              <a:gd name="T36" fmla="*/ 122 w 193"/>
              <a:gd name="T37" fmla="*/ 105 h 193"/>
              <a:gd name="T38" fmla="*/ 72 w 193"/>
              <a:gd name="T39" fmla="*/ 105 h 193"/>
              <a:gd name="T40" fmla="*/ 97 w 193"/>
              <a:gd name="T41" fmla="*/ 80 h 193"/>
              <a:gd name="T42" fmla="*/ 127 w 193"/>
              <a:gd name="T43" fmla="*/ 118 h 193"/>
              <a:gd name="T44" fmla="*/ 116 w 193"/>
              <a:gd name="T45" fmla="*/ 181 h 193"/>
              <a:gd name="T46" fmla="*/ 77 w 193"/>
              <a:gd name="T47" fmla="*/ 181 h 193"/>
              <a:gd name="T48" fmla="*/ 66 w 193"/>
              <a:gd name="T49" fmla="*/ 118 h 193"/>
              <a:gd name="T50" fmla="*/ 127 w 193"/>
              <a:gd name="T51" fmla="*/ 118 h 193"/>
              <a:gd name="T52" fmla="*/ 7 w 193"/>
              <a:gd name="T53" fmla="*/ 0 h 193"/>
              <a:gd name="T54" fmla="*/ 0 w 193"/>
              <a:gd name="T55" fmla="*/ 6 h 193"/>
              <a:gd name="T56" fmla="*/ 0 w 193"/>
              <a:gd name="T57" fmla="*/ 85 h 193"/>
              <a:gd name="T58" fmla="*/ 7 w 193"/>
              <a:gd name="T59" fmla="*/ 92 h 193"/>
              <a:gd name="T60" fmla="*/ 61 w 193"/>
              <a:gd name="T61" fmla="*/ 92 h 193"/>
              <a:gd name="T62" fmla="*/ 59 w 193"/>
              <a:gd name="T63" fmla="*/ 104 h 193"/>
              <a:gd name="T64" fmla="*/ 46 w 193"/>
              <a:gd name="T65" fmla="*/ 104 h 193"/>
              <a:gd name="T66" fmla="*/ 40 w 193"/>
              <a:gd name="T67" fmla="*/ 110 h 193"/>
              <a:gd name="T68" fmla="*/ 46 w 193"/>
              <a:gd name="T69" fmla="*/ 117 h 193"/>
              <a:gd name="T70" fmla="*/ 53 w 193"/>
              <a:gd name="T71" fmla="*/ 117 h 193"/>
              <a:gd name="T72" fmla="*/ 65 w 193"/>
              <a:gd name="T73" fmla="*/ 187 h 193"/>
              <a:gd name="T74" fmla="*/ 72 w 193"/>
              <a:gd name="T75" fmla="*/ 193 h 193"/>
              <a:gd name="T76" fmla="*/ 122 w 193"/>
              <a:gd name="T77" fmla="*/ 193 h 193"/>
              <a:gd name="T78" fmla="*/ 128 w 193"/>
              <a:gd name="T79" fmla="*/ 187 h 193"/>
              <a:gd name="T80" fmla="*/ 140 w 193"/>
              <a:gd name="T81" fmla="*/ 117 h 193"/>
              <a:gd name="T82" fmla="*/ 147 w 193"/>
              <a:gd name="T83" fmla="*/ 117 h 193"/>
              <a:gd name="T84" fmla="*/ 153 w 193"/>
              <a:gd name="T85" fmla="*/ 110 h 193"/>
              <a:gd name="T86" fmla="*/ 147 w 193"/>
              <a:gd name="T87" fmla="*/ 104 h 193"/>
              <a:gd name="T88" fmla="*/ 135 w 193"/>
              <a:gd name="T89" fmla="*/ 104 h 193"/>
              <a:gd name="T90" fmla="*/ 132 w 193"/>
              <a:gd name="T91" fmla="*/ 92 h 193"/>
              <a:gd name="T92" fmla="*/ 187 w 193"/>
              <a:gd name="T93" fmla="*/ 92 h 193"/>
              <a:gd name="T94" fmla="*/ 193 w 193"/>
              <a:gd name="T95" fmla="*/ 85 h 193"/>
              <a:gd name="T96" fmla="*/ 193 w 193"/>
              <a:gd name="T97" fmla="*/ 6 h 193"/>
              <a:gd name="T98" fmla="*/ 188 w 193"/>
              <a:gd name="T99" fmla="*/ 0 h 193"/>
              <a:gd name="T100" fmla="*/ 7 w 193"/>
              <a:gd name="T101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3" h="193">
                <a:moveTo>
                  <a:pt x="97" y="42"/>
                </a:moveTo>
                <a:cubicBezTo>
                  <a:pt x="104" y="42"/>
                  <a:pt x="110" y="47"/>
                  <a:pt x="110" y="54"/>
                </a:cubicBezTo>
                <a:cubicBezTo>
                  <a:pt x="110" y="61"/>
                  <a:pt x="104" y="67"/>
                  <a:pt x="97" y="67"/>
                </a:cubicBezTo>
                <a:cubicBezTo>
                  <a:pt x="90" y="67"/>
                  <a:pt x="84" y="61"/>
                  <a:pt x="84" y="54"/>
                </a:cubicBezTo>
                <a:cubicBezTo>
                  <a:pt x="84" y="47"/>
                  <a:pt x="89" y="42"/>
                  <a:pt x="97" y="42"/>
                </a:cubicBezTo>
                <a:close/>
                <a:moveTo>
                  <a:pt x="182" y="12"/>
                </a:moveTo>
                <a:cubicBezTo>
                  <a:pt x="182" y="80"/>
                  <a:pt x="182" y="80"/>
                  <a:pt x="182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2" y="77"/>
                  <a:pt x="119" y="73"/>
                  <a:pt x="115" y="72"/>
                </a:cubicBezTo>
                <a:cubicBezTo>
                  <a:pt x="120" y="67"/>
                  <a:pt x="123" y="61"/>
                  <a:pt x="123" y="54"/>
                </a:cubicBezTo>
                <a:cubicBezTo>
                  <a:pt x="123" y="41"/>
                  <a:pt x="111" y="29"/>
                  <a:pt x="97" y="29"/>
                </a:cubicBezTo>
                <a:cubicBezTo>
                  <a:pt x="84" y="29"/>
                  <a:pt x="72" y="41"/>
                  <a:pt x="72" y="54"/>
                </a:cubicBezTo>
                <a:cubicBezTo>
                  <a:pt x="72" y="61"/>
                  <a:pt x="75" y="67"/>
                  <a:pt x="79" y="72"/>
                </a:cubicBezTo>
                <a:cubicBezTo>
                  <a:pt x="76" y="73"/>
                  <a:pt x="72" y="77"/>
                  <a:pt x="70" y="80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12"/>
                  <a:pt x="14" y="12"/>
                  <a:pt x="14" y="12"/>
                </a:cubicBezTo>
                <a:cubicBezTo>
                  <a:pt x="182" y="12"/>
                  <a:pt x="182" y="12"/>
                  <a:pt x="182" y="12"/>
                </a:cubicBezTo>
                <a:close/>
                <a:moveTo>
                  <a:pt x="97" y="80"/>
                </a:moveTo>
                <a:cubicBezTo>
                  <a:pt x="111" y="80"/>
                  <a:pt x="122" y="91"/>
                  <a:pt x="122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91"/>
                  <a:pt x="83" y="80"/>
                  <a:pt x="97" y="80"/>
                </a:cubicBezTo>
                <a:close/>
                <a:moveTo>
                  <a:pt x="127" y="118"/>
                </a:moveTo>
                <a:cubicBezTo>
                  <a:pt x="116" y="181"/>
                  <a:pt x="116" y="181"/>
                  <a:pt x="116" y="181"/>
                </a:cubicBezTo>
                <a:cubicBezTo>
                  <a:pt x="77" y="181"/>
                  <a:pt x="77" y="181"/>
                  <a:pt x="77" y="181"/>
                </a:cubicBezTo>
                <a:cubicBezTo>
                  <a:pt x="66" y="118"/>
                  <a:pt x="66" y="118"/>
                  <a:pt x="66" y="118"/>
                </a:cubicBezTo>
                <a:cubicBezTo>
                  <a:pt x="127" y="118"/>
                  <a:pt x="127" y="118"/>
                  <a:pt x="127" y="118"/>
                </a:cubicBezTo>
                <a:close/>
                <a:moveTo>
                  <a:pt x="7" y="0"/>
                </a:moveTo>
                <a:cubicBezTo>
                  <a:pt x="3" y="0"/>
                  <a:pt x="0" y="3"/>
                  <a:pt x="0" y="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9"/>
                  <a:pt x="3" y="92"/>
                  <a:pt x="7" y="92"/>
                </a:cubicBezTo>
                <a:cubicBezTo>
                  <a:pt x="61" y="92"/>
                  <a:pt x="61" y="92"/>
                  <a:pt x="61" y="92"/>
                </a:cubicBezTo>
                <a:cubicBezTo>
                  <a:pt x="60" y="96"/>
                  <a:pt x="59" y="100"/>
                  <a:pt x="59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3" y="104"/>
                  <a:pt x="40" y="107"/>
                  <a:pt x="40" y="110"/>
                </a:cubicBezTo>
                <a:cubicBezTo>
                  <a:pt x="40" y="114"/>
                  <a:pt x="43" y="117"/>
                  <a:pt x="46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66" y="190"/>
                  <a:pt x="68" y="193"/>
                  <a:pt x="72" y="193"/>
                </a:cubicBezTo>
                <a:cubicBezTo>
                  <a:pt x="122" y="193"/>
                  <a:pt x="122" y="193"/>
                  <a:pt x="122" y="193"/>
                </a:cubicBezTo>
                <a:cubicBezTo>
                  <a:pt x="125" y="193"/>
                  <a:pt x="128" y="190"/>
                  <a:pt x="128" y="18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51" y="117"/>
                  <a:pt x="153" y="114"/>
                  <a:pt x="153" y="110"/>
                </a:cubicBezTo>
                <a:cubicBezTo>
                  <a:pt x="153" y="107"/>
                  <a:pt x="150" y="104"/>
                  <a:pt x="147" y="104"/>
                </a:cubicBezTo>
                <a:cubicBezTo>
                  <a:pt x="135" y="104"/>
                  <a:pt x="135" y="104"/>
                  <a:pt x="135" y="104"/>
                </a:cubicBezTo>
                <a:cubicBezTo>
                  <a:pt x="135" y="100"/>
                  <a:pt x="134" y="96"/>
                  <a:pt x="132" y="92"/>
                </a:cubicBezTo>
                <a:cubicBezTo>
                  <a:pt x="187" y="92"/>
                  <a:pt x="187" y="92"/>
                  <a:pt x="187" y="92"/>
                </a:cubicBezTo>
                <a:cubicBezTo>
                  <a:pt x="191" y="92"/>
                  <a:pt x="193" y="88"/>
                  <a:pt x="193" y="85"/>
                </a:cubicBezTo>
                <a:cubicBezTo>
                  <a:pt x="193" y="6"/>
                  <a:pt x="193" y="6"/>
                  <a:pt x="193" y="6"/>
                </a:cubicBezTo>
                <a:cubicBezTo>
                  <a:pt x="193" y="3"/>
                  <a:pt x="191" y="0"/>
                  <a:pt x="188" y="0"/>
                </a:cubicBezTo>
                <a:lnTo>
                  <a:pt x="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32" name="Freeform 21"/>
          <p:cNvSpPr>
            <a:spLocks noEditPoints="1"/>
          </p:cNvSpPr>
          <p:nvPr/>
        </p:nvSpPr>
        <p:spPr bwMode="auto">
          <a:xfrm>
            <a:off x="938017" y="2211369"/>
            <a:ext cx="158510" cy="187520"/>
          </a:xfrm>
          <a:custGeom>
            <a:avLst/>
            <a:gdLst>
              <a:gd name="T0" fmla="*/ 83 w 165"/>
              <a:gd name="T1" fmla="*/ 13 h 196"/>
              <a:gd name="T2" fmla="*/ 116 w 165"/>
              <a:gd name="T3" fmla="*/ 45 h 196"/>
              <a:gd name="T4" fmla="*/ 100 w 165"/>
              <a:gd name="T5" fmla="*/ 72 h 196"/>
              <a:gd name="T6" fmla="*/ 97 w 165"/>
              <a:gd name="T7" fmla="*/ 78 h 196"/>
              <a:gd name="T8" fmla="*/ 97 w 165"/>
              <a:gd name="T9" fmla="*/ 114 h 196"/>
              <a:gd name="T10" fmla="*/ 71 w 165"/>
              <a:gd name="T11" fmla="*/ 114 h 196"/>
              <a:gd name="T12" fmla="*/ 71 w 165"/>
              <a:gd name="T13" fmla="*/ 78 h 196"/>
              <a:gd name="T14" fmla="*/ 68 w 165"/>
              <a:gd name="T15" fmla="*/ 72 h 196"/>
              <a:gd name="T16" fmla="*/ 52 w 165"/>
              <a:gd name="T17" fmla="*/ 45 h 196"/>
              <a:gd name="T18" fmla="*/ 83 w 165"/>
              <a:gd name="T19" fmla="*/ 13 h 196"/>
              <a:gd name="T20" fmla="*/ 134 w 165"/>
              <a:gd name="T21" fmla="*/ 127 h 196"/>
              <a:gd name="T22" fmla="*/ 152 w 165"/>
              <a:gd name="T23" fmla="*/ 147 h 196"/>
              <a:gd name="T24" fmla="*/ 152 w 165"/>
              <a:gd name="T25" fmla="*/ 158 h 196"/>
              <a:gd name="T26" fmla="*/ 13 w 165"/>
              <a:gd name="T27" fmla="*/ 158 h 196"/>
              <a:gd name="T28" fmla="*/ 13 w 165"/>
              <a:gd name="T29" fmla="*/ 147 h 196"/>
              <a:gd name="T30" fmla="*/ 32 w 165"/>
              <a:gd name="T31" fmla="*/ 127 h 196"/>
              <a:gd name="T32" fmla="*/ 134 w 165"/>
              <a:gd name="T33" fmla="*/ 127 h 196"/>
              <a:gd name="T34" fmla="*/ 140 w 165"/>
              <a:gd name="T35" fmla="*/ 170 h 196"/>
              <a:gd name="T36" fmla="*/ 140 w 165"/>
              <a:gd name="T37" fmla="*/ 182 h 196"/>
              <a:gd name="T38" fmla="*/ 27 w 165"/>
              <a:gd name="T39" fmla="*/ 182 h 196"/>
              <a:gd name="T40" fmla="*/ 27 w 165"/>
              <a:gd name="T41" fmla="*/ 170 h 196"/>
              <a:gd name="T42" fmla="*/ 140 w 165"/>
              <a:gd name="T43" fmla="*/ 170 h 196"/>
              <a:gd name="T44" fmla="*/ 82 w 165"/>
              <a:gd name="T45" fmla="*/ 0 h 196"/>
              <a:gd name="T46" fmla="*/ 38 w 165"/>
              <a:gd name="T47" fmla="*/ 45 h 196"/>
              <a:gd name="T48" fmla="*/ 44 w 165"/>
              <a:gd name="T49" fmla="*/ 67 h 196"/>
              <a:gd name="T50" fmla="*/ 56 w 165"/>
              <a:gd name="T51" fmla="*/ 81 h 196"/>
              <a:gd name="T52" fmla="*/ 56 w 165"/>
              <a:gd name="T53" fmla="*/ 115 h 196"/>
              <a:gd name="T54" fmla="*/ 32 w 165"/>
              <a:gd name="T55" fmla="*/ 115 h 196"/>
              <a:gd name="T56" fmla="*/ 0 w 165"/>
              <a:gd name="T57" fmla="*/ 147 h 196"/>
              <a:gd name="T58" fmla="*/ 0 w 165"/>
              <a:gd name="T59" fmla="*/ 163 h 196"/>
              <a:gd name="T60" fmla="*/ 7 w 165"/>
              <a:gd name="T61" fmla="*/ 170 h 196"/>
              <a:gd name="T62" fmla="*/ 13 w 165"/>
              <a:gd name="T63" fmla="*/ 170 h 196"/>
              <a:gd name="T64" fmla="*/ 13 w 165"/>
              <a:gd name="T65" fmla="*/ 189 h 196"/>
              <a:gd name="T66" fmla="*/ 19 w 165"/>
              <a:gd name="T67" fmla="*/ 196 h 196"/>
              <a:gd name="T68" fmla="*/ 146 w 165"/>
              <a:gd name="T69" fmla="*/ 196 h 196"/>
              <a:gd name="T70" fmla="*/ 152 w 165"/>
              <a:gd name="T71" fmla="*/ 189 h 196"/>
              <a:gd name="T72" fmla="*/ 152 w 165"/>
              <a:gd name="T73" fmla="*/ 170 h 196"/>
              <a:gd name="T74" fmla="*/ 158 w 165"/>
              <a:gd name="T75" fmla="*/ 170 h 196"/>
              <a:gd name="T76" fmla="*/ 165 w 165"/>
              <a:gd name="T77" fmla="*/ 163 h 196"/>
              <a:gd name="T78" fmla="*/ 165 w 165"/>
              <a:gd name="T79" fmla="*/ 147 h 196"/>
              <a:gd name="T80" fmla="*/ 133 w 165"/>
              <a:gd name="T81" fmla="*/ 115 h 196"/>
              <a:gd name="T82" fmla="*/ 108 w 165"/>
              <a:gd name="T83" fmla="*/ 115 h 196"/>
              <a:gd name="T84" fmla="*/ 108 w 165"/>
              <a:gd name="T85" fmla="*/ 81 h 196"/>
              <a:gd name="T86" fmla="*/ 121 w 165"/>
              <a:gd name="T87" fmla="*/ 67 h 196"/>
              <a:gd name="T88" fmla="*/ 126 w 165"/>
              <a:gd name="T89" fmla="*/ 45 h 196"/>
              <a:gd name="T90" fmla="*/ 82 w 165"/>
              <a:gd name="T91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5" h="196">
                <a:moveTo>
                  <a:pt x="83" y="13"/>
                </a:moveTo>
                <a:cubicBezTo>
                  <a:pt x="101" y="13"/>
                  <a:pt x="116" y="27"/>
                  <a:pt x="116" y="45"/>
                </a:cubicBezTo>
                <a:cubicBezTo>
                  <a:pt x="116" y="56"/>
                  <a:pt x="110" y="66"/>
                  <a:pt x="100" y="72"/>
                </a:cubicBezTo>
                <a:cubicBezTo>
                  <a:pt x="98" y="73"/>
                  <a:pt x="97" y="75"/>
                  <a:pt x="97" y="78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5"/>
                  <a:pt x="70" y="73"/>
                  <a:pt x="68" y="72"/>
                </a:cubicBezTo>
                <a:cubicBezTo>
                  <a:pt x="57" y="66"/>
                  <a:pt x="52" y="56"/>
                  <a:pt x="52" y="45"/>
                </a:cubicBezTo>
                <a:cubicBezTo>
                  <a:pt x="52" y="27"/>
                  <a:pt x="66" y="13"/>
                  <a:pt x="83" y="13"/>
                </a:cubicBezTo>
                <a:close/>
                <a:moveTo>
                  <a:pt x="134" y="127"/>
                </a:moveTo>
                <a:cubicBezTo>
                  <a:pt x="144" y="127"/>
                  <a:pt x="152" y="136"/>
                  <a:pt x="152" y="147"/>
                </a:cubicBezTo>
                <a:cubicBezTo>
                  <a:pt x="152" y="158"/>
                  <a:pt x="152" y="158"/>
                  <a:pt x="152" y="158"/>
                </a:cubicBezTo>
                <a:cubicBezTo>
                  <a:pt x="13" y="158"/>
                  <a:pt x="13" y="158"/>
                  <a:pt x="13" y="158"/>
                </a:cubicBezTo>
                <a:cubicBezTo>
                  <a:pt x="13" y="147"/>
                  <a:pt x="13" y="147"/>
                  <a:pt x="13" y="147"/>
                </a:cubicBezTo>
                <a:cubicBezTo>
                  <a:pt x="13" y="136"/>
                  <a:pt x="22" y="127"/>
                  <a:pt x="32" y="127"/>
                </a:cubicBezTo>
                <a:lnTo>
                  <a:pt x="134" y="127"/>
                </a:lnTo>
                <a:close/>
                <a:moveTo>
                  <a:pt x="140" y="170"/>
                </a:moveTo>
                <a:cubicBezTo>
                  <a:pt x="140" y="182"/>
                  <a:pt x="140" y="182"/>
                  <a:pt x="140" y="182"/>
                </a:cubicBezTo>
                <a:cubicBezTo>
                  <a:pt x="27" y="182"/>
                  <a:pt x="27" y="182"/>
                  <a:pt x="27" y="182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140" y="170"/>
                  <a:pt x="140" y="170"/>
                  <a:pt x="140" y="170"/>
                </a:cubicBezTo>
                <a:close/>
                <a:moveTo>
                  <a:pt x="82" y="0"/>
                </a:moveTo>
                <a:cubicBezTo>
                  <a:pt x="57" y="0"/>
                  <a:pt x="38" y="20"/>
                  <a:pt x="38" y="45"/>
                </a:cubicBezTo>
                <a:cubicBezTo>
                  <a:pt x="38" y="52"/>
                  <a:pt x="41" y="61"/>
                  <a:pt x="44" y="67"/>
                </a:cubicBezTo>
                <a:cubicBezTo>
                  <a:pt x="47" y="73"/>
                  <a:pt x="52" y="77"/>
                  <a:pt x="56" y="81"/>
                </a:cubicBezTo>
                <a:cubicBezTo>
                  <a:pt x="56" y="115"/>
                  <a:pt x="56" y="115"/>
                  <a:pt x="5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15" y="115"/>
                  <a:pt x="0" y="129"/>
                  <a:pt x="0" y="147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67"/>
                  <a:pt x="3" y="170"/>
                  <a:pt x="7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3" y="189"/>
                  <a:pt x="13" y="189"/>
                  <a:pt x="13" y="189"/>
                </a:cubicBezTo>
                <a:cubicBezTo>
                  <a:pt x="13" y="192"/>
                  <a:pt x="16" y="196"/>
                  <a:pt x="19" y="196"/>
                </a:cubicBezTo>
                <a:cubicBezTo>
                  <a:pt x="146" y="196"/>
                  <a:pt x="146" y="196"/>
                  <a:pt x="146" y="196"/>
                </a:cubicBezTo>
                <a:cubicBezTo>
                  <a:pt x="150" y="196"/>
                  <a:pt x="152" y="192"/>
                  <a:pt x="152" y="189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70"/>
                  <a:pt x="158" y="170"/>
                  <a:pt x="158" y="170"/>
                </a:cubicBezTo>
                <a:cubicBezTo>
                  <a:pt x="162" y="170"/>
                  <a:pt x="165" y="167"/>
                  <a:pt x="165" y="163"/>
                </a:cubicBezTo>
                <a:cubicBezTo>
                  <a:pt x="165" y="147"/>
                  <a:pt x="165" y="147"/>
                  <a:pt x="165" y="147"/>
                </a:cubicBezTo>
                <a:cubicBezTo>
                  <a:pt x="165" y="129"/>
                  <a:pt x="151" y="115"/>
                  <a:pt x="133" y="11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13" y="78"/>
                  <a:pt x="118" y="73"/>
                  <a:pt x="121" y="67"/>
                </a:cubicBezTo>
                <a:cubicBezTo>
                  <a:pt x="125" y="61"/>
                  <a:pt x="126" y="52"/>
                  <a:pt x="126" y="45"/>
                </a:cubicBezTo>
                <a:cubicBezTo>
                  <a:pt x="126" y="20"/>
                  <a:pt x="107" y="0"/>
                  <a:pt x="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167901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150269" y="2772967"/>
            <a:ext cx="700088" cy="700088"/>
            <a:chOff x="2867026" y="2840039"/>
            <a:chExt cx="933450" cy="933450"/>
          </a:xfrm>
        </p:grpSpPr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2870201" y="2843214"/>
              <a:ext cx="927100" cy="928688"/>
            </a:xfrm>
            <a:custGeom>
              <a:avLst/>
              <a:gdLst>
                <a:gd name="T0" fmla="*/ 327 w 655"/>
                <a:gd name="T1" fmla="*/ 655 h 655"/>
                <a:gd name="T2" fmla="*/ 200 w 655"/>
                <a:gd name="T3" fmla="*/ 629 h 655"/>
                <a:gd name="T4" fmla="*/ 96 w 655"/>
                <a:gd name="T5" fmla="*/ 559 h 655"/>
                <a:gd name="T6" fmla="*/ 26 w 655"/>
                <a:gd name="T7" fmla="*/ 455 h 655"/>
                <a:gd name="T8" fmla="*/ 0 w 655"/>
                <a:gd name="T9" fmla="*/ 327 h 655"/>
                <a:gd name="T10" fmla="*/ 26 w 655"/>
                <a:gd name="T11" fmla="*/ 200 h 655"/>
                <a:gd name="T12" fmla="*/ 96 w 655"/>
                <a:gd name="T13" fmla="*/ 96 h 655"/>
                <a:gd name="T14" fmla="*/ 200 w 655"/>
                <a:gd name="T15" fmla="*/ 26 h 655"/>
                <a:gd name="T16" fmla="*/ 327 w 655"/>
                <a:gd name="T17" fmla="*/ 0 h 655"/>
                <a:gd name="T18" fmla="*/ 455 w 655"/>
                <a:gd name="T19" fmla="*/ 26 h 655"/>
                <a:gd name="T20" fmla="*/ 559 w 655"/>
                <a:gd name="T21" fmla="*/ 96 h 655"/>
                <a:gd name="T22" fmla="*/ 629 w 655"/>
                <a:gd name="T23" fmla="*/ 200 h 655"/>
                <a:gd name="T24" fmla="*/ 655 w 655"/>
                <a:gd name="T25" fmla="*/ 327 h 655"/>
                <a:gd name="T26" fmla="*/ 629 w 655"/>
                <a:gd name="T27" fmla="*/ 455 h 655"/>
                <a:gd name="T28" fmla="*/ 559 w 655"/>
                <a:gd name="T29" fmla="*/ 559 h 655"/>
                <a:gd name="T30" fmla="*/ 455 w 655"/>
                <a:gd name="T31" fmla="*/ 629 h 655"/>
                <a:gd name="T32" fmla="*/ 327 w 655"/>
                <a:gd name="T33" fmla="*/ 655 h 655"/>
                <a:gd name="T34" fmla="*/ 327 w 655"/>
                <a:gd name="T35" fmla="*/ 69 h 655"/>
                <a:gd name="T36" fmla="*/ 69 w 655"/>
                <a:gd name="T37" fmla="*/ 327 h 655"/>
                <a:gd name="T38" fmla="*/ 327 w 655"/>
                <a:gd name="T39" fmla="*/ 586 h 655"/>
                <a:gd name="T40" fmla="*/ 586 w 655"/>
                <a:gd name="T41" fmla="*/ 327 h 655"/>
                <a:gd name="T42" fmla="*/ 327 w 655"/>
                <a:gd name="T43" fmla="*/ 69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5" h="655">
                  <a:moveTo>
                    <a:pt x="327" y="655"/>
                  </a:moveTo>
                  <a:cubicBezTo>
                    <a:pt x="283" y="655"/>
                    <a:pt x="240" y="646"/>
                    <a:pt x="200" y="629"/>
                  </a:cubicBezTo>
                  <a:cubicBezTo>
                    <a:pt x="161" y="612"/>
                    <a:pt x="126" y="589"/>
                    <a:pt x="96" y="559"/>
                  </a:cubicBezTo>
                  <a:cubicBezTo>
                    <a:pt x="66" y="529"/>
                    <a:pt x="42" y="494"/>
                    <a:pt x="26" y="455"/>
                  </a:cubicBezTo>
                  <a:cubicBezTo>
                    <a:pt x="9" y="414"/>
                    <a:pt x="0" y="371"/>
                    <a:pt x="0" y="327"/>
                  </a:cubicBezTo>
                  <a:cubicBezTo>
                    <a:pt x="0" y="283"/>
                    <a:pt x="9" y="240"/>
                    <a:pt x="26" y="200"/>
                  </a:cubicBezTo>
                  <a:cubicBezTo>
                    <a:pt x="42" y="161"/>
                    <a:pt x="66" y="126"/>
                    <a:pt x="96" y="96"/>
                  </a:cubicBezTo>
                  <a:cubicBezTo>
                    <a:pt x="126" y="66"/>
                    <a:pt x="161" y="42"/>
                    <a:pt x="200" y="26"/>
                  </a:cubicBezTo>
                  <a:cubicBezTo>
                    <a:pt x="240" y="9"/>
                    <a:pt x="283" y="0"/>
                    <a:pt x="327" y="0"/>
                  </a:cubicBezTo>
                  <a:cubicBezTo>
                    <a:pt x="371" y="0"/>
                    <a:pt x="414" y="9"/>
                    <a:pt x="455" y="26"/>
                  </a:cubicBezTo>
                  <a:cubicBezTo>
                    <a:pt x="494" y="42"/>
                    <a:pt x="529" y="66"/>
                    <a:pt x="559" y="96"/>
                  </a:cubicBezTo>
                  <a:cubicBezTo>
                    <a:pt x="589" y="126"/>
                    <a:pt x="612" y="161"/>
                    <a:pt x="629" y="200"/>
                  </a:cubicBezTo>
                  <a:cubicBezTo>
                    <a:pt x="646" y="240"/>
                    <a:pt x="655" y="283"/>
                    <a:pt x="655" y="327"/>
                  </a:cubicBezTo>
                  <a:cubicBezTo>
                    <a:pt x="655" y="371"/>
                    <a:pt x="646" y="414"/>
                    <a:pt x="629" y="455"/>
                  </a:cubicBezTo>
                  <a:cubicBezTo>
                    <a:pt x="612" y="494"/>
                    <a:pt x="589" y="529"/>
                    <a:pt x="559" y="559"/>
                  </a:cubicBezTo>
                  <a:cubicBezTo>
                    <a:pt x="529" y="589"/>
                    <a:pt x="494" y="612"/>
                    <a:pt x="455" y="629"/>
                  </a:cubicBezTo>
                  <a:cubicBezTo>
                    <a:pt x="414" y="646"/>
                    <a:pt x="371" y="655"/>
                    <a:pt x="327" y="655"/>
                  </a:cubicBezTo>
                  <a:close/>
                  <a:moveTo>
                    <a:pt x="327" y="69"/>
                  </a:moveTo>
                  <a:cubicBezTo>
                    <a:pt x="185" y="69"/>
                    <a:pt x="69" y="185"/>
                    <a:pt x="69" y="327"/>
                  </a:cubicBezTo>
                  <a:cubicBezTo>
                    <a:pt x="69" y="470"/>
                    <a:pt x="185" y="586"/>
                    <a:pt x="327" y="586"/>
                  </a:cubicBezTo>
                  <a:cubicBezTo>
                    <a:pt x="470" y="586"/>
                    <a:pt x="586" y="470"/>
                    <a:pt x="586" y="327"/>
                  </a:cubicBezTo>
                  <a:cubicBezTo>
                    <a:pt x="586" y="185"/>
                    <a:pt x="470" y="69"/>
                    <a:pt x="327" y="69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2916238" y="2890839"/>
              <a:ext cx="833438" cy="833438"/>
            </a:xfrm>
            <a:custGeom>
              <a:avLst/>
              <a:gdLst>
                <a:gd name="T0" fmla="*/ 269 w 589"/>
                <a:gd name="T1" fmla="*/ 588 h 589"/>
                <a:gd name="T2" fmla="*/ 295 w 589"/>
                <a:gd name="T3" fmla="*/ 586 h 589"/>
                <a:gd name="T4" fmla="*/ 320 w 589"/>
                <a:gd name="T5" fmla="*/ 585 h 589"/>
                <a:gd name="T6" fmla="*/ 321 w 589"/>
                <a:gd name="T7" fmla="*/ 588 h 589"/>
                <a:gd name="T8" fmla="*/ 220 w 589"/>
                <a:gd name="T9" fmla="*/ 576 h 589"/>
                <a:gd name="T10" fmla="*/ 371 w 589"/>
                <a:gd name="T11" fmla="*/ 579 h 589"/>
                <a:gd name="T12" fmla="*/ 395 w 589"/>
                <a:gd name="T13" fmla="*/ 571 h 589"/>
                <a:gd name="T14" fmla="*/ 171 w 589"/>
                <a:gd name="T15" fmla="*/ 562 h 589"/>
                <a:gd name="T16" fmla="*/ 194 w 589"/>
                <a:gd name="T17" fmla="*/ 571 h 589"/>
                <a:gd name="T18" fmla="*/ 440 w 589"/>
                <a:gd name="T19" fmla="*/ 547 h 589"/>
                <a:gd name="T20" fmla="*/ 148 w 589"/>
                <a:gd name="T21" fmla="*/ 550 h 589"/>
                <a:gd name="T22" fmla="*/ 149 w 589"/>
                <a:gd name="T23" fmla="*/ 547 h 589"/>
                <a:gd name="T24" fmla="*/ 462 w 589"/>
                <a:gd name="T25" fmla="*/ 533 h 589"/>
                <a:gd name="T26" fmla="*/ 463 w 589"/>
                <a:gd name="T27" fmla="*/ 535 h 589"/>
                <a:gd name="T28" fmla="*/ 89 w 589"/>
                <a:gd name="T29" fmla="*/ 501 h 589"/>
                <a:gd name="T30" fmla="*/ 503 w 589"/>
                <a:gd name="T31" fmla="*/ 502 h 589"/>
                <a:gd name="T32" fmla="*/ 520 w 589"/>
                <a:gd name="T33" fmla="*/ 483 h 589"/>
                <a:gd name="T34" fmla="*/ 54 w 589"/>
                <a:gd name="T35" fmla="*/ 464 h 589"/>
                <a:gd name="T36" fmla="*/ 69 w 589"/>
                <a:gd name="T37" fmla="*/ 484 h 589"/>
                <a:gd name="T38" fmla="*/ 547 w 589"/>
                <a:gd name="T39" fmla="*/ 440 h 589"/>
                <a:gd name="T40" fmla="*/ 40 w 589"/>
                <a:gd name="T41" fmla="*/ 442 h 589"/>
                <a:gd name="T42" fmla="*/ 42 w 589"/>
                <a:gd name="T43" fmla="*/ 441 h 589"/>
                <a:gd name="T44" fmla="*/ 559 w 589"/>
                <a:gd name="T45" fmla="*/ 417 h 589"/>
                <a:gd name="T46" fmla="*/ 561 w 589"/>
                <a:gd name="T47" fmla="*/ 419 h 589"/>
                <a:gd name="T48" fmla="*/ 13 w 589"/>
                <a:gd name="T49" fmla="*/ 371 h 589"/>
                <a:gd name="T50" fmla="*/ 579 w 589"/>
                <a:gd name="T51" fmla="*/ 370 h 589"/>
                <a:gd name="T52" fmla="*/ 584 w 589"/>
                <a:gd name="T53" fmla="*/ 345 h 589"/>
                <a:gd name="T54" fmla="*/ 1 w 589"/>
                <a:gd name="T55" fmla="*/ 321 h 589"/>
                <a:gd name="T56" fmla="*/ 5 w 589"/>
                <a:gd name="T57" fmla="*/ 347 h 589"/>
                <a:gd name="T58" fmla="*/ 586 w 589"/>
                <a:gd name="T59" fmla="*/ 294 h 589"/>
                <a:gd name="T60" fmla="*/ 589 w 589"/>
                <a:gd name="T61" fmla="*/ 294 h 589"/>
                <a:gd name="T62" fmla="*/ 0 w 589"/>
                <a:gd name="T63" fmla="*/ 294 h 589"/>
                <a:gd name="T64" fmla="*/ 3 w 589"/>
                <a:gd name="T65" fmla="*/ 294 h 589"/>
                <a:gd name="T66" fmla="*/ 584 w 589"/>
                <a:gd name="T67" fmla="*/ 266 h 589"/>
                <a:gd name="T68" fmla="*/ 587 w 589"/>
                <a:gd name="T69" fmla="*/ 266 h 589"/>
                <a:gd name="T70" fmla="*/ 4 w 589"/>
                <a:gd name="T71" fmla="*/ 245 h 589"/>
                <a:gd name="T72" fmla="*/ 7 w 589"/>
                <a:gd name="T73" fmla="*/ 245 h 589"/>
                <a:gd name="T74" fmla="*/ 570 w 589"/>
                <a:gd name="T75" fmla="*/ 191 h 589"/>
                <a:gd name="T76" fmla="*/ 20 w 589"/>
                <a:gd name="T77" fmla="*/ 196 h 589"/>
                <a:gd name="T78" fmla="*/ 29 w 589"/>
                <a:gd name="T79" fmla="*/ 172 h 589"/>
                <a:gd name="T80" fmla="*/ 546 w 589"/>
                <a:gd name="T81" fmla="*/ 146 h 589"/>
                <a:gd name="T82" fmla="*/ 558 w 589"/>
                <a:gd name="T83" fmla="*/ 169 h 589"/>
                <a:gd name="T84" fmla="*/ 52 w 589"/>
                <a:gd name="T85" fmla="*/ 127 h 589"/>
                <a:gd name="T86" fmla="*/ 532 w 589"/>
                <a:gd name="T87" fmla="*/ 125 h 589"/>
                <a:gd name="T88" fmla="*/ 534 w 589"/>
                <a:gd name="T89" fmla="*/ 123 h 589"/>
                <a:gd name="T90" fmla="*/ 68 w 589"/>
                <a:gd name="T91" fmla="*/ 106 h 589"/>
                <a:gd name="T92" fmla="*/ 70 w 589"/>
                <a:gd name="T93" fmla="*/ 108 h 589"/>
                <a:gd name="T94" fmla="*/ 482 w 589"/>
                <a:gd name="T95" fmla="*/ 67 h 589"/>
                <a:gd name="T96" fmla="*/ 106 w 589"/>
                <a:gd name="T97" fmla="*/ 72 h 589"/>
                <a:gd name="T98" fmla="*/ 126 w 589"/>
                <a:gd name="T99" fmla="*/ 56 h 589"/>
                <a:gd name="T100" fmla="*/ 438 w 589"/>
                <a:gd name="T101" fmla="*/ 41 h 589"/>
                <a:gd name="T102" fmla="*/ 460 w 589"/>
                <a:gd name="T103" fmla="*/ 54 h 589"/>
                <a:gd name="T104" fmla="*/ 168 w 589"/>
                <a:gd name="T105" fmla="*/ 28 h 589"/>
                <a:gd name="T106" fmla="*/ 416 w 589"/>
                <a:gd name="T107" fmla="*/ 29 h 589"/>
                <a:gd name="T108" fmla="*/ 417 w 589"/>
                <a:gd name="T109" fmla="*/ 26 h 589"/>
                <a:gd name="T110" fmla="*/ 192 w 589"/>
                <a:gd name="T111" fmla="*/ 18 h 589"/>
                <a:gd name="T112" fmla="*/ 193 w 589"/>
                <a:gd name="T113" fmla="*/ 21 h 589"/>
                <a:gd name="T114" fmla="*/ 343 w 589"/>
                <a:gd name="T115" fmla="*/ 4 h 589"/>
                <a:gd name="T116" fmla="*/ 242 w 589"/>
                <a:gd name="T117" fmla="*/ 7 h 589"/>
                <a:gd name="T118" fmla="*/ 267 w 589"/>
                <a:gd name="T119" fmla="*/ 4 h 589"/>
                <a:gd name="T120" fmla="*/ 292 w 589"/>
                <a:gd name="T121" fmla="*/ 3 h 589"/>
                <a:gd name="T122" fmla="*/ 318 w 589"/>
                <a:gd name="T123" fmla="*/ 4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9" h="589">
                  <a:moveTo>
                    <a:pt x="295" y="589"/>
                  </a:moveTo>
                  <a:cubicBezTo>
                    <a:pt x="294" y="589"/>
                    <a:pt x="294" y="589"/>
                    <a:pt x="294" y="589"/>
                  </a:cubicBezTo>
                  <a:cubicBezTo>
                    <a:pt x="286" y="589"/>
                    <a:pt x="278" y="588"/>
                    <a:pt x="269" y="588"/>
                  </a:cubicBezTo>
                  <a:cubicBezTo>
                    <a:pt x="270" y="585"/>
                    <a:pt x="270" y="585"/>
                    <a:pt x="270" y="585"/>
                  </a:cubicBezTo>
                  <a:cubicBezTo>
                    <a:pt x="278" y="585"/>
                    <a:pt x="286" y="586"/>
                    <a:pt x="294" y="586"/>
                  </a:cubicBezTo>
                  <a:cubicBezTo>
                    <a:pt x="295" y="586"/>
                    <a:pt x="295" y="586"/>
                    <a:pt x="295" y="586"/>
                  </a:cubicBezTo>
                  <a:lnTo>
                    <a:pt x="295" y="589"/>
                  </a:lnTo>
                  <a:close/>
                  <a:moveTo>
                    <a:pt x="321" y="588"/>
                  </a:moveTo>
                  <a:cubicBezTo>
                    <a:pt x="320" y="585"/>
                    <a:pt x="320" y="585"/>
                    <a:pt x="320" y="585"/>
                  </a:cubicBezTo>
                  <a:cubicBezTo>
                    <a:pt x="329" y="584"/>
                    <a:pt x="337" y="583"/>
                    <a:pt x="346" y="581"/>
                  </a:cubicBezTo>
                  <a:cubicBezTo>
                    <a:pt x="346" y="584"/>
                    <a:pt x="346" y="584"/>
                    <a:pt x="346" y="584"/>
                  </a:cubicBezTo>
                  <a:cubicBezTo>
                    <a:pt x="338" y="586"/>
                    <a:pt x="329" y="587"/>
                    <a:pt x="321" y="588"/>
                  </a:cubicBezTo>
                  <a:close/>
                  <a:moveTo>
                    <a:pt x="244" y="584"/>
                  </a:moveTo>
                  <a:cubicBezTo>
                    <a:pt x="236" y="583"/>
                    <a:pt x="227" y="581"/>
                    <a:pt x="219" y="579"/>
                  </a:cubicBezTo>
                  <a:cubicBezTo>
                    <a:pt x="220" y="576"/>
                    <a:pt x="220" y="576"/>
                    <a:pt x="220" y="576"/>
                  </a:cubicBezTo>
                  <a:cubicBezTo>
                    <a:pt x="228" y="578"/>
                    <a:pt x="236" y="580"/>
                    <a:pt x="244" y="582"/>
                  </a:cubicBezTo>
                  <a:lnTo>
                    <a:pt x="244" y="584"/>
                  </a:lnTo>
                  <a:close/>
                  <a:moveTo>
                    <a:pt x="371" y="579"/>
                  </a:moveTo>
                  <a:cubicBezTo>
                    <a:pt x="370" y="576"/>
                    <a:pt x="370" y="576"/>
                    <a:pt x="370" y="576"/>
                  </a:cubicBezTo>
                  <a:cubicBezTo>
                    <a:pt x="378" y="574"/>
                    <a:pt x="387" y="571"/>
                    <a:pt x="395" y="568"/>
                  </a:cubicBezTo>
                  <a:cubicBezTo>
                    <a:pt x="395" y="571"/>
                    <a:pt x="395" y="571"/>
                    <a:pt x="395" y="571"/>
                  </a:cubicBezTo>
                  <a:cubicBezTo>
                    <a:pt x="387" y="574"/>
                    <a:pt x="379" y="576"/>
                    <a:pt x="371" y="579"/>
                  </a:cubicBezTo>
                  <a:close/>
                  <a:moveTo>
                    <a:pt x="194" y="571"/>
                  </a:moveTo>
                  <a:cubicBezTo>
                    <a:pt x="186" y="568"/>
                    <a:pt x="178" y="565"/>
                    <a:pt x="171" y="562"/>
                  </a:cubicBezTo>
                  <a:cubicBezTo>
                    <a:pt x="172" y="559"/>
                    <a:pt x="172" y="559"/>
                    <a:pt x="172" y="559"/>
                  </a:cubicBezTo>
                  <a:cubicBezTo>
                    <a:pt x="179" y="562"/>
                    <a:pt x="187" y="566"/>
                    <a:pt x="195" y="569"/>
                  </a:cubicBezTo>
                  <a:lnTo>
                    <a:pt x="194" y="571"/>
                  </a:lnTo>
                  <a:close/>
                  <a:moveTo>
                    <a:pt x="419" y="561"/>
                  </a:moveTo>
                  <a:cubicBezTo>
                    <a:pt x="418" y="558"/>
                    <a:pt x="418" y="558"/>
                    <a:pt x="418" y="558"/>
                  </a:cubicBezTo>
                  <a:cubicBezTo>
                    <a:pt x="426" y="555"/>
                    <a:pt x="433" y="551"/>
                    <a:pt x="440" y="547"/>
                  </a:cubicBezTo>
                  <a:cubicBezTo>
                    <a:pt x="442" y="549"/>
                    <a:pt x="442" y="549"/>
                    <a:pt x="442" y="549"/>
                  </a:cubicBezTo>
                  <a:cubicBezTo>
                    <a:pt x="435" y="553"/>
                    <a:pt x="427" y="557"/>
                    <a:pt x="419" y="561"/>
                  </a:cubicBezTo>
                  <a:close/>
                  <a:moveTo>
                    <a:pt x="148" y="550"/>
                  </a:moveTo>
                  <a:cubicBezTo>
                    <a:pt x="140" y="545"/>
                    <a:pt x="133" y="541"/>
                    <a:pt x="126" y="536"/>
                  </a:cubicBezTo>
                  <a:cubicBezTo>
                    <a:pt x="128" y="534"/>
                    <a:pt x="128" y="534"/>
                    <a:pt x="128" y="534"/>
                  </a:cubicBezTo>
                  <a:cubicBezTo>
                    <a:pt x="135" y="538"/>
                    <a:pt x="142" y="543"/>
                    <a:pt x="149" y="547"/>
                  </a:cubicBezTo>
                  <a:lnTo>
                    <a:pt x="148" y="550"/>
                  </a:lnTo>
                  <a:close/>
                  <a:moveTo>
                    <a:pt x="463" y="535"/>
                  </a:moveTo>
                  <a:cubicBezTo>
                    <a:pt x="462" y="533"/>
                    <a:pt x="462" y="533"/>
                    <a:pt x="462" y="533"/>
                  </a:cubicBezTo>
                  <a:cubicBezTo>
                    <a:pt x="469" y="528"/>
                    <a:pt x="475" y="523"/>
                    <a:pt x="482" y="517"/>
                  </a:cubicBezTo>
                  <a:cubicBezTo>
                    <a:pt x="484" y="520"/>
                    <a:pt x="484" y="520"/>
                    <a:pt x="484" y="520"/>
                  </a:cubicBezTo>
                  <a:cubicBezTo>
                    <a:pt x="477" y="525"/>
                    <a:pt x="470" y="530"/>
                    <a:pt x="463" y="535"/>
                  </a:cubicBezTo>
                  <a:close/>
                  <a:moveTo>
                    <a:pt x="106" y="520"/>
                  </a:moveTo>
                  <a:cubicBezTo>
                    <a:pt x="99" y="515"/>
                    <a:pt x="93" y="509"/>
                    <a:pt x="87" y="503"/>
                  </a:cubicBezTo>
                  <a:cubicBezTo>
                    <a:pt x="89" y="501"/>
                    <a:pt x="89" y="501"/>
                    <a:pt x="89" y="501"/>
                  </a:cubicBezTo>
                  <a:cubicBezTo>
                    <a:pt x="95" y="507"/>
                    <a:pt x="101" y="513"/>
                    <a:pt x="108" y="518"/>
                  </a:cubicBezTo>
                  <a:lnTo>
                    <a:pt x="106" y="520"/>
                  </a:lnTo>
                  <a:close/>
                  <a:moveTo>
                    <a:pt x="503" y="502"/>
                  </a:moveTo>
                  <a:cubicBezTo>
                    <a:pt x="501" y="500"/>
                    <a:pt x="501" y="500"/>
                    <a:pt x="501" y="500"/>
                  </a:cubicBezTo>
                  <a:cubicBezTo>
                    <a:pt x="507" y="494"/>
                    <a:pt x="512" y="488"/>
                    <a:pt x="518" y="481"/>
                  </a:cubicBezTo>
                  <a:cubicBezTo>
                    <a:pt x="520" y="483"/>
                    <a:pt x="520" y="483"/>
                    <a:pt x="520" y="483"/>
                  </a:cubicBezTo>
                  <a:cubicBezTo>
                    <a:pt x="515" y="490"/>
                    <a:pt x="509" y="496"/>
                    <a:pt x="503" y="502"/>
                  </a:cubicBezTo>
                  <a:close/>
                  <a:moveTo>
                    <a:pt x="69" y="484"/>
                  </a:moveTo>
                  <a:cubicBezTo>
                    <a:pt x="64" y="478"/>
                    <a:pt x="59" y="471"/>
                    <a:pt x="54" y="464"/>
                  </a:cubicBezTo>
                  <a:cubicBezTo>
                    <a:pt x="56" y="462"/>
                    <a:pt x="56" y="462"/>
                    <a:pt x="56" y="462"/>
                  </a:cubicBezTo>
                  <a:cubicBezTo>
                    <a:pt x="61" y="469"/>
                    <a:pt x="66" y="476"/>
                    <a:pt x="72" y="482"/>
                  </a:cubicBezTo>
                  <a:lnTo>
                    <a:pt x="69" y="484"/>
                  </a:lnTo>
                  <a:close/>
                  <a:moveTo>
                    <a:pt x="536" y="463"/>
                  </a:moveTo>
                  <a:cubicBezTo>
                    <a:pt x="533" y="461"/>
                    <a:pt x="533" y="461"/>
                    <a:pt x="533" y="461"/>
                  </a:cubicBezTo>
                  <a:cubicBezTo>
                    <a:pt x="538" y="454"/>
                    <a:pt x="543" y="447"/>
                    <a:pt x="547" y="440"/>
                  </a:cubicBezTo>
                  <a:cubicBezTo>
                    <a:pt x="549" y="441"/>
                    <a:pt x="549" y="441"/>
                    <a:pt x="549" y="441"/>
                  </a:cubicBezTo>
                  <a:cubicBezTo>
                    <a:pt x="545" y="449"/>
                    <a:pt x="541" y="456"/>
                    <a:pt x="536" y="463"/>
                  </a:cubicBezTo>
                  <a:close/>
                  <a:moveTo>
                    <a:pt x="40" y="442"/>
                  </a:moveTo>
                  <a:cubicBezTo>
                    <a:pt x="36" y="435"/>
                    <a:pt x="32" y="427"/>
                    <a:pt x="28" y="42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34" y="426"/>
                    <a:pt x="38" y="434"/>
                    <a:pt x="42" y="441"/>
                  </a:cubicBezTo>
                  <a:lnTo>
                    <a:pt x="40" y="442"/>
                  </a:lnTo>
                  <a:close/>
                  <a:moveTo>
                    <a:pt x="561" y="419"/>
                  </a:moveTo>
                  <a:cubicBezTo>
                    <a:pt x="559" y="417"/>
                    <a:pt x="559" y="417"/>
                    <a:pt x="559" y="417"/>
                  </a:cubicBezTo>
                  <a:cubicBezTo>
                    <a:pt x="562" y="410"/>
                    <a:pt x="565" y="402"/>
                    <a:pt x="568" y="394"/>
                  </a:cubicBezTo>
                  <a:cubicBezTo>
                    <a:pt x="571" y="395"/>
                    <a:pt x="571" y="395"/>
                    <a:pt x="571" y="395"/>
                  </a:cubicBezTo>
                  <a:cubicBezTo>
                    <a:pt x="568" y="403"/>
                    <a:pt x="565" y="411"/>
                    <a:pt x="561" y="419"/>
                  </a:cubicBezTo>
                  <a:close/>
                  <a:moveTo>
                    <a:pt x="18" y="396"/>
                  </a:moveTo>
                  <a:cubicBezTo>
                    <a:pt x="15" y="388"/>
                    <a:pt x="12" y="380"/>
                    <a:pt x="10" y="372"/>
                  </a:cubicBezTo>
                  <a:cubicBezTo>
                    <a:pt x="13" y="371"/>
                    <a:pt x="13" y="371"/>
                    <a:pt x="13" y="371"/>
                  </a:cubicBezTo>
                  <a:cubicBezTo>
                    <a:pt x="15" y="379"/>
                    <a:pt x="18" y="387"/>
                    <a:pt x="21" y="395"/>
                  </a:cubicBezTo>
                  <a:lnTo>
                    <a:pt x="18" y="396"/>
                  </a:lnTo>
                  <a:close/>
                  <a:moveTo>
                    <a:pt x="579" y="370"/>
                  </a:moveTo>
                  <a:cubicBezTo>
                    <a:pt x="576" y="370"/>
                    <a:pt x="576" y="370"/>
                    <a:pt x="576" y="370"/>
                  </a:cubicBezTo>
                  <a:cubicBezTo>
                    <a:pt x="578" y="361"/>
                    <a:pt x="580" y="353"/>
                    <a:pt x="581" y="345"/>
                  </a:cubicBezTo>
                  <a:cubicBezTo>
                    <a:pt x="584" y="345"/>
                    <a:pt x="584" y="345"/>
                    <a:pt x="584" y="345"/>
                  </a:cubicBezTo>
                  <a:cubicBezTo>
                    <a:pt x="583" y="354"/>
                    <a:pt x="581" y="362"/>
                    <a:pt x="579" y="370"/>
                  </a:cubicBezTo>
                  <a:close/>
                  <a:moveTo>
                    <a:pt x="5" y="347"/>
                  </a:moveTo>
                  <a:cubicBezTo>
                    <a:pt x="3" y="338"/>
                    <a:pt x="2" y="330"/>
                    <a:pt x="1" y="321"/>
                  </a:cubicBezTo>
                  <a:cubicBezTo>
                    <a:pt x="4" y="321"/>
                    <a:pt x="4" y="321"/>
                    <a:pt x="4" y="321"/>
                  </a:cubicBezTo>
                  <a:cubicBezTo>
                    <a:pt x="5" y="329"/>
                    <a:pt x="6" y="338"/>
                    <a:pt x="7" y="346"/>
                  </a:cubicBezTo>
                  <a:lnTo>
                    <a:pt x="5" y="347"/>
                  </a:lnTo>
                  <a:close/>
                  <a:moveTo>
                    <a:pt x="588" y="320"/>
                  </a:moveTo>
                  <a:cubicBezTo>
                    <a:pt x="585" y="320"/>
                    <a:pt x="585" y="320"/>
                    <a:pt x="585" y="320"/>
                  </a:cubicBezTo>
                  <a:cubicBezTo>
                    <a:pt x="585" y="311"/>
                    <a:pt x="586" y="303"/>
                    <a:pt x="586" y="294"/>
                  </a:cubicBezTo>
                  <a:cubicBezTo>
                    <a:pt x="586" y="293"/>
                    <a:pt x="586" y="293"/>
                    <a:pt x="586" y="292"/>
                  </a:cubicBezTo>
                  <a:cubicBezTo>
                    <a:pt x="589" y="292"/>
                    <a:pt x="589" y="292"/>
                    <a:pt x="589" y="292"/>
                  </a:cubicBezTo>
                  <a:cubicBezTo>
                    <a:pt x="589" y="292"/>
                    <a:pt x="589" y="293"/>
                    <a:pt x="589" y="294"/>
                  </a:cubicBezTo>
                  <a:cubicBezTo>
                    <a:pt x="589" y="303"/>
                    <a:pt x="588" y="311"/>
                    <a:pt x="588" y="320"/>
                  </a:cubicBezTo>
                  <a:close/>
                  <a:moveTo>
                    <a:pt x="0" y="296"/>
                  </a:moveTo>
                  <a:cubicBezTo>
                    <a:pt x="0" y="294"/>
                    <a:pt x="0" y="294"/>
                    <a:pt x="0" y="294"/>
                  </a:cubicBezTo>
                  <a:cubicBezTo>
                    <a:pt x="0" y="286"/>
                    <a:pt x="0" y="278"/>
                    <a:pt x="1" y="270"/>
                  </a:cubicBezTo>
                  <a:cubicBezTo>
                    <a:pt x="4" y="270"/>
                    <a:pt x="4" y="270"/>
                    <a:pt x="4" y="270"/>
                  </a:cubicBezTo>
                  <a:cubicBezTo>
                    <a:pt x="3" y="278"/>
                    <a:pt x="3" y="286"/>
                    <a:pt x="3" y="294"/>
                  </a:cubicBezTo>
                  <a:cubicBezTo>
                    <a:pt x="3" y="296"/>
                    <a:pt x="3" y="296"/>
                    <a:pt x="3" y="296"/>
                  </a:cubicBezTo>
                  <a:lnTo>
                    <a:pt x="0" y="296"/>
                  </a:lnTo>
                  <a:close/>
                  <a:moveTo>
                    <a:pt x="584" y="266"/>
                  </a:moveTo>
                  <a:cubicBezTo>
                    <a:pt x="584" y="258"/>
                    <a:pt x="583" y="249"/>
                    <a:pt x="581" y="241"/>
                  </a:cubicBezTo>
                  <a:cubicBezTo>
                    <a:pt x="584" y="241"/>
                    <a:pt x="584" y="241"/>
                    <a:pt x="584" y="241"/>
                  </a:cubicBezTo>
                  <a:cubicBezTo>
                    <a:pt x="585" y="249"/>
                    <a:pt x="587" y="257"/>
                    <a:pt x="587" y="266"/>
                  </a:cubicBezTo>
                  <a:lnTo>
                    <a:pt x="584" y="266"/>
                  </a:lnTo>
                  <a:close/>
                  <a:moveTo>
                    <a:pt x="7" y="245"/>
                  </a:moveTo>
                  <a:cubicBezTo>
                    <a:pt x="4" y="245"/>
                    <a:pt x="4" y="245"/>
                    <a:pt x="4" y="245"/>
                  </a:cubicBezTo>
                  <a:cubicBezTo>
                    <a:pt x="5" y="236"/>
                    <a:pt x="7" y="228"/>
                    <a:pt x="9" y="219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0" y="228"/>
                    <a:pt x="8" y="237"/>
                    <a:pt x="7" y="245"/>
                  </a:cubicBezTo>
                  <a:close/>
                  <a:moveTo>
                    <a:pt x="575" y="216"/>
                  </a:moveTo>
                  <a:cubicBezTo>
                    <a:pt x="573" y="208"/>
                    <a:pt x="570" y="200"/>
                    <a:pt x="567" y="192"/>
                  </a:cubicBezTo>
                  <a:cubicBezTo>
                    <a:pt x="570" y="191"/>
                    <a:pt x="570" y="191"/>
                    <a:pt x="570" y="191"/>
                  </a:cubicBezTo>
                  <a:cubicBezTo>
                    <a:pt x="573" y="199"/>
                    <a:pt x="576" y="207"/>
                    <a:pt x="578" y="216"/>
                  </a:cubicBezTo>
                  <a:lnTo>
                    <a:pt x="575" y="216"/>
                  </a:lnTo>
                  <a:close/>
                  <a:moveTo>
                    <a:pt x="20" y="196"/>
                  </a:moveTo>
                  <a:cubicBezTo>
                    <a:pt x="17" y="195"/>
                    <a:pt x="17" y="195"/>
                    <a:pt x="17" y="195"/>
                  </a:cubicBezTo>
                  <a:cubicBezTo>
                    <a:pt x="20" y="187"/>
                    <a:pt x="23" y="179"/>
                    <a:pt x="27" y="171"/>
                  </a:cubicBezTo>
                  <a:cubicBezTo>
                    <a:pt x="29" y="172"/>
                    <a:pt x="29" y="172"/>
                    <a:pt x="29" y="172"/>
                  </a:cubicBezTo>
                  <a:cubicBezTo>
                    <a:pt x="26" y="180"/>
                    <a:pt x="23" y="188"/>
                    <a:pt x="20" y="196"/>
                  </a:cubicBezTo>
                  <a:close/>
                  <a:moveTo>
                    <a:pt x="558" y="169"/>
                  </a:moveTo>
                  <a:cubicBezTo>
                    <a:pt x="554" y="161"/>
                    <a:pt x="550" y="154"/>
                    <a:pt x="546" y="146"/>
                  </a:cubicBezTo>
                  <a:cubicBezTo>
                    <a:pt x="548" y="145"/>
                    <a:pt x="548" y="145"/>
                    <a:pt x="548" y="145"/>
                  </a:cubicBezTo>
                  <a:cubicBezTo>
                    <a:pt x="552" y="152"/>
                    <a:pt x="556" y="160"/>
                    <a:pt x="560" y="168"/>
                  </a:cubicBezTo>
                  <a:lnTo>
                    <a:pt x="558" y="169"/>
                  </a:lnTo>
                  <a:close/>
                  <a:moveTo>
                    <a:pt x="41" y="150"/>
                  </a:moveTo>
                  <a:cubicBezTo>
                    <a:pt x="39" y="148"/>
                    <a:pt x="39" y="148"/>
                    <a:pt x="39" y="148"/>
                  </a:cubicBezTo>
                  <a:cubicBezTo>
                    <a:pt x="43" y="141"/>
                    <a:pt x="47" y="134"/>
                    <a:pt x="52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0" y="135"/>
                    <a:pt x="45" y="143"/>
                    <a:pt x="41" y="150"/>
                  </a:cubicBezTo>
                  <a:close/>
                  <a:moveTo>
                    <a:pt x="532" y="125"/>
                  </a:moveTo>
                  <a:cubicBezTo>
                    <a:pt x="527" y="118"/>
                    <a:pt x="522" y="112"/>
                    <a:pt x="516" y="105"/>
                  </a:cubicBezTo>
                  <a:cubicBezTo>
                    <a:pt x="518" y="103"/>
                    <a:pt x="518" y="103"/>
                    <a:pt x="518" y="103"/>
                  </a:cubicBezTo>
                  <a:cubicBezTo>
                    <a:pt x="524" y="110"/>
                    <a:pt x="529" y="117"/>
                    <a:pt x="534" y="123"/>
                  </a:cubicBezTo>
                  <a:lnTo>
                    <a:pt x="532" y="125"/>
                  </a:lnTo>
                  <a:close/>
                  <a:moveTo>
                    <a:pt x="70" y="108"/>
                  </a:moveTo>
                  <a:cubicBezTo>
                    <a:pt x="68" y="106"/>
                    <a:pt x="68" y="106"/>
                    <a:pt x="68" y="106"/>
                  </a:cubicBezTo>
                  <a:cubicBezTo>
                    <a:pt x="73" y="100"/>
                    <a:pt x="79" y="93"/>
                    <a:pt x="85" y="87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1" y="95"/>
                    <a:pt x="75" y="102"/>
                    <a:pt x="70" y="108"/>
                  </a:cubicBezTo>
                  <a:close/>
                  <a:moveTo>
                    <a:pt x="499" y="87"/>
                  </a:moveTo>
                  <a:cubicBezTo>
                    <a:pt x="493" y="81"/>
                    <a:pt x="486" y="75"/>
                    <a:pt x="480" y="69"/>
                  </a:cubicBezTo>
                  <a:cubicBezTo>
                    <a:pt x="482" y="67"/>
                    <a:pt x="482" y="67"/>
                    <a:pt x="482" y="67"/>
                  </a:cubicBezTo>
                  <a:cubicBezTo>
                    <a:pt x="488" y="73"/>
                    <a:pt x="495" y="78"/>
                    <a:pt x="501" y="84"/>
                  </a:cubicBezTo>
                  <a:lnTo>
                    <a:pt x="499" y="87"/>
                  </a:lnTo>
                  <a:close/>
                  <a:moveTo>
                    <a:pt x="106" y="72"/>
                  </a:moveTo>
                  <a:cubicBezTo>
                    <a:pt x="104" y="70"/>
                    <a:pt x="104" y="70"/>
                    <a:pt x="104" y="70"/>
                  </a:cubicBezTo>
                  <a:cubicBezTo>
                    <a:pt x="110" y="64"/>
                    <a:pt x="117" y="59"/>
                    <a:pt x="124" y="54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19" y="61"/>
                    <a:pt x="112" y="67"/>
                    <a:pt x="106" y="72"/>
                  </a:cubicBezTo>
                  <a:close/>
                  <a:moveTo>
                    <a:pt x="460" y="54"/>
                  </a:moveTo>
                  <a:cubicBezTo>
                    <a:pt x="453" y="49"/>
                    <a:pt x="445" y="45"/>
                    <a:pt x="438" y="41"/>
                  </a:cubicBezTo>
                  <a:cubicBezTo>
                    <a:pt x="440" y="38"/>
                    <a:pt x="440" y="38"/>
                    <a:pt x="440" y="38"/>
                  </a:cubicBezTo>
                  <a:cubicBezTo>
                    <a:pt x="447" y="42"/>
                    <a:pt x="454" y="47"/>
                    <a:pt x="461" y="52"/>
                  </a:cubicBezTo>
                  <a:lnTo>
                    <a:pt x="460" y="54"/>
                  </a:lnTo>
                  <a:close/>
                  <a:moveTo>
                    <a:pt x="147" y="43"/>
                  </a:moveTo>
                  <a:cubicBezTo>
                    <a:pt x="146" y="40"/>
                    <a:pt x="146" y="40"/>
                    <a:pt x="146" y="40"/>
                  </a:cubicBezTo>
                  <a:cubicBezTo>
                    <a:pt x="153" y="36"/>
                    <a:pt x="161" y="32"/>
                    <a:pt x="168" y="28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2" y="34"/>
                    <a:pt x="154" y="38"/>
                    <a:pt x="147" y="43"/>
                  </a:cubicBezTo>
                  <a:close/>
                  <a:moveTo>
                    <a:pt x="416" y="29"/>
                  </a:moveTo>
                  <a:cubicBezTo>
                    <a:pt x="408" y="26"/>
                    <a:pt x="400" y="22"/>
                    <a:pt x="392" y="20"/>
                  </a:cubicBezTo>
                  <a:cubicBezTo>
                    <a:pt x="393" y="17"/>
                    <a:pt x="393" y="17"/>
                    <a:pt x="393" y="17"/>
                  </a:cubicBezTo>
                  <a:cubicBezTo>
                    <a:pt x="401" y="20"/>
                    <a:pt x="409" y="23"/>
                    <a:pt x="417" y="26"/>
                  </a:cubicBezTo>
                  <a:lnTo>
                    <a:pt x="416" y="29"/>
                  </a:lnTo>
                  <a:close/>
                  <a:moveTo>
                    <a:pt x="193" y="21"/>
                  </a:moveTo>
                  <a:cubicBezTo>
                    <a:pt x="192" y="18"/>
                    <a:pt x="192" y="18"/>
                    <a:pt x="192" y="18"/>
                  </a:cubicBezTo>
                  <a:cubicBezTo>
                    <a:pt x="200" y="15"/>
                    <a:pt x="208" y="13"/>
                    <a:pt x="216" y="10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09" y="15"/>
                    <a:pt x="201" y="18"/>
                    <a:pt x="193" y="21"/>
                  </a:cubicBezTo>
                  <a:close/>
                  <a:moveTo>
                    <a:pt x="368" y="12"/>
                  </a:moveTo>
                  <a:cubicBezTo>
                    <a:pt x="360" y="10"/>
                    <a:pt x="351" y="8"/>
                    <a:pt x="343" y="7"/>
                  </a:cubicBezTo>
                  <a:cubicBezTo>
                    <a:pt x="343" y="4"/>
                    <a:pt x="343" y="4"/>
                    <a:pt x="343" y="4"/>
                  </a:cubicBezTo>
                  <a:cubicBezTo>
                    <a:pt x="352" y="5"/>
                    <a:pt x="360" y="7"/>
                    <a:pt x="368" y="9"/>
                  </a:cubicBezTo>
                  <a:lnTo>
                    <a:pt x="368" y="12"/>
                  </a:lnTo>
                  <a:close/>
                  <a:moveTo>
                    <a:pt x="242" y="7"/>
                  </a:moveTo>
                  <a:cubicBezTo>
                    <a:pt x="241" y="5"/>
                    <a:pt x="241" y="5"/>
                    <a:pt x="241" y="5"/>
                  </a:cubicBezTo>
                  <a:cubicBezTo>
                    <a:pt x="250" y="3"/>
                    <a:pt x="258" y="2"/>
                    <a:pt x="267" y="1"/>
                  </a:cubicBezTo>
                  <a:cubicBezTo>
                    <a:pt x="267" y="4"/>
                    <a:pt x="267" y="4"/>
                    <a:pt x="267" y="4"/>
                  </a:cubicBezTo>
                  <a:cubicBezTo>
                    <a:pt x="259" y="5"/>
                    <a:pt x="250" y="6"/>
                    <a:pt x="242" y="7"/>
                  </a:cubicBezTo>
                  <a:close/>
                  <a:moveTo>
                    <a:pt x="318" y="4"/>
                  </a:moveTo>
                  <a:cubicBezTo>
                    <a:pt x="309" y="3"/>
                    <a:pt x="301" y="3"/>
                    <a:pt x="292" y="3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301" y="0"/>
                    <a:pt x="309" y="0"/>
                    <a:pt x="318" y="1"/>
                  </a:cubicBezTo>
                  <a:lnTo>
                    <a:pt x="3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2867026" y="2840039"/>
              <a:ext cx="933450" cy="933450"/>
            </a:xfrm>
            <a:custGeom>
              <a:avLst/>
              <a:gdLst>
                <a:gd name="T0" fmla="*/ 332 w 659"/>
                <a:gd name="T1" fmla="*/ 658 h 659"/>
                <a:gd name="T2" fmla="*/ 281 w 659"/>
                <a:gd name="T3" fmla="*/ 655 h 659"/>
                <a:gd name="T4" fmla="*/ 421 w 659"/>
                <a:gd name="T5" fmla="*/ 642 h 659"/>
                <a:gd name="T6" fmla="*/ 208 w 659"/>
                <a:gd name="T7" fmla="*/ 631 h 659"/>
                <a:gd name="T8" fmla="*/ 492 w 659"/>
                <a:gd name="T9" fmla="*/ 615 h 659"/>
                <a:gd name="T10" fmla="*/ 183 w 659"/>
                <a:gd name="T11" fmla="*/ 624 h 659"/>
                <a:gd name="T12" fmla="*/ 139 w 659"/>
                <a:gd name="T13" fmla="*/ 598 h 659"/>
                <a:gd name="T14" fmla="*/ 336 w 659"/>
                <a:gd name="T15" fmla="*/ 586 h 659"/>
                <a:gd name="T16" fmla="*/ 286 w 659"/>
                <a:gd name="T17" fmla="*/ 582 h 659"/>
                <a:gd name="T18" fmla="*/ 412 w 659"/>
                <a:gd name="T19" fmla="*/ 576 h 659"/>
                <a:gd name="T20" fmla="*/ 260 w 659"/>
                <a:gd name="T21" fmla="*/ 580 h 659"/>
                <a:gd name="T22" fmla="*/ 564 w 659"/>
                <a:gd name="T23" fmla="*/ 560 h 659"/>
                <a:gd name="T24" fmla="*/ 436 w 659"/>
                <a:gd name="T25" fmla="*/ 567 h 659"/>
                <a:gd name="T26" fmla="*/ 102 w 659"/>
                <a:gd name="T27" fmla="*/ 563 h 659"/>
                <a:gd name="T28" fmla="*/ 212 w 659"/>
                <a:gd name="T29" fmla="*/ 562 h 659"/>
                <a:gd name="T30" fmla="*/ 589 w 659"/>
                <a:gd name="T31" fmla="*/ 532 h 659"/>
                <a:gd name="T32" fmla="*/ 149 w 659"/>
                <a:gd name="T33" fmla="*/ 517 h 659"/>
                <a:gd name="T34" fmla="*/ 54 w 659"/>
                <a:gd name="T35" fmla="*/ 504 h 659"/>
                <a:gd name="T36" fmla="*/ 536 w 659"/>
                <a:gd name="T37" fmla="*/ 488 h 659"/>
                <a:gd name="T38" fmla="*/ 132 w 659"/>
                <a:gd name="T39" fmla="*/ 499 h 659"/>
                <a:gd name="T40" fmla="*/ 38 w 659"/>
                <a:gd name="T41" fmla="*/ 483 h 659"/>
                <a:gd name="T42" fmla="*/ 547 w 659"/>
                <a:gd name="T43" fmla="*/ 465 h 659"/>
                <a:gd name="T44" fmla="*/ 94 w 659"/>
                <a:gd name="T45" fmla="*/ 432 h 659"/>
                <a:gd name="T46" fmla="*/ 646 w 659"/>
                <a:gd name="T47" fmla="*/ 418 h 659"/>
                <a:gd name="T48" fmla="*/ 18 w 659"/>
                <a:gd name="T49" fmla="*/ 436 h 659"/>
                <a:gd name="T50" fmla="*/ 81 w 659"/>
                <a:gd name="T51" fmla="*/ 410 h 659"/>
                <a:gd name="T52" fmla="*/ 649 w 659"/>
                <a:gd name="T53" fmla="*/ 392 h 659"/>
                <a:gd name="T54" fmla="*/ 5 w 659"/>
                <a:gd name="T55" fmla="*/ 361 h 659"/>
                <a:gd name="T56" fmla="*/ 589 w 659"/>
                <a:gd name="T57" fmla="*/ 346 h 659"/>
                <a:gd name="T58" fmla="*/ 70 w 659"/>
                <a:gd name="T59" fmla="*/ 359 h 659"/>
                <a:gd name="T60" fmla="*/ 658 w 659"/>
                <a:gd name="T61" fmla="*/ 326 h 659"/>
                <a:gd name="T62" fmla="*/ 4 w 659"/>
                <a:gd name="T63" fmla="*/ 332 h 659"/>
                <a:gd name="T64" fmla="*/ 590 w 659"/>
                <a:gd name="T65" fmla="*/ 320 h 659"/>
                <a:gd name="T66" fmla="*/ 73 w 659"/>
                <a:gd name="T67" fmla="*/ 308 h 659"/>
                <a:gd name="T68" fmla="*/ 7 w 659"/>
                <a:gd name="T69" fmla="*/ 285 h 659"/>
                <a:gd name="T70" fmla="*/ 572 w 659"/>
                <a:gd name="T71" fmla="*/ 246 h 659"/>
                <a:gd name="T72" fmla="*/ 87 w 659"/>
                <a:gd name="T73" fmla="*/ 233 h 659"/>
                <a:gd name="T74" fmla="*/ 646 w 659"/>
                <a:gd name="T75" fmla="*/ 240 h 659"/>
                <a:gd name="T76" fmla="*/ 18 w 659"/>
                <a:gd name="T77" fmla="*/ 235 h 659"/>
                <a:gd name="T78" fmla="*/ 101 w 659"/>
                <a:gd name="T79" fmla="*/ 212 h 659"/>
                <a:gd name="T80" fmla="*/ 614 w 659"/>
                <a:gd name="T81" fmla="*/ 171 h 659"/>
                <a:gd name="T82" fmla="*/ 45 w 659"/>
                <a:gd name="T83" fmla="*/ 164 h 659"/>
                <a:gd name="T84" fmla="*/ 540 w 659"/>
                <a:gd name="T85" fmla="*/ 176 h 659"/>
                <a:gd name="T86" fmla="*/ 129 w 659"/>
                <a:gd name="T87" fmla="*/ 169 h 659"/>
                <a:gd name="T88" fmla="*/ 503 w 659"/>
                <a:gd name="T89" fmla="*/ 141 h 659"/>
                <a:gd name="T90" fmla="*/ 58 w 659"/>
                <a:gd name="T91" fmla="*/ 142 h 659"/>
                <a:gd name="T92" fmla="*/ 182 w 659"/>
                <a:gd name="T93" fmla="*/ 114 h 659"/>
                <a:gd name="T94" fmla="*/ 554 w 659"/>
                <a:gd name="T95" fmla="*/ 89 h 659"/>
                <a:gd name="T96" fmla="*/ 442 w 659"/>
                <a:gd name="T97" fmla="*/ 95 h 659"/>
                <a:gd name="T98" fmla="*/ 228 w 659"/>
                <a:gd name="T99" fmla="*/ 93 h 659"/>
                <a:gd name="T100" fmla="*/ 112 w 659"/>
                <a:gd name="T101" fmla="*/ 87 h 659"/>
                <a:gd name="T102" fmla="*/ 419 w 659"/>
                <a:gd name="T103" fmla="*/ 85 h 659"/>
                <a:gd name="T104" fmla="*/ 252 w 659"/>
                <a:gd name="T105" fmla="*/ 84 h 659"/>
                <a:gd name="T106" fmla="*/ 369 w 659"/>
                <a:gd name="T107" fmla="*/ 76 h 659"/>
                <a:gd name="T108" fmla="*/ 301 w 659"/>
                <a:gd name="T109" fmla="*/ 70 h 659"/>
                <a:gd name="T110" fmla="*/ 150 w 659"/>
                <a:gd name="T111" fmla="*/ 53 h 659"/>
                <a:gd name="T112" fmla="*/ 492 w 659"/>
                <a:gd name="T113" fmla="*/ 43 h 659"/>
                <a:gd name="T114" fmla="*/ 174 w 659"/>
                <a:gd name="T115" fmla="*/ 43 h 659"/>
                <a:gd name="T116" fmla="*/ 220 w 659"/>
                <a:gd name="T117" fmla="*/ 23 h 659"/>
                <a:gd name="T118" fmla="*/ 370 w 659"/>
                <a:gd name="T119" fmla="*/ 6 h 659"/>
                <a:gd name="T120" fmla="*/ 294 w 659"/>
                <a:gd name="T121" fmla="*/ 2 h 659"/>
                <a:gd name="T122" fmla="*/ 345 w 659"/>
                <a:gd name="T123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9" h="659">
                  <a:moveTo>
                    <a:pt x="332" y="658"/>
                  </a:moveTo>
                  <a:cubicBezTo>
                    <a:pt x="324" y="659"/>
                    <a:pt x="315" y="658"/>
                    <a:pt x="306" y="658"/>
                  </a:cubicBezTo>
                  <a:cubicBezTo>
                    <a:pt x="307" y="654"/>
                    <a:pt x="307" y="654"/>
                    <a:pt x="307" y="654"/>
                  </a:cubicBezTo>
                  <a:cubicBezTo>
                    <a:pt x="320" y="655"/>
                    <a:pt x="333" y="655"/>
                    <a:pt x="346" y="654"/>
                  </a:cubicBezTo>
                  <a:cubicBezTo>
                    <a:pt x="346" y="658"/>
                    <a:pt x="346" y="658"/>
                    <a:pt x="346" y="658"/>
                  </a:cubicBezTo>
                  <a:cubicBezTo>
                    <a:pt x="341" y="658"/>
                    <a:pt x="337" y="658"/>
                    <a:pt x="332" y="658"/>
                  </a:cubicBezTo>
                  <a:close/>
                  <a:moveTo>
                    <a:pt x="371" y="656"/>
                  </a:moveTo>
                  <a:cubicBezTo>
                    <a:pt x="371" y="652"/>
                    <a:pt x="371" y="652"/>
                    <a:pt x="371" y="652"/>
                  </a:cubicBezTo>
                  <a:cubicBezTo>
                    <a:pt x="379" y="651"/>
                    <a:pt x="388" y="650"/>
                    <a:pt x="396" y="648"/>
                  </a:cubicBezTo>
                  <a:cubicBezTo>
                    <a:pt x="397" y="652"/>
                    <a:pt x="397" y="652"/>
                    <a:pt x="397" y="652"/>
                  </a:cubicBezTo>
                  <a:cubicBezTo>
                    <a:pt x="388" y="653"/>
                    <a:pt x="380" y="655"/>
                    <a:pt x="371" y="656"/>
                  </a:cubicBezTo>
                  <a:close/>
                  <a:moveTo>
                    <a:pt x="281" y="655"/>
                  </a:moveTo>
                  <a:cubicBezTo>
                    <a:pt x="272" y="654"/>
                    <a:pt x="264" y="652"/>
                    <a:pt x="256" y="650"/>
                  </a:cubicBezTo>
                  <a:cubicBezTo>
                    <a:pt x="257" y="647"/>
                    <a:pt x="257" y="647"/>
                    <a:pt x="257" y="647"/>
                  </a:cubicBezTo>
                  <a:cubicBezTo>
                    <a:pt x="265" y="648"/>
                    <a:pt x="273" y="650"/>
                    <a:pt x="281" y="651"/>
                  </a:cubicBezTo>
                  <a:lnTo>
                    <a:pt x="281" y="655"/>
                  </a:lnTo>
                  <a:close/>
                  <a:moveTo>
                    <a:pt x="422" y="645"/>
                  </a:moveTo>
                  <a:cubicBezTo>
                    <a:pt x="421" y="642"/>
                    <a:pt x="421" y="642"/>
                    <a:pt x="421" y="642"/>
                  </a:cubicBezTo>
                  <a:cubicBezTo>
                    <a:pt x="429" y="639"/>
                    <a:pt x="437" y="637"/>
                    <a:pt x="445" y="634"/>
                  </a:cubicBezTo>
                  <a:cubicBezTo>
                    <a:pt x="446" y="637"/>
                    <a:pt x="446" y="637"/>
                    <a:pt x="446" y="637"/>
                  </a:cubicBezTo>
                  <a:cubicBezTo>
                    <a:pt x="438" y="640"/>
                    <a:pt x="430" y="643"/>
                    <a:pt x="422" y="645"/>
                  </a:cubicBezTo>
                  <a:close/>
                  <a:moveTo>
                    <a:pt x="231" y="644"/>
                  </a:moveTo>
                  <a:cubicBezTo>
                    <a:pt x="223" y="641"/>
                    <a:pt x="215" y="638"/>
                    <a:pt x="207" y="635"/>
                  </a:cubicBezTo>
                  <a:cubicBezTo>
                    <a:pt x="208" y="631"/>
                    <a:pt x="208" y="631"/>
                    <a:pt x="208" y="631"/>
                  </a:cubicBezTo>
                  <a:cubicBezTo>
                    <a:pt x="216" y="634"/>
                    <a:pt x="224" y="637"/>
                    <a:pt x="232" y="640"/>
                  </a:cubicBezTo>
                  <a:lnTo>
                    <a:pt x="231" y="644"/>
                  </a:lnTo>
                  <a:close/>
                  <a:moveTo>
                    <a:pt x="470" y="627"/>
                  </a:moveTo>
                  <a:cubicBezTo>
                    <a:pt x="468" y="624"/>
                    <a:pt x="468" y="624"/>
                    <a:pt x="468" y="624"/>
                  </a:cubicBezTo>
                  <a:cubicBezTo>
                    <a:pt x="476" y="620"/>
                    <a:pt x="483" y="616"/>
                    <a:pt x="491" y="612"/>
                  </a:cubicBezTo>
                  <a:cubicBezTo>
                    <a:pt x="492" y="615"/>
                    <a:pt x="492" y="615"/>
                    <a:pt x="492" y="615"/>
                  </a:cubicBezTo>
                  <a:cubicBezTo>
                    <a:pt x="485" y="620"/>
                    <a:pt x="477" y="623"/>
                    <a:pt x="470" y="627"/>
                  </a:cubicBezTo>
                  <a:close/>
                  <a:moveTo>
                    <a:pt x="183" y="624"/>
                  </a:moveTo>
                  <a:cubicBezTo>
                    <a:pt x="176" y="621"/>
                    <a:pt x="168" y="616"/>
                    <a:pt x="161" y="612"/>
                  </a:cubicBezTo>
                  <a:cubicBezTo>
                    <a:pt x="163" y="609"/>
                    <a:pt x="163" y="609"/>
                    <a:pt x="163" y="609"/>
                  </a:cubicBezTo>
                  <a:cubicBezTo>
                    <a:pt x="170" y="613"/>
                    <a:pt x="177" y="617"/>
                    <a:pt x="185" y="621"/>
                  </a:cubicBezTo>
                  <a:lnTo>
                    <a:pt x="183" y="624"/>
                  </a:lnTo>
                  <a:close/>
                  <a:moveTo>
                    <a:pt x="514" y="602"/>
                  </a:moveTo>
                  <a:cubicBezTo>
                    <a:pt x="512" y="599"/>
                    <a:pt x="512" y="599"/>
                    <a:pt x="512" y="599"/>
                  </a:cubicBezTo>
                  <a:cubicBezTo>
                    <a:pt x="519" y="594"/>
                    <a:pt x="526" y="589"/>
                    <a:pt x="532" y="583"/>
                  </a:cubicBezTo>
                  <a:cubicBezTo>
                    <a:pt x="535" y="586"/>
                    <a:pt x="535" y="586"/>
                    <a:pt x="535" y="586"/>
                  </a:cubicBezTo>
                  <a:cubicBezTo>
                    <a:pt x="528" y="592"/>
                    <a:pt x="521" y="597"/>
                    <a:pt x="514" y="602"/>
                  </a:cubicBezTo>
                  <a:close/>
                  <a:moveTo>
                    <a:pt x="139" y="598"/>
                  </a:moveTo>
                  <a:cubicBezTo>
                    <a:pt x="132" y="593"/>
                    <a:pt x="125" y="588"/>
                    <a:pt x="119" y="582"/>
                  </a:cubicBezTo>
                  <a:cubicBezTo>
                    <a:pt x="121" y="580"/>
                    <a:pt x="121" y="580"/>
                    <a:pt x="121" y="580"/>
                  </a:cubicBezTo>
                  <a:cubicBezTo>
                    <a:pt x="128" y="585"/>
                    <a:pt x="135" y="590"/>
                    <a:pt x="141" y="595"/>
                  </a:cubicBezTo>
                  <a:lnTo>
                    <a:pt x="139" y="598"/>
                  </a:lnTo>
                  <a:close/>
                  <a:moveTo>
                    <a:pt x="336" y="590"/>
                  </a:moveTo>
                  <a:cubicBezTo>
                    <a:pt x="336" y="586"/>
                    <a:pt x="336" y="586"/>
                    <a:pt x="336" y="586"/>
                  </a:cubicBezTo>
                  <a:cubicBezTo>
                    <a:pt x="344" y="586"/>
                    <a:pt x="353" y="585"/>
                    <a:pt x="361" y="584"/>
                  </a:cubicBezTo>
                  <a:cubicBezTo>
                    <a:pt x="362" y="588"/>
                    <a:pt x="362" y="588"/>
                    <a:pt x="362" y="588"/>
                  </a:cubicBezTo>
                  <a:cubicBezTo>
                    <a:pt x="353" y="589"/>
                    <a:pt x="345" y="590"/>
                    <a:pt x="336" y="590"/>
                  </a:cubicBezTo>
                  <a:close/>
                  <a:moveTo>
                    <a:pt x="310" y="589"/>
                  </a:moveTo>
                  <a:cubicBezTo>
                    <a:pt x="302" y="589"/>
                    <a:pt x="293" y="588"/>
                    <a:pt x="285" y="586"/>
                  </a:cubicBezTo>
                  <a:cubicBezTo>
                    <a:pt x="286" y="582"/>
                    <a:pt x="286" y="582"/>
                    <a:pt x="286" y="582"/>
                  </a:cubicBezTo>
                  <a:cubicBezTo>
                    <a:pt x="294" y="584"/>
                    <a:pt x="302" y="585"/>
                    <a:pt x="311" y="585"/>
                  </a:cubicBezTo>
                  <a:lnTo>
                    <a:pt x="310" y="589"/>
                  </a:lnTo>
                  <a:close/>
                  <a:moveTo>
                    <a:pt x="387" y="583"/>
                  </a:moveTo>
                  <a:cubicBezTo>
                    <a:pt x="386" y="580"/>
                    <a:pt x="386" y="580"/>
                    <a:pt x="386" y="580"/>
                  </a:cubicBezTo>
                  <a:cubicBezTo>
                    <a:pt x="394" y="578"/>
                    <a:pt x="403" y="575"/>
                    <a:pt x="411" y="573"/>
                  </a:cubicBezTo>
                  <a:cubicBezTo>
                    <a:pt x="412" y="576"/>
                    <a:pt x="412" y="576"/>
                    <a:pt x="412" y="576"/>
                  </a:cubicBezTo>
                  <a:cubicBezTo>
                    <a:pt x="404" y="579"/>
                    <a:pt x="395" y="581"/>
                    <a:pt x="387" y="583"/>
                  </a:cubicBezTo>
                  <a:close/>
                  <a:moveTo>
                    <a:pt x="260" y="580"/>
                  </a:moveTo>
                  <a:cubicBezTo>
                    <a:pt x="252" y="578"/>
                    <a:pt x="243" y="575"/>
                    <a:pt x="235" y="572"/>
                  </a:cubicBezTo>
                  <a:cubicBezTo>
                    <a:pt x="237" y="569"/>
                    <a:pt x="237" y="569"/>
                    <a:pt x="237" y="569"/>
                  </a:cubicBezTo>
                  <a:cubicBezTo>
                    <a:pt x="245" y="572"/>
                    <a:pt x="253" y="575"/>
                    <a:pt x="261" y="577"/>
                  </a:cubicBezTo>
                  <a:lnTo>
                    <a:pt x="260" y="580"/>
                  </a:lnTo>
                  <a:close/>
                  <a:moveTo>
                    <a:pt x="554" y="570"/>
                  </a:moveTo>
                  <a:cubicBezTo>
                    <a:pt x="552" y="567"/>
                    <a:pt x="552" y="567"/>
                    <a:pt x="552" y="567"/>
                  </a:cubicBezTo>
                  <a:cubicBezTo>
                    <a:pt x="555" y="564"/>
                    <a:pt x="558" y="561"/>
                    <a:pt x="561" y="557"/>
                  </a:cubicBezTo>
                  <a:cubicBezTo>
                    <a:pt x="564" y="555"/>
                    <a:pt x="567" y="552"/>
                    <a:pt x="570" y="549"/>
                  </a:cubicBezTo>
                  <a:cubicBezTo>
                    <a:pt x="572" y="551"/>
                    <a:pt x="572" y="551"/>
                    <a:pt x="572" y="551"/>
                  </a:cubicBezTo>
                  <a:cubicBezTo>
                    <a:pt x="570" y="554"/>
                    <a:pt x="567" y="557"/>
                    <a:pt x="564" y="560"/>
                  </a:cubicBezTo>
                  <a:cubicBezTo>
                    <a:pt x="561" y="563"/>
                    <a:pt x="558" y="567"/>
                    <a:pt x="554" y="570"/>
                  </a:cubicBezTo>
                  <a:close/>
                  <a:moveTo>
                    <a:pt x="436" y="567"/>
                  </a:moveTo>
                  <a:cubicBezTo>
                    <a:pt x="434" y="564"/>
                    <a:pt x="434" y="564"/>
                    <a:pt x="434" y="564"/>
                  </a:cubicBezTo>
                  <a:cubicBezTo>
                    <a:pt x="442" y="560"/>
                    <a:pt x="449" y="556"/>
                    <a:pt x="457" y="552"/>
                  </a:cubicBezTo>
                  <a:cubicBezTo>
                    <a:pt x="459" y="555"/>
                    <a:pt x="459" y="555"/>
                    <a:pt x="459" y="555"/>
                  </a:cubicBezTo>
                  <a:cubicBezTo>
                    <a:pt x="451" y="560"/>
                    <a:pt x="444" y="564"/>
                    <a:pt x="436" y="567"/>
                  </a:cubicBezTo>
                  <a:close/>
                  <a:moveTo>
                    <a:pt x="100" y="565"/>
                  </a:moveTo>
                  <a:cubicBezTo>
                    <a:pt x="99" y="565"/>
                    <a:pt x="99" y="564"/>
                    <a:pt x="99" y="564"/>
                  </a:cubicBezTo>
                  <a:cubicBezTo>
                    <a:pt x="93" y="558"/>
                    <a:pt x="87" y="553"/>
                    <a:pt x="82" y="547"/>
                  </a:cubicBezTo>
                  <a:cubicBezTo>
                    <a:pt x="85" y="544"/>
                    <a:pt x="85" y="544"/>
                    <a:pt x="85" y="544"/>
                  </a:cubicBezTo>
                  <a:cubicBezTo>
                    <a:pt x="90" y="550"/>
                    <a:pt x="96" y="556"/>
                    <a:pt x="101" y="561"/>
                  </a:cubicBezTo>
                  <a:cubicBezTo>
                    <a:pt x="102" y="562"/>
                    <a:pt x="102" y="562"/>
                    <a:pt x="102" y="563"/>
                  </a:cubicBezTo>
                  <a:lnTo>
                    <a:pt x="100" y="565"/>
                  </a:lnTo>
                  <a:close/>
                  <a:moveTo>
                    <a:pt x="212" y="562"/>
                  </a:moveTo>
                  <a:cubicBezTo>
                    <a:pt x="204" y="558"/>
                    <a:pt x="197" y="554"/>
                    <a:pt x="190" y="549"/>
                  </a:cubicBezTo>
                  <a:cubicBezTo>
                    <a:pt x="192" y="546"/>
                    <a:pt x="192" y="546"/>
                    <a:pt x="192" y="546"/>
                  </a:cubicBezTo>
                  <a:cubicBezTo>
                    <a:pt x="199" y="550"/>
                    <a:pt x="206" y="555"/>
                    <a:pt x="214" y="558"/>
                  </a:cubicBezTo>
                  <a:lnTo>
                    <a:pt x="212" y="562"/>
                  </a:lnTo>
                  <a:close/>
                  <a:moveTo>
                    <a:pt x="480" y="541"/>
                  </a:moveTo>
                  <a:cubicBezTo>
                    <a:pt x="478" y="538"/>
                    <a:pt x="478" y="538"/>
                    <a:pt x="478" y="538"/>
                  </a:cubicBezTo>
                  <a:cubicBezTo>
                    <a:pt x="485" y="533"/>
                    <a:pt x="492" y="528"/>
                    <a:pt x="498" y="523"/>
                  </a:cubicBezTo>
                  <a:cubicBezTo>
                    <a:pt x="501" y="526"/>
                    <a:pt x="501" y="526"/>
                    <a:pt x="501" y="526"/>
                  </a:cubicBezTo>
                  <a:cubicBezTo>
                    <a:pt x="494" y="531"/>
                    <a:pt x="487" y="537"/>
                    <a:pt x="480" y="541"/>
                  </a:cubicBezTo>
                  <a:close/>
                  <a:moveTo>
                    <a:pt x="589" y="532"/>
                  </a:moveTo>
                  <a:cubicBezTo>
                    <a:pt x="586" y="529"/>
                    <a:pt x="586" y="529"/>
                    <a:pt x="586" y="529"/>
                  </a:cubicBezTo>
                  <a:cubicBezTo>
                    <a:pt x="591" y="523"/>
                    <a:pt x="596" y="516"/>
                    <a:pt x="601" y="509"/>
                  </a:cubicBezTo>
                  <a:cubicBezTo>
                    <a:pt x="604" y="511"/>
                    <a:pt x="604" y="511"/>
                    <a:pt x="604" y="511"/>
                  </a:cubicBezTo>
                  <a:cubicBezTo>
                    <a:pt x="599" y="518"/>
                    <a:pt x="594" y="525"/>
                    <a:pt x="589" y="532"/>
                  </a:cubicBezTo>
                  <a:close/>
                  <a:moveTo>
                    <a:pt x="169" y="534"/>
                  </a:moveTo>
                  <a:cubicBezTo>
                    <a:pt x="162" y="529"/>
                    <a:pt x="155" y="523"/>
                    <a:pt x="149" y="517"/>
                  </a:cubicBezTo>
                  <a:cubicBezTo>
                    <a:pt x="152" y="515"/>
                    <a:pt x="152" y="515"/>
                    <a:pt x="152" y="515"/>
                  </a:cubicBezTo>
                  <a:cubicBezTo>
                    <a:pt x="158" y="520"/>
                    <a:pt x="164" y="526"/>
                    <a:pt x="171" y="531"/>
                  </a:cubicBezTo>
                  <a:lnTo>
                    <a:pt x="169" y="534"/>
                  </a:lnTo>
                  <a:close/>
                  <a:moveTo>
                    <a:pt x="66" y="527"/>
                  </a:moveTo>
                  <a:cubicBezTo>
                    <a:pt x="61" y="520"/>
                    <a:pt x="56" y="513"/>
                    <a:pt x="51" y="506"/>
                  </a:cubicBezTo>
                  <a:cubicBezTo>
                    <a:pt x="54" y="504"/>
                    <a:pt x="54" y="504"/>
                    <a:pt x="54" y="504"/>
                  </a:cubicBezTo>
                  <a:cubicBezTo>
                    <a:pt x="59" y="511"/>
                    <a:pt x="64" y="518"/>
                    <a:pt x="69" y="524"/>
                  </a:cubicBezTo>
                  <a:lnTo>
                    <a:pt x="66" y="527"/>
                  </a:lnTo>
                  <a:close/>
                  <a:moveTo>
                    <a:pt x="519" y="508"/>
                  </a:moveTo>
                  <a:cubicBezTo>
                    <a:pt x="516" y="505"/>
                    <a:pt x="516" y="505"/>
                    <a:pt x="516" y="505"/>
                  </a:cubicBezTo>
                  <a:cubicBezTo>
                    <a:pt x="522" y="499"/>
                    <a:pt x="528" y="492"/>
                    <a:pt x="533" y="486"/>
                  </a:cubicBezTo>
                  <a:cubicBezTo>
                    <a:pt x="536" y="488"/>
                    <a:pt x="536" y="488"/>
                    <a:pt x="536" y="488"/>
                  </a:cubicBezTo>
                  <a:cubicBezTo>
                    <a:pt x="530" y="495"/>
                    <a:pt x="525" y="501"/>
                    <a:pt x="519" y="508"/>
                  </a:cubicBezTo>
                  <a:close/>
                  <a:moveTo>
                    <a:pt x="132" y="499"/>
                  </a:moveTo>
                  <a:cubicBezTo>
                    <a:pt x="126" y="492"/>
                    <a:pt x="121" y="485"/>
                    <a:pt x="116" y="478"/>
                  </a:cubicBezTo>
                  <a:cubicBezTo>
                    <a:pt x="119" y="476"/>
                    <a:pt x="119" y="476"/>
                    <a:pt x="119" y="476"/>
                  </a:cubicBezTo>
                  <a:cubicBezTo>
                    <a:pt x="124" y="483"/>
                    <a:pt x="129" y="490"/>
                    <a:pt x="134" y="496"/>
                  </a:cubicBezTo>
                  <a:lnTo>
                    <a:pt x="132" y="499"/>
                  </a:lnTo>
                  <a:close/>
                  <a:moveTo>
                    <a:pt x="617" y="489"/>
                  </a:moveTo>
                  <a:cubicBezTo>
                    <a:pt x="614" y="487"/>
                    <a:pt x="614" y="487"/>
                    <a:pt x="614" y="487"/>
                  </a:cubicBezTo>
                  <a:cubicBezTo>
                    <a:pt x="618" y="480"/>
                    <a:pt x="622" y="472"/>
                    <a:pt x="625" y="464"/>
                  </a:cubicBezTo>
                  <a:cubicBezTo>
                    <a:pt x="629" y="466"/>
                    <a:pt x="629" y="466"/>
                    <a:pt x="629" y="466"/>
                  </a:cubicBezTo>
                  <a:cubicBezTo>
                    <a:pt x="625" y="474"/>
                    <a:pt x="621" y="481"/>
                    <a:pt x="617" y="489"/>
                  </a:cubicBezTo>
                  <a:close/>
                  <a:moveTo>
                    <a:pt x="38" y="483"/>
                  </a:moveTo>
                  <a:cubicBezTo>
                    <a:pt x="34" y="476"/>
                    <a:pt x="31" y="468"/>
                    <a:pt x="27" y="460"/>
                  </a:cubicBezTo>
                  <a:cubicBezTo>
                    <a:pt x="31" y="459"/>
                    <a:pt x="31" y="459"/>
                    <a:pt x="31" y="459"/>
                  </a:cubicBezTo>
                  <a:cubicBezTo>
                    <a:pt x="34" y="466"/>
                    <a:pt x="38" y="474"/>
                    <a:pt x="42" y="482"/>
                  </a:cubicBezTo>
                  <a:lnTo>
                    <a:pt x="38" y="483"/>
                  </a:lnTo>
                  <a:close/>
                  <a:moveTo>
                    <a:pt x="550" y="467"/>
                  </a:moveTo>
                  <a:cubicBezTo>
                    <a:pt x="547" y="465"/>
                    <a:pt x="547" y="465"/>
                    <a:pt x="547" y="465"/>
                  </a:cubicBezTo>
                  <a:cubicBezTo>
                    <a:pt x="552" y="458"/>
                    <a:pt x="556" y="450"/>
                    <a:pt x="559" y="443"/>
                  </a:cubicBezTo>
                  <a:cubicBezTo>
                    <a:pt x="563" y="445"/>
                    <a:pt x="563" y="445"/>
                    <a:pt x="563" y="445"/>
                  </a:cubicBezTo>
                  <a:cubicBezTo>
                    <a:pt x="559" y="452"/>
                    <a:pt x="555" y="460"/>
                    <a:pt x="550" y="467"/>
                  </a:cubicBezTo>
                  <a:close/>
                  <a:moveTo>
                    <a:pt x="102" y="457"/>
                  </a:moveTo>
                  <a:cubicBezTo>
                    <a:pt x="98" y="449"/>
                    <a:pt x="94" y="442"/>
                    <a:pt x="91" y="434"/>
                  </a:cubicBezTo>
                  <a:cubicBezTo>
                    <a:pt x="94" y="432"/>
                    <a:pt x="94" y="432"/>
                    <a:pt x="94" y="432"/>
                  </a:cubicBezTo>
                  <a:cubicBezTo>
                    <a:pt x="97" y="440"/>
                    <a:pt x="101" y="447"/>
                    <a:pt x="105" y="455"/>
                  </a:cubicBezTo>
                  <a:lnTo>
                    <a:pt x="102" y="457"/>
                  </a:lnTo>
                  <a:close/>
                  <a:moveTo>
                    <a:pt x="639" y="442"/>
                  </a:moveTo>
                  <a:cubicBezTo>
                    <a:pt x="635" y="441"/>
                    <a:pt x="635" y="441"/>
                    <a:pt x="635" y="441"/>
                  </a:cubicBezTo>
                  <a:cubicBezTo>
                    <a:pt x="638" y="433"/>
                    <a:pt x="641" y="425"/>
                    <a:pt x="643" y="417"/>
                  </a:cubicBezTo>
                  <a:cubicBezTo>
                    <a:pt x="646" y="418"/>
                    <a:pt x="646" y="418"/>
                    <a:pt x="646" y="418"/>
                  </a:cubicBezTo>
                  <a:cubicBezTo>
                    <a:pt x="644" y="426"/>
                    <a:pt x="642" y="434"/>
                    <a:pt x="639" y="442"/>
                  </a:cubicBezTo>
                  <a:close/>
                  <a:moveTo>
                    <a:pt x="18" y="436"/>
                  </a:moveTo>
                  <a:cubicBezTo>
                    <a:pt x="15" y="428"/>
                    <a:pt x="13" y="420"/>
                    <a:pt x="10" y="412"/>
                  </a:cubicBezTo>
                  <a:cubicBezTo>
                    <a:pt x="14" y="411"/>
                    <a:pt x="14" y="411"/>
                    <a:pt x="14" y="411"/>
                  </a:cubicBezTo>
                  <a:cubicBezTo>
                    <a:pt x="16" y="419"/>
                    <a:pt x="19" y="427"/>
                    <a:pt x="22" y="435"/>
                  </a:cubicBezTo>
                  <a:lnTo>
                    <a:pt x="18" y="436"/>
                  </a:lnTo>
                  <a:close/>
                  <a:moveTo>
                    <a:pt x="573" y="421"/>
                  </a:moveTo>
                  <a:cubicBezTo>
                    <a:pt x="570" y="420"/>
                    <a:pt x="570" y="420"/>
                    <a:pt x="570" y="420"/>
                  </a:cubicBezTo>
                  <a:cubicBezTo>
                    <a:pt x="573" y="412"/>
                    <a:pt x="575" y="404"/>
                    <a:pt x="577" y="396"/>
                  </a:cubicBezTo>
                  <a:cubicBezTo>
                    <a:pt x="581" y="397"/>
                    <a:pt x="581" y="397"/>
                    <a:pt x="581" y="397"/>
                  </a:cubicBezTo>
                  <a:cubicBezTo>
                    <a:pt x="579" y="405"/>
                    <a:pt x="576" y="413"/>
                    <a:pt x="573" y="421"/>
                  </a:cubicBezTo>
                  <a:close/>
                  <a:moveTo>
                    <a:pt x="81" y="410"/>
                  </a:moveTo>
                  <a:cubicBezTo>
                    <a:pt x="79" y="402"/>
                    <a:pt x="77" y="393"/>
                    <a:pt x="75" y="385"/>
                  </a:cubicBezTo>
                  <a:cubicBezTo>
                    <a:pt x="78" y="384"/>
                    <a:pt x="78" y="384"/>
                    <a:pt x="78" y="384"/>
                  </a:cubicBezTo>
                  <a:cubicBezTo>
                    <a:pt x="80" y="392"/>
                    <a:pt x="82" y="400"/>
                    <a:pt x="85" y="408"/>
                  </a:cubicBezTo>
                  <a:lnTo>
                    <a:pt x="81" y="410"/>
                  </a:lnTo>
                  <a:close/>
                  <a:moveTo>
                    <a:pt x="652" y="393"/>
                  </a:moveTo>
                  <a:cubicBezTo>
                    <a:pt x="649" y="392"/>
                    <a:pt x="649" y="392"/>
                    <a:pt x="649" y="392"/>
                  </a:cubicBezTo>
                  <a:cubicBezTo>
                    <a:pt x="650" y="384"/>
                    <a:pt x="652" y="375"/>
                    <a:pt x="653" y="367"/>
                  </a:cubicBezTo>
                  <a:cubicBezTo>
                    <a:pt x="656" y="367"/>
                    <a:pt x="656" y="367"/>
                    <a:pt x="656" y="367"/>
                  </a:cubicBezTo>
                  <a:cubicBezTo>
                    <a:pt x="655" y="376"/>
                    <a:pt x="654" y="384"/>
                    <a:pt x="652" y="393"/>
                  </a:cubicBezTo>
                  <a:close/>
                  <a:moveTo>
                    <a:pt x="5" y="387"/>
                  </a:moveTo>
                  <a:cubicBezTo>
                    <a:pt x="4" y="378"/>
                    <a:pt x="2" y="370"/>
                    <a:pt x="2" y="361"/>
                  </a:cubicBezTo>
                  <a:cubicBezTo>
                    <a:pt x="5" y="361"/>
                    <a:pt x="5" y="361"/>
                    <a:pt x="5" y="361"/>
                  </a:cubicBezTo>
                  <a:cubicBezTo>
                    <a:pt x="6" y="369"/>
                    <a:pt x="7" y="378"/>
                    <a:pt x="9" y="386"/>
                  </a:cubicBezTo>
                  <a:lnTo>
                    <a:pt x="5" y="387"/>
                  </a:lnTo>
                  <a:close/>
                  <a:moveTo>
                    <a:pt x="586" y="371"/>
                  </a:moveTo>
                  <a:cubicBezTo>
                    <a:pt x="583" y="371"/>
                    <a:pt x="583" y="371"/>
                    <a:pt x="583" y="371"/>
                  </a:cubicBezTo>
                  <a:cubicBezTo>
                    <a:pt x="584" y="362"/>
                    <a:pt x="585" y="354"/>
                    <a:pt x="586" y="346"/>
                  </a:cubicBezTo>
                  <a:cubicBezTo>
                    <a:pt x="589" y="346"/>
                    <a:pt x="589" y="346"/>
                    <a:pt x="589" y="346"/>
                  </a:cubicBezTo>
                  <a:cubicBezTo>
                    <a:pt x="589" y="354"/>
                    <a:pt x="588" y="363"/>
                    <a:pt x="586" y="371"/>
                  </a:cubicBezTo>
                  <a:close/>
                  <a:moveTo>
                    <a:pt x="70" y="359"/>
                  </a:moveTo>
                  <a:cubicBezTo>
                    <a:pt x="69" y="351"/>
                    <a:pt x="69" y="342"/>
                    <a:pt x="69" y="33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73" y="342"/>
                    <a:pt x="73" y="351"/>
                    <a:pt x="74" y="359"/>
                  </a:cubicBezTo>
                  <a:lnTo>
                    <a:pt x="70" y="359"/>
                  </a:lnTo>
                  <a:close/>
                  <a:moveTo>
                    <a:pt x="658" y="342"/>
                  </a:moveTo>
                  <a:cubicBezTo>
                    <a:pt x="654" y="342"/>
                    <a:pt x="654" y="342"/>
                    <a:pt x="654" y="342"/>
                  </a:cubicBezTo>
                  <a:cubicBezTo>
                    <a:pt x="655" y="337"/>
                    <a:pt x="655" y="332"/>
                    <a:pt x="655" y="326"/>
                  </a:cubicBezTo>
                  <a:cubicBezTo>
                    <a:pt x="655" y="323"/>
                    <a:pt x="655" y="320"/>
                    <a:pt x="654" y="316"/>
                  </a:cubicBezTo>
                  <a:cubicBezTo>
                    <a:pt x="658" y="316"/>
                    <a:pt x="658" y="316"/>
                    <a:pt x="658" y="316"/>
                  </a:cubicBezTo>
                  <a:cubicBezTo>
                    <a:pt x="658" y="320"/>
                    <a:pt x="658" y="323"/>
                    <a:pt x="658" y="326"/>
                  </a:cubicBezTo>
                  <a:cubicBezTo>
                    <a:pt x="659" y="332"/>
                    <a:pt x="658" y="337"/>
                    <a:pt x="658" y="342"/>
                  </a:cubicBezTo>
                  <a:close/>
                  <a:moveTo>
                    <a:pt x="0" y="336"/>
                  </a:moveTo>
                  <a:cubicBezTo>
                    <a:pt x="0" y="334"/>
                    <a:pt x="0" y="333"/>
                    <a:pt x="0" y="332"/>
                  </a:cubicBezTo>
                  <a:cubicBezTo>
                    <a:pt x="0" y="325"/>
                    <a:pt x="0" y="317"/>
                    <a:pt x="1" y="310"/>
                  </a:cubicBezTo>
                  <a:cubicBezTo>
                    <a:pt x="4" y="310"/>
                    <a:pt x="4" y="310"/>
                    <a:pt x="4" y="310"/>
                  </a:cubicBezTo>
                  <a:cubicBezTo>
                    <a:pt x="4" y="317"/>
                    <a:pt x="4" y="325"/>
                    <a:pt x="4" y="332"/>
                  </a:cubicBezTo>
                  <a:cubicBezTo>
                    <a:pt x="4" y="333"/>
                    <a:pt x="4" y="334"/>
                    <a:pt x="4" y="335"/>
                  </a:cubicBezTo>
                  <a:lnTo>
                    <a:pt x="0" y="336"/>
                  </a:lnTo>
                  <a:close/>
                  <a:moveTo>
                    <a:pt x="586" y="320"/>
                  </a:moveTo>
                  <a:cubicBezTo>
                    <a:pt x="586" y="312"/>
                    <a:pt x="585" y="303"/>
                    <a:pt x="584" y="295"/>
                  </a:cubicBezTo>
                  <a:cubicBezTo>
                    <a:pt x="588" y="294"/>
                    <a:pt x="588" y="294"/>
                    <a:pt x="588" y="294"/>
                  </a:cubicBezTo>
                  <a:cubicBezTo>
                    <a:pt x="589" y="303"/>
                    <a:pt x="589" y="312"/>
                    <a:pt x="590" y="320"/>
                  </a:cubicBezTo>
                  <a:lnTo>
                    <a:pt x="586" y="320"/>
                  </a:lnTo>
                  <a:close/>
                  <a:moveTo>
                    <a:pt x="73" y="308"/>
                  </a:moveTo>
                  <a:cubicBezTo>
                    <a:pt x="70" y="308"/>
                    <a:pt x="70" y="308"/>
                    <a:pt x="70" y="308"/>
                  </a:cubicBezTo>
                  <a:cubicBezTo>
                    <a:pt x="70" y="300"/>
                    <a:pt x="71" y="291"/>
                    <a:pt x="73" y="283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75" y="292"/>
                    <a:pt x="74" y="300"/>
                    <a:pt x="73" y="308"/>
                  </a:cubicBezTo>
                  <a:close/>
                  <a:moveTo>
                    <a:pt x="652" y="291"/>
                  </a:moveTo>
                  <a:cubicBezTo>
                    <a:pt x="651" y="283"/>
                    <a:pt x="650" y="274"/>
                    <a:pt x="649" y="266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4" y="274"/>
                    <a:pt x="655" y="282"/>
                    <a:pt x="656" y="291"/>
                  </a:cubicBezTo>
                  <a:lnTo>
                    <a:pt x="652" y="291"/>
                  </a:lnTo>
                  <a:close/>
                  <a:moveTo>
                    <a:pt x="7" y="285"/>
                  </a:moveTo>
                  <a:cubicBezTo>
                    <a:pt x="3" y="284"/>
                    <a:pt x="3" y="284"/>
                    <a:pt x="3" y="284"/>
                  </a:cubicBezTo>
                  <a:cubicBezTo>
                    <a:pt x="4" y="276"/>
                    <a:pt x="6" y="267"/>
                    <a:pt x="8" y="259"/>
                  </a:cubicBezTo>
                  <a:cubicBezTo>
                    <a:pt x="11" y="260"/>
                    <a:pt x="11" y="260"/>
                    <a:pt x="11" y="260"/>
                  </a:cubicBezTo>
                  <a:cubicBezTo>
                    <a:pt x="10" y="268"/>
                    <a:pt x="8" y="276"/>
                    <a:pt x="7" y="285"/>
                  </a:cubicBezTo>
                  <a:close/>
                  <a:moveTo>
                    <a:pt x="579" y="270"/>
                  </a:moveTo>
                  <a:cubicBezTo>
                    <a:pt x="577" y="262"/>
                    <a:pt x="575" y="254"/>
                    <a:pt x="572" y="246"/>
                  </a:cubicBezTo>
                  <a:cubicBezTo>
                    <a:pt x="576" y="245"/>
                    <a:pt x="576" y="245"/>
                    <a:pt x="576" y="245"/>
                  </a:cubicBezTo>
                  <a:cubicBezTo>
                    <a:pt x="578" y="253"/>
                    <a:pt x="581" y="261"/>
                    <a:pt x="583" y="269"/>
                  </a:cubicBezTo>
                  <a:lnTo>
                    <a:pt x="579" y="270"/>
                  </a:lnTo>
                  <a:close/>
                  <a:moveTo>
                    <a:pt x="82" y="259"/>
                  </a:moveTo>
                  <a:cubicBezTo>
                    <a:pt x="79" y="258"/>
                    <a:pt x="79" y="258"/>
                    <a:pt x="79" y="258"/>
                  </a:cubicBezTo>
                  <a:cubicBezTo>
                    <a:pt x="81" y="249"/>
                    <a:pt x="84" y="241"/>
                    <a:pt x="87" y="233"/>
                  </a:cubicBezTo>
                  <a:cubicBezTo>
                    <a:pt x="91" y="235"/>
                    <a:pt x="91" y="235"/>
                    <a:pt x="91" y="235"/>
                  </a:cubicBezTo>
                  <a:cubicBezTo>
                    <a:pt x="88" y="243"/>
                    <a:pt x="85" y="251"/>
                    <a:pt x="82" y="259"/>
                  </a:cubicBezTo>
                  <a:close/>
                  <a:moveTo>
                    <a:pt x="643" y="241"/>
                  </a:moveTo>
                  <a:cubicBezTo>
                    <a:pt x="640" y="233"/>
                    <a:pt x="638" y="225"/>
                    <a:pt x="635" y="217"/>
                  </a:cubicBezTo>
                  <a:cubicBezTo>
                    <a:pt x="638" y="216"/>
                    <a:pt x="638" y="216"/>
                    <a:pt x="638" y="216"/>
                  </a:cubicBezTo>
                  <a:cubicBezTo>
                    <a:pt x="641" y="224"/>
                    <a:pt x="644" y="232"/>
                    <a:pt x="646" y="240"/>
                  </a:cubicBezTo>
                  <a:lnTo>
                    <a:pt x="643" y="241"/>
                  </a:lnTo>
                  <a:close/>
                  <a:moveTo>
                    <a:pt x="18" y="235"/>
                  </a:moveTo>
                  <a:cubicBezTo>
                    <a:pt x="14" y="234"/>
                    <a:pt x="14" y="234"/>
                    <a:pt x="14" y="234"/>
                  </a:cubicBezTo>
                  <a:cubicBezTo>
                    <a:pt x="16" y="226"/>
                    <a:pt x="19" y="218"/>
                    <a:pt x="22" y="21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23" y="219"/>
                    <a:pt x="20" y="227"/>
                    <a:pt x="18" y="235"/>
                  </a:cubicBezTo>
                  <a:close/>
                  <a:moveTo>
                    <a:pt x="563" y="222"/>
                  </a:moveTo>
                  <a:cubicBezTo>
                    <a:pt x="559" y="215"/>
                    <a:pt x="555" y="207"/>
                    <a:pt x="551" y="200"/>
                  </a:cubicBezTo>
                  <a:cubicBezTo>
                    <a:pt x="554" y="198"/>
                    <a:pt x="554" y="198"/>
                    <a:pt x="554" y="198"/>
                  </a:cubicBezTo>
                  <a:cubicBezTo>
                    <a:pt x="559" y="205"/>
                    <a:pt x="563" y="213"/>
                    <a:pt x="566" y="221"/>
                  </a:cubicBezTo>
                  <a:lnTo>
                    <a:pt x="563" y="222"/>
                  </a:lnTo>
                  <a:close/>
                  <a:moveTo>
                    <a:pt x="101" y="212"/>
                  </a:moveTo>
                  <a:cubicBezTo>
                    <a:pt x="98" y="210"/>
                    <a:pt x="98" y="210"/>
                    <a:pt x="98" y="210"/>
                  </a:cubicBezTo>
                  <a:cubicBezTo>
                    <a:pt x="102" y="202"/>
                    <a:pt x="106" y="195"/>
                    <a:pt x="111" y="188"/>
                  </a:cubicBezTo>
                  <a:cubicBezTo>
                    <a:pt x="114" y="190"/>
                    <a:pt x="114" y="190"/>
                    <a:pt x="114" y="190"/>
                  </a:cubicBezTo>
                  <a:cubicBezTo>
                    <a:pt x="109" y="197"/>
                    <a:pt x="105" y="204"/>
                    <a:pt x="101" y="212"/>
                  </a:cubicBezTo>
                  <a:close/>
                  <a:moveTo>
                    <a:pt x="625" y="194"/>
                  </a:moveTo>
                  <a:cubicBezTo>
                    <a:pt x="622" y="186"/>
                    <a:pt x="618" y="178"/>
                    <a:pt x="614" y="171"/>
                  </a:cubicBezTo>
                  <a:cubicBezTo>
                    <a:pt x="617" y="169"/>
                    <a:pt x="617" y="169"/>
                    <a:pt x="617" y="169"/>
                  </a:cubicBezTo>
                  <a:cubicBezTo>
                    <a:pt x="621" y="177"/>
                    <a:pt x="625" y="184"/>
                    <a:pt x="629" y="192"/>
                  </a:cubicBezTo>
                  <a:lnTo>
                    <a:pt x="625" y="194"/>
                  </a:lnTo>
                  <a:close/>
                  <a:moveTo>
                    <a:pt x="36" y="188"/>
                  </a:moveTo>
                  <a:cubicBezTo>
                    <a:pt x="33" y="186"/>
                    <a:pt x="33" y="186"/>
                    <a:pt x="33" y="186"/>
                  </a:cubicBezTo>
                  <a:cubicBezTo>
                    <a:pt x="36" y="179"/>
                    <a:pt x="40" y="171"/>
                    <a:pt x="45" y="164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4" y="173"/>
                    <a:pt x="40" y="180"/>
                    <a:pt x="36" y="188"/>
                  </a:cubicBezTo>
                  <a:close/>
                  <a:moveTo>
                    <a:pt x="537" y="179"/>
                  </a:moveTo>
                  <a:cubicBezTo>
                    <a:pt x="532" y="172"/>
                    <a:pt x="527" y="165"/>
                    <a:pt x="521" y="159"/>
                  </a:cubicBezTo>
                  <a:cubicBezTo>
                    <a:pt x="524" y="156"/>
                    <a:pt x="524" y="156"/>
                    <a:pt x="524" y="156"/>
                  </a:cubicBezTo>
                  <a:cubicBezTo>
                    <a:pt x="530" y="163"/>
                    <a:pt x="535" y="169"/>
                    <a:pt x="540" y="176"/>
                  </a:cubicBezTo>
                  <a:lnTo>
                    <a:pt x="537" y="179"/>
                  </a:lnTo>
                  <a:close/>
                  <a:moveTo>
                    <a:pt x="129" y="169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31" y="160"/>
                    <a:pt x="137" y="154"/>
                    <a:pt x="143" y="148"/>
                  </a:cubicBezTo>
                  <a:cubicBezTo>
                    <a:pt x="145" y="150"/>
                    <a:pt x="145" y="150"/>
                    <a:pt x="145" y="150"/>
                  </a:cubicBezTo>
                  <a:cubicBezTo>
                    <a:pt x="140" y="156"/>
                    <a:pt x="134" y="163"/>
                    <a:pt x="129" y="169"/>
                  </a:cubicBezTo>
                  <a:close/>
                  <a:moveTo>
                    <a:pt x="600" y="149"/>
                  </a:moveTo>
                  <a:cubicBezTo>
                    <a:pt x="596" y="142"/>
                    <a:pt x="591" y="135"/>
                    <a:pt x="586" y="129"/>
                  </a:cubicBezTo>
                  <a:cubicBezTo>
                    <a:pt x="589" y="126"/>
                    <a:pt x="589" y="126"/>
                    <a:pt x="589" y="126"/>
                  </a:cubicBezTo>
                  <a:cubicBezTo>
                    <a:pt x="594" y="133"/>
                    <a:pt x="599" y="140"/>
                    <a:pt x="604" y="147"/>
                  </a:cubicBezTo>
                  <a:lnTo>
                    <a:pt x="600" y="149"/>
                  </a:lnTo>
                  <a:close/>
                  <a:moveTo>
                    <a:pt x="503" y="141"/>
                  </a:moveTo>
                  <a:cubicBezTo>
                    <a:pt x="497" y="135"/>
                    <a:pt x="491" y="130"/>
                    <a:pt x="484" y="125"/>
                  </a:cubicBezTo>
                  <a:cubicBezTo>
                    <a:pt x="486" y="121"/>
                    <a:pt x="486" y="121"/>
                    <a:pt x="486" y="121"/>
                  </a:cubicBezTo>
                  <a:cubicBezTo>
                    <a:pt x="493" y="127"/>
                    <a:pt x="500" y="132"/>
                    <a:pt x="506" y="138"/>
                  </a:cubicBezTo>
                  <a:lnTo>
                    <a:pt x="503" y="141"/>
                  </a:lnTo>
                  <a:close/>
                  <a:moveTo>
                    <a:pt x="62" y="144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63" y="135"/>
                    <a:pt x="69" y="128"/>
                    <a:pt x="74" y="121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2" y="130"/>
                    <a:pt x="66" y="137"/>
                    <a:pt x="62" y="144"/>
                  </a:cubicBezTo>
                  <a:close/>
                  <a:moveTo>
                    <a:pt x="164" y="133"/>
                  </a:moveTo>
                  <a:cubicBezTo>
                    <a:pt x="162" y="130"/>
                    <a:pt x="162" y="130"/>
                    <a:pt x="162" y="130"/>
                  </a:cubicBezTo>
                  <a:cubicBezTo>
                    <a:pt x="168" y="125"/>
                    <a:pt x="175" y="119"/>
                    <a:pt x="182" y="114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77" y="122"/>
                    <a:pt x="170" y="128"/>
                    <a:pt x="164" y="133"/>
                  </a:cubicBezTo>
                  <a:close/>
                  <a:moveTo>
                    <a:pt x="569" y="109"/>
                  </a:moveTo>
                  <a:cubicBezTo>
                    <a:pt x="565" y="105"/>
                    <a:pt x="561" y="101"/>
                    <a:pt x="557" y="97"/>
                  </a:cubicBezTo>
                  <a:cubicBezTo>
                    <a:pt x="555" y="95"/>
                    <a:pt x="553" y="93"/>
                    <a:pt x="551" y="91"/>
                  </a:cubicBezTo>
                  <a:cubicBezTo>
                    <a:pt x="554" y="89"/>
                    <a:pt x="554" y="89"/>
                    <a:pt x="554" y="89"/>
                  </a:cubicBezTo>
                  <a:cubicBezTo>
                    <a:pt x="556" y="91"/>
                    <a:pt x="558" y="92"/>
                    <a:pt x="560" y="94"/>
                  </a:cubicBezTo>
                  <a:cubicBezTo>
                    <a:pt x="564" y="98"/>
                    <a:pt x="568" y="103"/>
                    <a:pt x="572" y="107"/>
                  </a:cubicBezTo>
                  <a:lnTo>
                    <a:pt x="569" y="109"/>
                  </a:lnTo>
                  <a:close/>
                  <a:moveTo>
                    <a:pt x="463" y="110"/>
                  </a:moveTo>
                  <a:cubicBezTo>
                    <a:pt x="456" y="106"/>
                    <a:pt x="448" y="102"/>
                    <a:pt x="441" y="98"/>
                  </a:cubicBezTo>
                  <a:cubicBezTo>
                    <a:pt x="442" y="95"/>
                    <a:pt x="442" y="95"/>
                    <a:pt x="442" y="95"/>
                  </a:cubicBezTo>
                  <a:cubicBezTo>
                    <a:pt x="450" y="98"/>
                    <a:pt x="458" y="102"/>
                    <a:pt x="465" y="107"/>
                  </a:cubicBezTo>
                  <a:lnTo>
                    <a:pt x="463" y="110"/>
                  </a:lnTo>
                  <a:close/>
                  <a:moveTo>
                    <a:pt x="206" y="104"/>
                  </a:moveTo>
                  <a:cubicBezTo>
                    <a:pt x="204" y="101"/>
                    <a:pt x="204" y="101"/>
                    <a:pt x="204" y="101"/>
                  </a:cubicBezTo>
                  <a:cubicBezTo>
                    <a:pt x="211" y="97"/>
                    <a:pt x="219" y="93"/>
                    <a:pt x="227" y="90"/>
                  </a:cubicBezTo>
                  <a:cubicBezTo>
                    <a:pt x="228" y="93"/>
                    <a:pt x="228" y="93"/>
                    <a:pt x="228" y="93"/>
                  </a:cubicBezTo>
                  <a:cubicBezTo>
                    <a:pt x="221" y="96"/>
                    <a:pt x="213" y="100"/>
                    <a:pt x="206" y="104"/>
                  </a:cubicBezTo>
                  <a:close/>
                  <a:moveTo>
                    <a:pt x="94" y="105"/>
                  </a:moveTo>
                  <a:cubicBezTo>
                    <a:pt x="91" y="102"/>
                    <a:pt x="91" y="102"/>
                    <a:pt x="91" y="102"/>
                  </a:cubicBezTo>
                  <a:cubicBezTo>
                    <a:pt x="92" y="101"/>
                    <a:pt x="93" y="100"/>
                    <a:pt x="95" y="99"/>
                  </a:cubicBezTo>
                  <a:cubicBezTo>
                    <a:pt x="99" y="94"/>
                    <a:pt x="104" y="89"/>
                    <a:pt x="109" y="84"/>
                  </a:cubicBezTo>
                  <a:cubicBezTo>
                    <a:pt x="112" y="87"/>
                    <a:pt x="112" y="87"/>
                    <a:pt x="112" y="87"/>
                  </a:cubicBezTo>
                  <a:cubicBezTo>
                    <a:pt x="107" y="92"/>
                    <a:pt x="102" y="96"/>
                    <a:pt x="97" y="101"/>
                  </a:cubicBezTo>
                  <a:cubicBezTo>
                    <a:pt x="96" y="102"/>
                    <a:pt x="95" y="104"/>
                    <a:pt x="94" y="105"/>
                  </a:cubicBezTo>
                  <a:close/>
                  <a:moveTo>
                    <a:pt x="418" y="88"/>
                  </a:moveTo>
                  <a:cubicBezTo>
                    <a:pt x="410" y="85"/>
                    <a:pt x="401" y="83"/>
                    <a:pt x="393" y="81"/>
                  </a:cubicBezTo>
                  <a:cubicBezTo>
                    <a:pt x="394" y="77"/>
                    <a:pt x="394" y="77"/>
                    <a:pt x="394" y="77"/>
                  </a:cubicBezTo>
                  <a:cubicBezTo>
                    <a:pt x="403" y="79"/>
                    <a:pt x="411" y="82"/>
                    <a:pt x="419" y="85"/>
                  </a:cubicBezTo>
                  <a:lnTo>
                    <a:pt x="418" y="88"/>
                  </a:lnTo>
                  <a:close/>
                  <a:moveTo>
                    <a:pt x="252" y="84"/>
                  </a:moveTo>
                  <a:cubicBezTo>
                    <a:pt x="251" y="81"/>
                    <a:pt x="251" y="81"/>
                    <a:pt x="251" y="81"/>
                  </a:cubicBezTo>
                  <a:cubicBezTo>
                    <a:pt x="259" y="78"/>
                    <a:pt x="268" y="76"/>
                    <a:pt x="276" y="74"/>
                  </a:cubicBezTo>
                  <a:cubicBezTo>
                    <a:pt x="277" y="78"/>
                    <a:pt x="277" y="78"/>
                    <a:pt x="277" y="78"/>
                  </a:cubicBezTo>
                  <a:cubicBezTo>
                    <a:pt x="269" y="80"/>
                    <a:pt x="260" y="82"/>
                    <a:pt x="252" y="84"/>
                  </a:cubicBezTo>
                  <a:close/>
                  <a:moveTo>
                    <a:pt x="532" y="75"/>
                  </a:moveTo>
                  <a:cubicBezTo>
                    <a:pt x="525" y="70"/>
                    <a:pt x="519" y="64"/>
                    <a:pt x="512" y="60"/>
                  </a:cubicBezTo>
                  <a:cubicBezTo>
                    <a:pt x="514" y="57"/>
                    <a:pt x="514" y="57"/>
                    <a:pt x="514" y="57"/>
                  </a:cubicBezTo>
                  <a:cubicBezTo>
                    <a:pt x="521" y="61"/>
                    <a:pt x="528" y="66"/>
                    <a:pt x="534" y="72"/>
                  </a:cubicBezTo>
                  <a:lnTo>
                    <a:pt x="532" y="75"/>
                  </a:lnTo>
                  <a:close/>
                  <a:moveTo>
                    <a:pt x="369" y="76"/>
                  </a:moveTo>
                  <a:cubicBezTo>
                    <a:pt x="360" y="74"/>
                    <a:pt x="352" y="73"/>
                    <a:pt x="343" y="73"/>
                  </a:cubicBezTo>
                  <a:cubicBezTo>
                    <a:pt x="344" y="69"/>
                    <a:pt x="344" y="69"/>
                    <a:pt x="344" y="69"/>
                  </a:cubicBezTo>
                  <a:cubicBezTo>
                    <a:pt x="352" y="70"/>
                    <a:pt x="361" y="70"/>
                    <a:pt x="369" y="72"/>
                  </a:cubicBezTo>
                  <a:lnTo>
                    <a:pt x="369" y="76"/>
                  </a:lnTo>
                  <a:close/>
                  <a:moveTo>
                    <a:pt x="302" y="74"/>
                  </a:moveTo>
                  <a:cubicBezTo>
                    <a:pt x="301" y="70"/>
                    <a:pt x="301" y="70"/>
                    <a:pt x="301" y="70"/>
                  </a:cubicBezTo>
                  <a:cubicBezTo>
                    <a:pt x="310" y="69"/>
                    <a:pt x="318" y="69"/>
                    <a:pt x="327" y="69"/>
                  </a:cubicBezTo>
                  <a:cubicBezTo>
                    <a:pt x="327" y="73"/>
                    <a:pt x="327" y="73"/>
                    <a:pt x="327" y="73"/>
                  </a:cubicBezTo>
                  <a:cubicBezTo>
                    <a:pt x="319" y="73"/>
                    <a:pt x="310" y="73"/>
                    <a:pt x="302" y="74"/>
                  </a:cubicBezTo>
                  <a:close/>
                  <a:moveTo>
                    <a:pt x="131" y="71"/>
                  </a:moveTo>
                  <a:cubicBezTo>
                    <a:pt x="129" y="68"/>
                    <a:pt x="129" y="68"/>
                    <a:pt x="129" y="68"/>
                  </a:cubicBezTo>
                  <a:cubicBezTo>
                    <a:pt x="136" y="63"/>
                    <a:pt x="143" y="58"/>
                    <a:pt x="150" y="53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45" y="61"/>
                    <a:pt x="138" y="66"/>
                    <a:pt x="131" y="71"/>
                  </a:cubicBezTo>
                  <a:close/>
                  <a:moveTo>
                    <a:pt x="490" y="46"/>
                  </a:moveTo>
                  <a:cubicBezTo>
                    <a:pt x="483" y="42"/>
                    <a:pt x="475" y="38"/>
                    <a:pt x="468" y="35"/>
                  </a:cubicBezTo>
                  <a:cubicBezTo>
                    <a:pt x="469" y="31"/>
                    <a:pt x="469" y="31"/>
                    <a:pt x="469" y="31"/>
                  </a:cubicBezTo>
                  <a:cubicBezTo>
                    <a:pt x="477" y="35"/>
                    <a:pt x="485" y="39"/>
                    <a:pt x="492" y="43"/>
                  </a:cubicBezTo>
                  <a:lnTo>
                    <a:pt x="490" y="46"/>
                  </a:lnTo>
                  <a:close/>
                  <a:moveTo>
                    <a:pt x="174" y="43"/>
                  </a:moveTo>
                  <a:cubicBezTo>
                    <a:pt x="172" y="40"/>
                    <a:pt x="172" y="40"/>
                    <a:pt x="172" y="40"/>
                  </a:cubicBezTo>
                  <a:cubicBezTo>
                    <a:pt x="180" y="36"/>
                    <a:pt x="187" y="32"/>
                    <a:pt x="195" y="29"/>
                  </a:cubicBezTo>
                  <a:cubicBezTo>
                    <a:pt x="197" y="32"/>
                    <a:pt x="197" y="32"/>
                    <a:pt x="197" y="32"/>
                  </a:cubicBezTo>
                  <a:cubicBezTo>
                    <a:pt x="189" y="36"/>
                    <a:pt x="181" y="39"/>
                    <a:pt x="174" y="43"/>
                  </a:cubicBezTo>
                  <a:close/>
                  <a:moveTo>
                    <a:pt x="444" y="25"/>
                  </a:moveTo>
                  <a:cubicBezTo>
                    <a:pt x="436" y="22"/>
                    <a:pt x="428" y="19"/>
                    <a:pt x="420" y="17"/>
                  </a:cubicBezTo>
                  <a:cubicBezTo>
                    <a:pt x="421" y="13"/>
                    <a:pt x="421" y="13"/>
                    <a:pt x="421" y="13"/>
                  </a:cubicBezTo>
                  <a:cubicBezTo>
                    <a:pt x="429" y="15"/>
                    <a:pt x="437" y="18"/>
                    <a:pt x="445" y="21"/>
                  </a:cubicBezTo>
                  <a:lnTo>
                    <a:pt x="444" y="25"/>
                  </a:lnTo>
                  <a:close/>
                  <a:moveTo>
                    <a:pt x="220" y="23"/>
                  </a:moveTo>
                  <a:cubicBezTo>
                    <a:pt x="219" y="19"/>
                    <a:pt x="219" y="19"/>
                    <a:pt x="219" y="19"/>
                  </a:cubicBezTo>
                  <a:cubicBezTo>
                    <a:pt x="227" y="16"/>
                    <a:pt x="235" y="14"/>
                    <a:pt x="244" y="11"/>
                  </a:cubicBezTo>
                  <a:cubicBezTo>
                    <a:pt x="245" y="15"/>
                    <a:pt x="245" y="15"/>
                    <a:pt x="245" y="15"/>
                  </a:cubicBezTo>
                  <a:cubicBezTo>
                    <a:pt x="236" y="17"/>
                    <a:pt x="228" y="20"/>
                    <a:pt x="220" y="23"/>
                  </a:cubicBezTo>
                  <a:close/>
                  <a:moveTo>
                    <a:pt x="395" y="11"/>
                  </a:moveTo>
                  <a:cubicBezTo>
                    <a:pt x="387" y="9"/>
                    <a:pt x="379" y="8"/>
                    <a:pt x="370" y="6"/>
                  </a:cubicBezTo>
                  <a:cubicBezTo>
                    <a:pt x="371" y="3"/>
                    <a:pt x="371" y="3"/>
                    <a:pt x="371" y="3"/>
                  </a:cubicBezTo>
                  <a:cubicBezTo>
                    <a:pt x="379" y="4"/>
                    <a:pt x="388" y="5"/>
                    <a:pt x="396" y="7"/>
                  </a:cubicBezTo>
                  <a:lnTo>
                    <a:pt x="395" y="11"/>
                  </a:lnTo>
                  <a:close/>
                  <a:moveTo>
                    <a:pt x="269" y="9"/>
                  </a:moveTo>
                  <a:cubicBezTo>
                    <a:pt x="269" y="6"/>
                    <a:pt x="269" y="6"/>
                    <a:pt x="269" y="6"/>
                  </a:cubicBezTo>
                  <a:cubicBezTo>
                    <a:pt x="277" y="4"/>
                    <a:pt x="285" y="3"/>
                    <a:pt x="294" y="2"/>
                  </a:cubicBezTo>
                  <a:cubicBezTo>
                    <a:pt x="294" y="6"/>
                    <a:pt x="294" y="6"/>
                    <a:pt x="294" y="6"/>
                  </a:cubicBezTo>
                  <a:cubicBezTo>
                    <a:pt x="286" y="7"/>
                    <a:pt x="278" y="8"/>
                    <a:pt x="269" y="9"/>
                  </a:cubicBezTo>
                  <a:close/>
                  <a:moveTo>
                    <a:pt x="345" y="4"/>
                  </a:moveTo>
                  <a:cubicBezTo>
                    <a:pt x="337" y="4"/>
                    <a:pt x="328" y="4"/>
                    <a:pt x="320" y="4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28" y="0"/>
                    <a:pt x="337" y="0"/>
                    <a:pt x="345" y="0"/>
                  </a:cubicBezTo>
                  <a:lnTo>
                    <a:pt x="345" y="4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67026" y="2840039"/>
              <a:ext cx="931863" cy="933450"/>
            </a:xfrm>
            <a:custGeom>
              <a:avLst/>
              <a:gdLst>
                <a:gd name="T0" fmla="*/ 358 w 658"/>
                <a:gd name="T1" fmla="*/ 657 h 658"/>
                <a:gd name="T2" fmla="*/ 307 w 658"/>
                <a:gd name="T3" fmla="*/ 658 h 658"/>
                <a:gd name="T4" fmla="*/ 256 w 658"/>
                <a:gd name="T5" fmla="*/ 650 h 658"/>
                <a:gd name="T6" fmla="*/ 445 w 658"/>
                <a:gd name="T7" fmla="*/ 634 h 658"/>
                <a:gd name="T8" fmla="*/ 185 w 658"/>
                <a:gd name="T9" fmla="*/ 621 h 658"/>
                <a:gd name="T10" fmla="*/ 514 w 658"/>
                <a:gd name="T11" fmla="*/ 602 h 658"/>
                <a:gd name="T12" fmla="*/ 161 w 658"/>
                <a:gd name="T13" fmla="*/ 612 h 658"/>
                <a:gd name="T14" fmla="*/ 119 w 658"/>
                <a:gd name="T15" fmla="*/ 582 h 658"/>
                <a:gd name="T16" fmla="*/ 119 w 658"/>
                <a:gd name="T17" fmla="*/ 582 h 658"/>
                <a:gd name="T18" fmla="*/ 581 w 658"/>
                <a:gd name="T19" fmla="*/ 541 h 658"/>
                <a:gd name="T20" fmla="*/ 82 w 658"/>
                <a:gd name="T21" fmla="*/ 547 h 658"/>
                <a:gd name="T22" fmla="*/ 51 w 658"/>
                <a:gd name="T23" fmla="*/ 506 h 658"/>
                <a:gd name="T24" fmla="*/ 625 w 658"/>
                <a:gd name="T25" fmla="*/ 464 h 658"/>
                <a:gd name="T26" fmla="*/ 22 w 658"/>
                <a:gd name="T27" fmla="*/ 435 h 658"/>
                <a:gd name="T28" fmla="*/ 652 w 658"/>
                <a:gd name="T29" fmla="*/ 393 h 658"/>
                <a:gd name="T30" fmla="*/ 11 w 658"/>
                <a:gd name="T31" fmla="*/ 412 h 658"/>
                <a:gd name="T32" fmla="*/ 2 w 658"/>
                <a:gd name="T33" fmla="*/ 361 h 658"/>
                <a:gd name="T34" fmla="*/ 2 w 658"/>
                <a:gd name="T35" fmla="*/ 361 h 658"/>
                <a:gd name="T36" fmla="*/ 658 w 658"/>
                <a:gd name="T37" fmla="*/ 316 h 658"/>
                <a:gd name="T38" fmla="*/ 4 w 658"/>
                <a:gd name="T39" fmla="*/ 310 h 658"/>
                <a:gd name="T40" fmla="*/ 11 w 658"/>
                <a:gd name="T41" fmla="*/ 260 h 658"/>
                <a:gd name="T42" fmla="*/ 625 w 658"/>
                <a:gd name="T43" fmla="*/ 194 h 658"/>
                <a:gd name="T44" fmla="*/ 33 w 658"/>
                <a:gd name="T45" fmla="*/ 186 h 658"/>
                <a:gd name="T46" fmla="*/ 617 w 658"/>
                <a:gd name="T47" fmla="*/ 169 h 658"/>
                <a:gd name="T48" fmla="*/ 48 w 658"/>
                <a:gd name="T49" fmla="*/ 166 h 658"/>
                <a:gd name="T50" fmla="*/ 77 w 658"/>
                <a:gd name="T51" fmla="*/ 124 h 658"/>
                <a:gd name="T52" fmla="*/ 77 w 658"/>
                <a:gd name="T53" fmla="*/ 124 h 658"/>
                <a:gd name="T54" fmla="*/ 554 w 658"/>
                <a:gd name="T55" fmla="*/ 89 h 658"/>
                <a:gd name="T56" fmla="*/ 112 w 658"/>
                <a:gd name="T57" fmla="*/ 87 h 658"/>
                <a:gd name="T58" fmla="*/ 362 w 658"/>
                <a:gd name="T59" fmla="*/ 588 h 658"/>
                <a:gd name="T60" fmla="*/ 260 w 658"/>
                <a:gd name="T61" fmla="*/ 580 h 658"/>
                <a:gd name="T62" fmla="*/ 434 w 658"/>
                <a:gd name="T63" fmla="*/ 564 h 658"/>
                <a:gd name="T64" fmla="*/ 237 w 658"/>
                <a:gd name="T65" fmla="*/ 569 h 658"/>
                <a:gd name="T66" fmla="*/ 459 w 658"/>
                <a:gd name="T67" fmla="*/ 555 h 658"/>
                <a:gd name="T68" fmla="*/ 501 w 658"/>
                <a:gd name="T69" fmla="*/ 525 h 658"/>
                <a:gd name="T70" fmla="*/ 132 w 658"/>
                <a:gd name="T71" fmla="*/ 499 h 658"/>
                <a:gd name="T72" fmla="*/ 547 w 658"/>
                <a:gd name="T73" fmla="*/ 465 h 658"/>
                <a:gd name="T74" fmla="*/ 119 w 658"/>
                <a:gd name="T75" fmla="*/ 476 h 658"/>
                <a:gd name="T76" fmla="*/ 563 w 658"/>
                <a:gd name="T77" fmla="*/ 444 h 658"/>
                <a:gd name="T78" fmla="*/ 581 w 658"/>
                <a:gd name="T79" fmla="*/ 396 h 658"/>
                <a:gd name="T80" fmla="*/ 70 w 658"/>
                <a:gd name="T81" fmla="*/ 360 h 658"/>
                <a:gd name="T82" fmla="*/ 586 w 658"/>
                <a:gd name="T83" fmla="*/ 322 h 658"/>
                <a:gd name="T84" fmla="*/ 69 w 658"/>
                <a:gd name="T85" fmla="*/ 334 h 658"/>
                <a:gd name="T86" fmla="*/ 583 w 658"/>
                <a:gd name="T87" fmla="*/ 269 h 658"/>
                <a:gd name="T88" fmla="*/ 82 w 658"/>
                <a:gd name="T89" fmla="*/ 259 h 658"/>
                <a:gd name="T90" fmla="*/ 572 w 658"/>
                <a:gd name="T91" fmla="*/ 246 h 658"/>
                <a:gd name="T92" fmla="*/ 551 w 658"/>
                <a:gd name="T93" fmla="*/ 200 h 658"/>
                <a:gd name="T94" fmla="*/ 111 w 658"/>
                <a:gd name="T95" fmla="*/ 188 h 658"/>
                <a:gd name="T96" fmla="*/ 506 w 658"/>
                <a:gd name="T97" fmla="*/ 138 h 658"/>
                <a:gd name="T98" fmla="*/ 164 w 658"/>
                <a:gd name="T99" fmla="*/ 133 h 658"/>
                <a:gd name="T100" fmla="*/ 484 w 658"/>
                <a:gd name="T101" fmla="*/ 124 h 658"/>
                <a:gd name="T102" fmla="*/ 441 w 658"/>
                <a:gd name="T103" fmla="*/ 98 h 658"/>
                <a:gd name="T104" fmla="*/ 227 w 658"/>
                <a:gd name="T105" fmla="*/ 90 h 658"/>
                <a:gd name="T106" fmla="*/ 369 w 658"/>
                <a:gd name="T107" fmla="*/ 72 h 658"/>
                <a:gd name="T108" fmla="*/ 302 w 658"/>
                <a:gd name="T109" fmla="*/ 74 h 658"/>
                <a:gd name="T110" fmla="*/ 343 w 658"/>
                <a:gd name="T111" fmla="*/ 73 h 658"/>
                <a:gd name="T112" fmla="*/ 152 w 658"/>
                <a:gd name="T113" fmla="*/ 56 h 658"/>
                <a:gd name="T114" fmla="*/ 444 w 658"/>
                <a:gd name="T115" fmla="*/ 25 h 658"/>
                <a:gd name="T116" fmla="*/ 219 w 658"/>
                <a:gd name="T117" fmla="*/ 19 h 658"/>
                <a:gd name="T118" fmla="*/ 421 w 658"/>
                <a:gd name="T119" fmla="*/ 13 h 658"/>
                <a:gd name="T120" fmla="*/ 244 w 658"/>
                <a:gd name="T121" fmla="*/ 15 h 658"/>
                <a:gd name="T122" fmla="*/ 294 w 658"/>
                <a:gd name="T123" fmla="*/ 6 h 658"/>
                <a:gd name="T124" fmla="*/ 294 w 658"/>
                <a:gd name="T125" fmla="*/ 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8" h="658">
                  <a:moveTo>
                    <a:pt x="332" y="658"/>
                  </a:moveTo>
                  <a:cubicBezTo>
                    <a:pt x="332" y="655"/>
                    <a:pt x="332" y="655"/>
                    <a:pt x="332" y="655"/>
                  </a:cubicBezTo>
                  <a:cubicBezTo>
                    <a:pt x="341" y="655"/>
                    <a:pt x="349" y="654"/>
                    <a:pt x="357" y="653"/>
                  </a:cubicBezTo>
                  <a:cubicBezTo>
                    <a:pt x="362" y="653"/>
                    <a:pt x="367" y="653"/>
                    <a:pt x="371" y="652"/>
                  </a:cubicBezTo>
                  <a:cubicBezTo>
                    <a:pt x="371" y="656"/>
                    <a:pt x="371" y="656"/>
                    <a:pt x="371" y="656"/>
                  </a:cubicBezTo>
                  <a:cubicBezTo>
                    <a:pt x="367" y="656"/>
                    <a:pt x="362" y="657"/>
                    <a:pt x="358" y="657"/>
                  </a:cubicBezTo>
                  <a:cubicBezTo>
                    <a:pt x="349" y="658"/>
                    <a:pt x="341" y="658"/>
                    <a:pt x="332" y="658"/>
                  </a:cubicBezTo>
                  <a:close/>
                  <a:moveTo>
                    <a:pt x="307" y="658"/>
                  </a:moveTo>
                  <a:cubicBezTo>
                    <a:pt x="298" y="657"/>
                    <a:pt x="289" y="656"/>
                    <a:pt x="281" y="655"/>
                  </a:cubicBezTo>
                  <a:cubicBezTo>
                    <a:pt x="282" y="651"/>
                    <a:pt x="282" y="651"/>
                    <a:pt x="282" y="651"/>
                  </a:cubicBezTo>
                  <a:cubicBezTo>
                    <a:pt x="290" y="652"/>
                    <a:pt x="298" y="653"/>
                    <a:pt x="307" y="654"/>
                  </a:cubicBezTo>
                  <a:lnTo>
                    <a:pt x="307" y="658"/>
                  </a:lnTo>
                  <a:close/>
                  <a:moveTo>
                    <a:pt x="397" y="652"/>
                  </a:moveTo>
                  <a:cubicBezTo>
                    <a:pt x="396" y="648"/>
                    <a:pt x="396" y="648"/>
                    <a:pt x="396" y="648"/>
                  </a:cubicBezTo>
                  <a:cubicBezTo>
                    <a:pt x="404" y="646"/>
                    <a:pt x="413" y="644"/>
                    <a:pt x="421" y="64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414" y="648"/>
                    <a:pt x="405" y="650"/>
                    <a:pt x="397" y="652"/>
                  </a:cubicBezTo>
                  <a:close/>
                  <a:moveTo>
                    <a:pt x="256" y="650"/>
                  </a:moveTo>
                  <a:cubicBezTo>
                    <a:pt x="247" y="648"/>
                    <a:pt x="239" y="646"/>
                    <a:pt x="231" y="644"/>
                  </a:cubicBezTo>
                  <a:cubicBezTo>
                    <a:pt x="232" y="640"/>
                    <a:pt x="232" y="640"/>
                    <a:pt x="232" y="640"/>
                  </a:cubicBezTo>
                  <a:cubicBezTo>
                    <a:pt x="240" y="642"/>
                    <a:pt x="248" y="645"/>
                    <a:pt x="257" y="647"/>
                  </a:cubicBezTo>
                  <a:lnTo>
                    <a:pt x="256" y="650"/>
                  </a:lnTo>
                  <a:close/>
                  <a:moveTo>
                    <a:pt x="446" y="637"/>
                  </a:moveTo>
                  <a:cubicBezTo>
                    <a:pt x="445" y="634"/>
                    <a:pt x="445" y="634"/>
                    <a:pt x="445" y="634"/>
                  </a:cubicBezTo>
                  <a:cubicBezTo>
                    <a:pt x="453" y="631"/>
                    <a:pt x="460" y="627"/>
                    <a:pt x="468" y="624"/>
                  </a:cubicBezTo>
                  <a:cubicBezTo>
                    <a:pt x="470" y="627"/>
                    <a:pt x="470" y="627"/>
                    <a:pt x="470" y="627"/>
                  </a:cubicBezTo>
                  <a:cubicBezTo>
                    <a:pt x="462" y="631"/>
                    <a:pt x="454" y="634"/>
                    <a:pt x="446" y="637"/>
                  </a:cubicBezTo>
                  <a:close/>
                  <a:moveTo>
                    <a:pt x="207" y="635"/>
                  </a:moveTo>
                  <a:cubicBezTo>
                    <a:pt x="199" y="632"/>
                    <a:pt x="191" y="628"/>
                    <a:pt x="183" y="624"/>
                  </a:cubicBezTo>
                  <a:cubicBezTo>
                    <a:pt x="185" y="621"/>
                    <a:pt x="185" y="621"/>
                    <a:pt x="185" y="621"/>
                  </a:cubicBezTo>
                  <a:cubicBezTo>
                    <a:pt x="193" y="625"/>
                    <a:pt x="200" y="628"/>
                    <a:pt x="208" y="631"/>
                  </a:cubicBezTo>
                  <a:lnTo>
                    <a:pt x="207" y="635"/>
                  </a:lnTo>
                  <a:close/>
                  <a:moveTo>
                    <a:pt x="492" y="615"/>
                  </a:moveTo>
                  <a:cubicBezTo>
                    <a:pt x="491" y="612"/>
                    <a:pt x="491" y="612"/>
                    <a:pt x="491" y="612"/>
                  </a:cubicBezTo>
                  <a:cubicBezTo>
                    <a:pt x="498" y="608"/>
                    <a:pt x="505" y="603"/>
                    <a:pt x="512" y="599"/>
                  </a:cubicBezTo>
                  <a:cubicBezTo>
                    <a:pt x="514" y="602"/>
                    <a:pt x="514" y="602"/>
                    <a:pt x="514" y="602"/>
                  </a:cubicBezTo>
                  <a:cubicBezTo>
                    <a:pt x="507" y="606"/>
                    <a:pt x="500" y="611"/>
                    <a:pt x="492" y="615"/>
                  </a:cubicBezTo>
                  <a:close/>
                  <a:moveTo>
                    <a:pt x="161" y="612"/>
                  </a:moveTo>
                  <a:cubicBezTo>
                    <a:pt x="153" y="608"/>
                    <a:pt x="146" y="603"/>
                    <a:pt x="139" y="598"/>
                  </a:cubicBezTo>
                  <a:cubicBezTo>
                    <a:pt x="141" y="595"/>
                    <a:pt x="141" y="595"/>
                    <a:pt x="141" y="595"/>
                  </a:cubicBezTo>
                  <a:cubicBezTo>
                    <a:pt x="148" y="600"/>
                    <a:pt x="156" y="605"/>
                    <a:pt x="163" y="609"/>
                  </a:cubicBezTo>
                  <a:lnTo>
                    <a:pt x="161" y="612"/>
                  </a:lnTo>
                  <a:close/>
                  <a:moveTo>
                    <a:pt x="535" y="586"/>
                  </a:moveTo>
                  <a:cubicBezTo>
                    <a:pt x="533" y="583"/>
                    <a:pt x="533" y="583"/>
                    <a:pt x="533" y="583"/>
                  </a:cubicBezTo>
                  <a:cubicBezTo>
                    <a:pt x="539" y="578"/>
                    <a:pt x="546" y="573"/>
                    <a:pt x="552" y="567"/>
                  </a:cubicBezTo>
                  <a:cubicBezTo>
                    <a:pt x="554" y="570"/>
                    <a:pt x="554" y="570"/>
                    <a:pt x="554" y="570"/>
                  </a:cubicBezTo>
                  <a:cubicBezTo>
                    <a:pt x="548" y="575"/>
                    <a:pt x="542" y="581"/>
                    <a:pt x="535" y="586"/>
                  </a:cubicBezTo>
                  <a:close/>
                  <a:moveTo>
                    <a:pt x="119" y="582"/>
                  </a:moveTo>
                  <a:cubicBezTo>
                    <a:pt x="118" y="581"/>
                    <a:pt x="118" y="581"/>
                    <a:pt x="118" y="581"/>
                  </a:cubicBezTo>
                  <a:cubicBezTo>
                    <a:pt x="111" y="576"/>
                    <a:pt x="105" y="571"/>
                    <a:pt x="100" y="565"/>
                  </a:cubicBezTo>
                  <a:cubicBezTo>
                    <a:pt x="102" y="563"/>
                    <a:pt x="102" y="563"/>
                    <a:pt x="102" y="563"/>
                  </a:cubicBezTo>
                  <a:cubicBezTo>
                    <a:pt x="108" y="568"/>
                    <a:pt x="114" y="573"/>
                    <a:pt x="120" y="578"/>
                  </a:cubicBezTo>
                  <a:cubicBezTo>
                    <a:pt x="121" y="580"/>
                    <a:pt x="121" y="580"/>
                    <a:pt x="121" y="580"/>
                  </a:cubicBezTo>
                  <a:lnTo>
                    <a:pt x="119" y="582"/>
                  </a:lnTo>
                  <a:close/>
                  <a:moveTo>
                    <a:pt x="572" y="551"/>
                  </a:moveTo>
                  <a:cubicBezTo>
                    <a:pt x="570" y="549"/>
                    <a:pt x="570" y="549"/>
                    <a:pt x="570" y="549"/>
                  </a:cubicBezTo>
                  <a:cubicBezTo>
                    <a:pt x="573" y="545"/>
                    <a:pt x="576" y="542"/>
                    <a:pt x="578" y="539"/>
                  </a:cubicBezTo>
                  <a:cubicBezTo>
                    <a:pt x="581" y="536"/>
                    <a:pt x="583" y="532"/>
                    <a:pt x="586" y="529"/>
                  </a:cubicBezTo>
                  <a:cubicBezTo>
                    <a:pt x="589" y="532"/>
                    <a:pt x="589" y="532"/>
                    <a:pt x="589" y="532"/>
                  </a:cubicBezTo>
                  <a:cubicBezTo>
                    <a:pt x="586" y="535"/>
                    <a:pt x="584" y="538"/>
                    <a:pt x="581" y="541"/>
                  </a:cubicBezTo>
                  <a:cubicBezTo>
                    <a:pt x="578" y="545"/>
                    <a:pt x="575" y="548"/>
                    <a:pt x="572" y="551"/>
                  </a:cubicBezTo>
                  <a:close/>
                  <a:moveTo>
                    <a:pt x="82" y="547"/>
                  </a:moveTo>
                  <a:cubicBezTo>
                    <a:pt x="76" y="540"/>
                    <a:pt x="71" y="534"/>
                    <a:pt x="66" y="527"/>
                  </a:cubicBezTo>
                  <a:cubicBezTo>
                    <a:pt x="69" y="524"/>
                    <a:pt x="69" y="524"/>
                    <a:pt x="69" y="524"/>
                  </a:cubicBezTo>
                  <a:cubicBezTo>
                    <a:pt x="74" y="531"/>
                    <a:pt x="79" y="538"/>
                    <a:pt x="85" y="544"/>
                  </a:cubicBezTo>
                  <a:lnTo>
                    <a:pt x="82" y="547"/>
                  </a:lnTo>
                  <a:close/>
                  <a:moveTo>
                    <a:pt x="604" y="511"/>
                  </a:moveTo>
                  <a:cubicBezTo>
                    <a:pt x="601" y="509"/>
                    <a:pt x="601" y="509"/>
                    <a:pt x="601" y="509"/>
                  </a:cubicBezTo>
                  <a:cubicBezTo>
                    <a:pt x="605" y="502"/>
                    <a:pt x="610" y="494"/>
                    <a:pt x="614" y="487"/>
                  </a:cubicBezTo>
                  <a:cubicBezTo>
                    <a:pt x="617" y="489"/>
                    <a:pt x="617" y="489"/>
                    <a:pt x="617" y="489"/>
                  </a:cubicBezTo>
                  <a:cubicBezTo>
                    <a:pt x="613" y="496"/>
                    <a:pt x="609" y="504"/>
                    <a:pt x="604" y="511"/>
                  </a:cubicBezTo>
                  <a:close/>
                  <a:moveTo>
                    <a:pt x="51" y="506"/>
                  </a:moveTo>
                  <a:cubicBezTo>
                    <a:pt x="47" y="498"/>
                    <a:pt x="42" y="491"/>
                    <a:pt x="38" y="483"/>
                  </a:cubicBezTo>
                  <a:cubicBezTo>
                    <a:pt x="42" y="482"/>
                    <a:pt x="42" y="482"/>
                    <a:pt x="42" y="482"/>
                  </a:cubicBezTo>
                  <a:cubicBezTo>
                    <a:pt x="46" y="489"/>
                    <a:pt x="50" y="497"/>
                    <a:pt x="54" y="504"/>
                  </a:cubicBezTo>
                  <a:lnTo>
                    <a:pt x="51" y="506"/>
                  </a:lnTo>
                  <a:close/>
                  <a:moveTo>
                    <a:pt x="629" y="466"/>
                  </a:moveTo>
                  <a:cubicBezTo>
                    <a:pt x="625" y="464"/>
                    <a:pt x="625" y="464"/>
                    <a:pt x="625" y="464"/>
                  </a:cubicBezTo>
                  <a:cubicBezTo>
                    <a:pt x="629" y="457"/>
                    <a:pt x="632" y="449"/>
                    <a:pt x="635" y="441"/>
                  </a:cubicBezTo>
                  <a:cubicBezTo>
                    <a:pt x="639" y="442"/>
                    <a:pt x="639" y="442"/>
                    <a:pt x="639" y="442"/>
                  </a:cubicBezTo>
                  <a:cubicBezTo>
                    <a:pt x="636" y="450"/>
                    <a:pt x="632" y="458"/>
                    <a:pt x="629" y="466"/>
                  </a:cubicBezTo>
                  <a:close/>
                  <a:moveTo>
                    <a:pt x="27" y="460"/>
                  </a:moveTo>
                  <a:cubicBezTo>
                    <a:pt x="24" y="452"/>
                    <a:pt x="21" y="444"/>
                    <a:pt x="18" y="436"/>
                  </a:cubicBezTo>
                  <a:cubicBezTo>
                    <a:pt x="22" y="435"/>
                    <a:pt x="22" y="435"/>
                    <a:pt x="22" y="435"/>
                  </a:cubicBezTo>
                  <a:cubicBezTo>
                    <a:pt x="24" y="443"/>
                    <a:pt x="27" y="451"/>
                    <a:pt x="31" y="459"/>
                  </a:cubicBezTo>
                  <a:lnTo>
                    <a:pt x="27" y="460"/>
                  </a:lnTo>
                  <a:close/>
                  <a:moveTo>
                    <a:pt x="646" y="418"/>
                  </a:moveTo>
                  <a:cubicBezTo>
                    <a:pt x="643" y="417"/>
                    <a:pt x="643" y="417"/>
                    <a:pt x="643" y="417"/>
                  </a:cubicBezTo>
                  <a:cubicBezTo>
                    <a:pt x="645" y="409"/>
                    <a:pt x="647" y="400"/>
                    <a:pt x="649" y="392"/>
                  </a:cubicBezTo>
                  <a:cubicBezTo>
                    <a:pt x="652" y="393"/>
                    <a:pt x="652" y="393"/>
                    <a:pt x="652" y="393"/>
                  </a:cubicBezTo>
                  <a:cubicBezTo>
                    <a:pt x="651" y="401"/>
                    <a:pt x="649" y="410"/>
                    <a:pt x="646" y="418"/>
                  </a:cubicBezTo>
                  <a:close/>
                  <a:moveTo>
                    <a:pt x="11" y="412"/>
                  </a:moveTo>
                  <a:cubicBezTo>
                    <a:pt x="8" y="404"/>
                    <a:pt x="7" y="395"/>
                    <a:pt x="5" y="387"/>
                  </a:cubicBezTo>
                  <a:cubicBezTo>
                    <a:pt x="9" y="386"/>
                    <a:pt x="9" y="386"/>
                    <a:pt x="9" y="386"/>
                  </a:cubicBezTo>
                  <a:cubicBezTo>
                    <a:pt x="10" y="394"/>
                    <a:pt x="12" y="403"/>
                    <a:pt x="14" y="411"/>
                  </a:cubicBezTo>
                  <a:lnTo>
                    <a:pt x="11" y="412"/>
                  </a:lnTo>
                  <a:close/>
                  <a:moveTo>
                    <a:pt x="656" y="367"/>
                  </a:moveTo>
                  <a:cubicBezTo>
                    <a:pt x="653" y="367"/>
                    <a:pt x="653" y="367"/>
                    <a:pt x="653" y="367"/>
                  </a:cubicBezTo>
                  <a:cubicBezTo>
                    <a:pt x="654" y="359"/>
                    <a:pt x="654" y="350"/>
                    <a:pt x="654" y="342"/>
                  </a:cubicBezTo>
                  <a:cubicBezTo>
                    <a:pt x="658" y="342"/>
                    <a:pt x="658" y="342"/>
                    <a:pt x="658" y="342"/>
                  </a:cubicBezTo>
                  <a:cubicBezTo>
                    <a:pt x="658" y="350"/>
                    <a:pt x="657" y="359"/>
                    <a:pt x="656" y="367"/>
                  </a:cubicBezTo>
                  <a:close/>
                  <a:moveTo>
                    <a:pt x="2" y="361"/>
                  </a:moveTo>
                  <a:cubicBezTo>
                    <a:pt x="2" y="360"/>
                    <a:pt x="1" y="359"/>
                    <a:pt x="1" y="358"/>
                  </a:cubicBezTo>
                  <a:cubicBezTo>
                    <a:pt x="1" y="350"/>
                    <a:pt x="0" y="343"/>
                    <a:pt x="0" y="336"/>
                  </a:cubicBezTo>
                  <a:cubicBezTo>
                    <a:pt x="4" y="336"/>
                    <a:pt x="4" y="336"/>
                    <a:pt x="4" y="336"/>
                  </a:cubicBezTo>
                  <a:cubicBezTo>
                    <a:pt x="4" y="343"/>
                    <a:pt x="5" y="350"/>
                    <a:pt x="5" y="357"/>
                  </a:cubicBezTo>
                  <a:cubicBezTo>
                    <a:pt x="5" y="359"/>
                    <a:pt x="5" y="360"/>
                    <a:pt x="5" y="361"/>
                  </a:cubicBezTo>
                  <a:lnTo>
                    <a:pt x="2" y="361"/>
                  </a:lnTo>
                  <a:close/>
                  <a:moveTo>
                    <a:pt x="654" y="316"/>
                  </a:moveTo>
                  <a:cubicBezTo>
                    <a:pt x="654" y="311"/>
                    <a:pt x="654" y="306"/>
                    <a:pt x="653" y="301"/>
                  </a:cubicBezTo>
                  <a:cubicBezTo>
                    <a:pt x="653" y="298"/>
                    <a:pt x="653" y="294"/>
                    <a:pt x="652" y="291"/>
                  </a:cubicBezTo>
                  <a:cubicBezTo>
                    <a:pt x="656" y="291"/>
                    <a:pt x="656" y="291"/>
                    <a:pt x="656" y="291"/>
                  </a:cubicBezTo>
                  <a:cubicBezTo>
                    <a:pt x="657" y="294"/>
                    <a:pt x="657" y="297"/>
                    <a:pt x="657" y="301"/>
                  </a:cubicBezTo>
                  <a:cubicBezTo>
                    <a:pt x="658" y="306"/>
                    <a:pt x="658" y="311"/>
                    <a:pt x="658" y="316"/>
                  </a:cubicBezTo>
                  <a:lnTo>
                    <a:pt x="654" y="316"/>
                  </a:lnTo>
                  <a:close/>
                  <a:moveTo>
                    <a:pt x="4" y="310"/>
                  </a:moveTo>
                  <a:cubicBezTo>
                    <a:pt x="1" y="310"/>
                    <a:pt x="1" y="310"/>
                    <a:pt x="1" y="310"/>
                  </a:cubicBezTo>
                  <a:cubicBezTo>
                    <a:pt x="1" y="301"/>
                    <a:pt x="2" y="293"/>
                    <a:pt x="3" y="284"/>
                  </a:cubicBezTo>
                  <a:cubicBezTo>
                    <a:pt x="7" y="285"/>
                    <a:pt x="7" y="285"/>
                    <a:pt x="7" y="285"/>
                  </a:cubicBezTo>
                  <a:cubicBezTo>
                    <a:pt x="6" y="293"/>
                    <a:pt x="5" y="302"/>
                    <a:pt x="4" y="310"/>
                  </a:cubicBezTo>
                  <a:close/>
                  <a:moveTo>
                    <a:pt x="648" y="266"/>
                  </a:moveTo>
                  <a:cubicBezTo>
                    <a:pt x="647" y="258"/>
                    <a:pt x="645" y="249"/>
                    <a:pt x="643" y="241"/>
                  </a:cubicBezTo>
                  <a:cubicBezTo>
                    <a:pt x="646" y="240"/>
                    <a:pt x="646" y="240"/>
                    <a:pt x="646" y="240"/>
                  </a:cubicBezTo>
                  <a:cubicBezTo>
                    <a:pt x="649" y="248"/>
                    <a:pt x="651" y="257"/>
                    <a:pt x="652" y="265"/>
                  </a:cubicBezTo>
                  <a:lnTo>
                    <a:pt x="648" y="266"/>
                  </a:lnTo>
                  <a:close/>
                  <a:moveTo>
                    <a:pt x="11" y="260"/>
                  </a:moveTo>
                  <a:cubicBezTo>
                    <a:pt x="8" y="259"/>
                    <a:pt x="8" y="259"/>
                    <a:pt x="8" y="259"/>
                  </a:cubicBezTo>
                  <a:cubicBezTo>
                    <a:pt x="9" y="251"/>
                    <a:pt x="12" y="242"/>
                    <a:pt x="14" y="234"/>
                  </a:cubicBezTo>
                  <a:cubicBezTo>
                    <a:pt x="18" y="235"/>
                    <a:pt x="18" y="235"/>
                    <a:pt x="18" y="235"/>
                  </a:cubicBezTo>
                  <a:cubicBezTo>
                    <a:pt x="15" y="243"/>
                    <a:pt x="13" y="252"/>
                    <a:pt x="11" y="260"/>
                  </a:cubicBezTo>
                  <a:close/>
                  <a:moveTo>
                    <a:pt x="635" y="217"/>
                  </a:moveTo>
                  <a:cubicBezTo>
                    <a:pt x="632" y="209"/>
                    <a:pt x="629" y="201"/>
                    <a:pt x="625" y="194"/>
                  </a:cubicBezTo>
                  <a:cubicBezTo>
                    <a:pt x="629" y="192"/>
                    <a:pt x="629" y="192"/>
                    <a:pt x="629" y="192"/>
                  </a:cubicBezTo>
                  <a:cubicBezTo>
                    <a:pt x="632" y="200"/>
                    <a:pt x="635" y="208"/>
                    <a:pt x="638" y="216"/>
                  </a:cubicBezTo>
                  <a:lnTo>
                    <a:pt x="635" y="217"/>
                  </a:lnTo>
                  <a:close/>
                  <a:moveTo>
                    <a:pt x="26" y="211"/>
                  </a:moveTo>
                  <a:cubicBezTo>
                    <a:pt x="22" y="210"/>
                    <a:pt x="22" y="210"/>
                    <a:pt x="22" y="210"/>
                  </a:cubicBezTo>
                  <a:cubicBezTo>
                    <a:pt x="26" y="202"/>
                    <a:pt x="29" y="194"/>
                    <a:pt x="33" y="186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32" y="196"/>
                    <a:pt x="29" y="203"/>
                    <a:pt x="26" y="211"/>
                  </a:cubicBezTo>
                  <a:close/>
                  <a:moveTo>
                    <a:pt x="614" y="171"/>
                  </a:moveTo>
                  <a:cubicBezTo>
                    <a:pt x="610" y="164"/>
                    <a:pt x="605" y="156"/>
                    <a:pt x="600" y="149"/>
                  </a:cubicBezTo>
                  <a:cubicBezTo>
                    <a:pt x="604" y="147"/>
                    <a:pt x="604" y="147"/>
                    <a:pt x="604" y="147"/>
                  </a:cubicBezTo>
                  <a:cubicBezTo>
                    <a:pt x="608" y="154"/>
                    <a:pt x="613" y="162"/>
                    <a:pt x="617" y="169"/>
                  </a:cubicBezTo>
                  <a:lnTo>
                    <a:pt x="614" y="171"/>
                  </a:lnTo>
                  <a:close/>
                  <a:moveTo>
                    <a:pt x="48" y="166"/>
                  </a:moveTo>
                  <a:cubicBezTo>
                    <a:pt x="45" y="164"/>
                    <a:pt x="45" y="164"/>
                    <a:pt x="45" y="164"/>
                  </a:cubicBezTo>
                  <a:cubicBezTo>
                    <a:pt x="49" y="156"/>
                    <a:pt x="54" y="149"/>
                    <a:pt x="58" y="142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57" y="151"/>
                    <a:pt x="52" y="158"/>
                    <a:pt x="48" y="166"/>
                  </a:cubicBezTo>
                  <a:close/>
                  <a:moveTo>
                    <a:pt x="586" y="129"/>
                  </a:moveTo>
                  <a:cubicBezTo>
                    <a:pt x="580" y="122"/>
                    <a:pt x="575" y="116"/>
                    <a:pt x="569" y="109"/>
                  </a:cubicBezTo>
                  <a:cubicBezTo>
                    <a:pt x="572" y="107"/>
                    <a:pt x="572" y="107"/>
                    <a:pt x="572" y="107"/>
                  </a:cubicBezTo>
                  <a:cubicBezTo>
                    <a:pt x="578" y="113"/>
                    <a:pt x="583" y="120"/>
                    <a:pt x="589" y="126"/>
                  </a:cubicBezTo>
                  <a:lnTo>
                    <a:pt x="586" y="129"/>
                  </a:lnTo>
                  <a:close/>
                  <a:moveTo>
                    <a:pt x="77" y="124"/>
                  </a:moveTo>
                  <a:cubicBezTo>
                    <a:pt x="74" y="122"/>
                    <a:pt x="74" y="122"/>
                    <a:pt x="74" y="122"/>
                  </a:cubicBezTo>
                  <a:cubicBezTo>
                    <a:pt x="75" y="120"/>
                    <a:pt x="76" y="119"/>
                    <a:pt x="77" y="118"/>
                  </a:cubicBezTo>
                  <a:cubicBezTo>
                    <a:pt x="82" y="112"/>
                    <a:pt x="86" y="107"/>
                    <a:pt x="91" y="102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89" y="110"/>
                    <a:pt x="84" y="115"/>
                    <a:pt x="80" y="120"/>
                  </a:cubicBezTo>
                  <a:cubicBezTo>
                    <a:pt x="79" y="121"/>
                    <a:pt x="78" y="123"/>
                    <a:pt x="77" y="124"/>
                  </a:cubicBezTo>
                  <a:close/>
                  <a:moveTo>
                    <a:pt x="551" y="91"/>
                  </a:moveTo>
                  <a:cubicBezTo>
                    <a:pt x="547" y="88"/>
                    <a:pt x="543" y="84"/>
                    <a:pt x="539" y="80"/>
                  </a:cubicBezTo>
                  <a:cubicBezTo>
                    <a:pt x="536" y="78"/>
                    <a:pt x="534" y="77"/>
                    <a:pt x="532" y="75"/>
                  </a:cubicBezTo>
                  <a:cubicBezTo>
                    <a:pt x="534" y="72"/>
                    <a:pt x="534" y="72"/>
                    <a:pt x="534" y="72"/>
                  </a:cubicBezTo>
                  <a:cubicBezTo>
                    <a:pt x="537" y="74"/>
                    <a:pt x="539" y="75"/>
                    <a:pt x="541" y="77"/>
                  </a:cubicBezTo>
                  <a:cubicBezTo>
                    <a:pt x="545" y="81"/>
                    <a:pt x="550" y="85"/>
                    <a:pt x="554" y="89"/>
                  </a:cubicBezTo>
                  <a:lnTo>
                    <a:pt x="551" y="91"/>
                  </a:lnTo>
                  <a:close/>
                  <a:moveTo>
                    <a:pt x="112" y="87"/>
                  </a:moveTo>
                  <a:cubicBezTo>
                    <a:pt x="109" y="84"/>
                    <a:pt x="109" y="84"/>
                    <a:pt x="109" y="84"/>
                  </a:cubicBezTo>
                  <a:cubicBezTo>
                    <a:pt x="116" y="79"/>
                    <a:pt x="122" y="73"/>
                    <a:pt x="129" y="68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5" y="76"/>
                    <a:pt x="118" y="82"/>
                    <a:pt x="112" y="87"/>
                  </a:cubicBezTo>
                  <a:close/>
                  <a:moveTo>
                    <a:pt x="336" y="590"/>
                  </a:moveTo>
                  <a:cubicBezTo>
                    <a:pt x="328" y="590"/>
                    <a:pt x="319" y="590"/>
                    <a:pt x="311" y="589"/>
                  </a:cubicBezTo>
                  <a:cubicBezTo>
                    <a:pt x="311" y="585"/>
                    <a:pt x="311" y="585"/>
                    <a:pt x="311" y="585"/>
                  </a:cubicBezTo>
                  <a:cubicBezTo>
                    <a:pt x="319" y="586"/>
                    <a:pt x="328" y="586"/>
                    <a:pt x="336" y="586"/>
                  </a:cubicBezTo>
                  <a:lnTo>
                    <a:pt x="336" y="590"/>
                  </a:lnTo>
                  <a:close/>
                  <a:moveTo>
                    <a:pt x="362" y="588"/>
                  </a:moveTo>
                  <a:cubicBezTo>
                    <a:pt x="361" y="584"/>
                    <a:pt x="361" y="584"/>
                    <a:pt x="361" y="584"/>
                  </a:cubicBezTo>
                  <a:cubicBezTo>
                    <a:pt x="370" y="583"/>
                    <a:pt x="378" y="581"/>
                    <a:pt x="386" y="580"/>
                  </a:cubicBezTo>
                  <a:cubicBezTo>
                    <a:pt x="387" y="583"/>
                    <a:pt x="387" y="583"/>
                    <a:pt x="387" y="583"/>
                  </a:cubicBezTo>
                  <a:cubicBezTo>
                    <a:pt x="379" y="585"/>
                    <a:pt x="370" y="587"/>
                    <a:pt x="362" y="588"/>
                  </a:cubicBezTo>
                  <a:close/>
                  <a:moveTo>
                    <a:pt x="285" y="586"/>
                  </a:moveTo>
                  <a:cubicBezTo>
                    <a:pt x="277" y="585"/>
                    <a:pt x="268" y="583"/>
                    <a:pt x="260" y="580"/>
                  </a:cubicBezTo>
                  <a:cubicBezTo>
                    <a:pt x="261" y="577"/>
                    <a:pt x="261" y="577"/>
                    <a:pt x="261" y="577"/>
                  </a:cubicBezTo>
                  <a:cubicBezTo>
                    <a:pt x="269" y="579"/>
                    <a:pt x="277" y="581"/>
                    <a:pt x="286" y="582"/>
                  </a:cubicBezTo>
                  <a:lnTo>
                    <a:pt x="285" y="586"/>
                  </a:lnTo>
                  <a:close/>
                  <a:moveTo>
                    <a:pt x="412" y="576"/>
                  </a:moveTo>
                  <a:cubicBezTo>
                    <a:pt x="411" y="573"/>
                    <a:pt x="411" y="573"/>
                    <a:pt x="411" y="573"/>
                  </a:cubicBezTo>
                  <a:cubicBezTo>
                    <a:pt x="419" y="570"/>
                    <a:pt x="427" y="567"/>
                    <a:pt x="434" y="564"/>
                  </a:cubicBezTo>
                  <a:cubicBezTo>
                    <a:pt x="436" y="567"/>
                    <a:pt x="436" y="567"/>
                    <a:pt x="436" y="567"/>
                  </a:cubicBezTo>
                  <a:cubicBezTo>
                    <a:pt x="428" y="571"/>
                    <a:pt x="420" y="574"/>
                    <a:pt x="412" y="576"/>
                  </a:cubicBezTo>
                  <a:close/>
                  <a:moveTo>
                    <a:pt x="236" y="572"/>
                  </a:moveTo>
                  <a:cubicBezTo>
                    <a:pt x="228" y="569"/>
                    <a:pt x="220" y="566"/>
                    <a:pt x="212" y="562"/>
                  </a:cubicBezTo>
                  <a:cubicBezTo>
                    <a:pt x="214" y="558"/>
                    <a:pt x="214" y="558"/>
                    <a:pt x="214" y="558"/>
                  </a:cubicBezTo>
                  <a:cubicBezTo>
                    <a:pt x="221" y="562"/>
                    <a:pt x="229" y="566"/>
                    <a:pt x="237" y="569"/>
                  </a:cubicBezTo>
                  <a:lnTo>
                    <a:pt x="236" y="572"/>
                  </a:lnTo>
                  <a:close/>
                  <a:moveTo>
                    <a:pt x="459" y="555"/>
                  </a:moveTo>
                  <a:cubicBezTo>
                    <a:pt x="457" y="552"/>
                    <a:pt x="457" y="552"/>
                    <a:pt x="457" y="552"/>
                  </a:cubicBezTo>
                  <a:cubicBezTo>
                    <a:pt x="464" y="548"/>
                    <a:pt x="471" y="543"/>
                    <a:pt x="478" y="538"/>
                  </a:cubicBezTo>
                  <a:cubicBezTo>
                    <a:pt x="480" y="541"/>
                    <a:pt x="480" y="541"/>
                    <a:pt x="480" y="541"/>
                  </a:cubicBezTo>
                  <a:cubicBezTo>
                    <a:pt x="474" y="546"/>
                    <a:pt x="466" y="551"/>
                    <a:pt x="459" y="555"/>
                  </a:cubicBezTo>
                  <a:close/>
                  <a:moveTo>
                    <a:pt x="190" y="549"/>
                  </a:moveTo>
                  <a:cubicBezTo>
                    <a:pt x="183" y="545"/>
                    <a:pt x="175" y="540"/>
                    <a:pt x="169" y="534"/>
                  </a:cubicBezTo>
                  <a:cubicBezTo>
                    <a:pt x="171" y="531"/>
                    <a:pt x="171" y="531"/>
                    <a:pt x="171" y="531"/>
                  </a:cubicBezTo>
                  <a:cubicBezTo>
                    <a:pt x="178" y="537"/>
                    <a:pt x="185" y="541"/>
                    <a:pt x="192" y="546"/>
                  </a:cubicBezTo>
                  <a:lnTo>
                    <a:pt x="190" y="549"/>
                  </a:lnTo>
                  <a:close/>
                  <a:moveTo>
                    <a:pt x="501" y="525"/>
                  </a:moveTo>
                  <a:cubicBezTo>
                    <a:pt x="498" y="523"/>
                    <a:pt x="498" y="523"/>
                    <a:pt x="498" y="523"/>
                  </a:cubicBezTo>
                  <a:cubicBezTo>
                    <a:pt x="504" y="517"/>
                    <a:pt x="511" y="511"/>
                    <a:pt x="516" y="505"/>
                  </a:cubicBezTo>
                  <a:cubicBezTo>
                    <a:pt x="519" y="508"/>
                    <a:pt x="519" y="508"/>
                    <a:pt x="519" y="508"/>
                  </a:cubicBezTo>
                  <a:cubicBezTo>
                    <a:pt x="513" y="514"/>
                    <a:pt x="507" y="520"/>
                    <a:pt x="501" y="525"/>
                  </a:cubicBezTo>
                  <a:close/>
                  <a:moveTo>
                    <a:pt x="149" y="518"/>
                  </a:moveTo>
                  <a:cubicBezTo>
                    <a:pt x="143" y="512"/>
                    <a:pt x="137" y="505"/>
                    <a:pt x="132" y="499"/>
                  </a:cubicBezTo>
                  <a:cubicBezTo>
                    <a:pt x="134" y="496"/>
                    <a:pt x="134" y="496"/>
                    <a:pt x="134" y="496"/>
                  </a:cubicBezTo>
                  <a:cubicBezTo>
                    <a:pt x="140" y="503"/>
                    <a:pt x="146" y="509"/>
                    <a:pt x="152" y="515"/>
                  </a:cubicBezTo>
                  <a:lnTo>
                    <a:pt x="149" y="518"/>
                  </a:lnTo>
                  <a:close/>
                  <a:moveTo>
                    <a:pt x="536" y="488"/>
                  </a:moveTo>
                  <a:cubicBezTo>
                    <a:pt x="533" y="486"/>
                    <a:pt x="533" y="486"/>
                    <a:pt x="533" y="486"/>
                  </a:cubicBezTo>
                  <a:cubicBezTo>
                    <a:pt x="538" y="479"/>
                    <a:pt x="543" y="472"/>
                    <a:pt x="547" y="465"/>
                  </a:cubicBezTo>
                  <a:cubicBezTo>
                    <a:pt x="550" y="467"/>
                    <a:pt x="550" y="467"/>
                    <a:pt x="550" y="467"/>
                  </a:cubicBezTo>
                  <a:cubicBezTo>
                    <a:pt x="546" y="474"/>
                    <a:pt x="541" y="481"/>
                    <a:pt x="536" y="488"/>
                  </a:cubicBezTo>
                  <a:close/>
                  <a:moveTo>
                    <a:pt x="116" y="479"/>
                  </a:moveTo>
                  <a:cubicBezTo>
                    <a:pt x="111" y="472"/>
                    <a:pt x="106" y="464"/>
                    <a:pt x="102" y="457"/>
                  </a:cubicBezTo>
                  <a:cubicBezTo>
                    <a:pt x="105" y="455"/>
                    <a:pt x="105" y="455"/>
                    <a:pt x="105" y="455"/>
                  </a:cubicBezTo>
                  <a:cubicBezTo>
                    <a:pt x="110" y="462"/>
                    <a:pt x="114" y="469"/>
                    <a:pt x="119" y="476"/>
                  </a:cubicBezTo>
                  <a:lnTo>
                    <a:pt x="116" y="479"/>
                  </a:lnTo>
                  <a:close/>
                  <a:moveTo>
                    <a:pt x="563" y="444"/>
                  </a:moveTo>
                  <a:cubicBezTo>
                    <a:pt x="560" y="443"/>
                    <a:pt x="560" y="443"/>
                    <a:pt x="560" y="443"/>
                  </a:cubicBezTo>
                  <a:cubicBezTo>
                    <a:pt x="563" y="435"/>
                    <a:pt x="567" y="427"/>
                    <a:pt x="570" y="420"/>
                  </a:cubicBezTo>
                  <a:cubicBezTo>
                    <a:pt x="573" y="421"/>
                    <a:pt x="573" y="421"/>
                    <a:pt x="573" y="421"/>
                  </a:cubicBezTo>
                  <a:cubicBezTo>
                    <a:pt x="570" y="429"/>
                    <a:pt x="567" y="437"/>
                    <a:pt x="563" y="444"/>
                  </a:cubicBezTo>
                  <a:close/>
                  <a:moveTo>
                    <a:pt x="91" y="434"/>
                  </a:moveTo>
                  <a:cubicBezTo>
                    <a:pt x="87" y="426"/>
                    <a:pt x="84" y="418"/>
                    <a:pt x="81" y="410"/>
                  </a:cubicBezTo>
                  <a:cubicBezTo>
                    <a:pt x="85" y="409"/>
                    <a:pt x="85" y="409"/>
                    <a:pt x="85" y="409"/>
                  </a:cubicBezTo>
                  <a:cubicBezTo>
                    <a:pt x="88" y="417"/>
                    <a:pt x="91" y="425"/>
                    <a:pt x="94" y="432"/>
                  </a:cubicBezTo>
                  <a:lnTo>
                    <a:pt x="91" y="434"/>
                  </a:lnTo>
                  <a:close/>
                  <a:moveTo>
                    <a:pt x="581" y="396"/>
                  </a:moveTo>
                  <a:cubicBezTo>
                    <a:pt x="577" y="395"/>
                    <a:pt x="577" y="395"/>
                    <a:pt x="577" y="395"/>
                  </a:cubicBezTo>
                  <a:cubicBezTo>
                    <a:pt x="580" y="387"/>
                    <a:pt x="581" y="379"/>
                    <a:pt x="583" y="371"/>
                  </a:cubicBezTo>
                  <a:cubicBezTo>
                    <a:pt x="586" y="371"/>
                    <a:pt x="586" y="371"/>
                    <a:pt x="586" y="371"/>
                  </a:cubicBezTo>
                  <a:cubicBezTo>
                    <a:pt x="585" y="380"/>
                    <a:pt x="583" y="388"/>
                    <a:pt x="581" y="396"/>
                  </a:cubicBezTo>
                  <a:close/>
                  <a:moveTo>
                    <a:pt x="75" y="385"/>
                  </a:moveTo>
                  <a:cubicBezTo>
                    <a:pt x="73" y="377"/>
                    <a:pt x="71" y="368"/>
                    <a:pt x="70" y="360"/>
                  </a:cubicBezTo>
                  <a:cubicBezTo>
                    <a:pt x="74" y="359"/>
                    <a:pt x="74" y="359"/>
                    <a:pt x="74" y="359"/>
                  </a:cubicBezTo>
                  <a:cubicBezTo>
                    <a:pt x="75" y="368"/>
                    <a:pt x="77" y="376"/>
                    <a:pt x="78" y="384"/>
                  </a:cubicBezTo>
                  <a:lnTo>
                    <a:pt x="75" y="385"/>
                  </a:lnTo>
                  <a:close/>
                  <a:moveTo>
                    <a:pt x="589" y="346"/>
                  </a:moveTo>
                  <a:cubicBezTo>
                    <a:pt x="586" y="345"/>
                    <a:pt x="586" y="345"/>
                    <a:pt x="586" y="345"/>
                  </a:cubicBezTo>
                  <a:cubicBezTo>
                    <a:pt x="586" y="338"/>
                    <a:pt x="586" y="330"/>
                    <a:pt x="586" y="322"/>
                  </a:cubicBezTo>
                  <a:cubicBezTo>
                    <a:pt x="586" y="321"/>
                    <a:pt x="586" y="321"/>
                    <a:pt x="586" y="320"/>
                  </a:cubicBezTo>
                  <a:cubicBezTo>
                    <a:pt x="590" y="320"/>
                    <a:pt x="590" y="320"/>
                    <a:pt x="590" y="320"/>
                  </a:cubicBezTo>
                  <a:cubicBezTo>
                    <a:pt x="590" y="321"/>
                    <a:pt x="590" y="321"/>
                    <a:pt x="590" y="322"/>
                  </a:cubicBezTo>
                  <a:cubicBezTo>
                    <a:pt x="590" y="330"/>
                    <a:pt x="590" y="338"/>
                    <a:pt x="589" y="346"/>
                  </a:cubicBezTo>
                  <a:close/>
                  <a:moveTo>
                    <a:pt x="73" y="334"/>
                  </a:moveTo>
                  <a:cubicBezTo>
                    <a:pt x="69" y="334"/>
                    <a:pt x="69" y="334"/>
                    <a:pt x="69" y="334"/>
                  </a:cubicBezTo>
                  <a:cubicBezTo>
                    <a:pt x="69" y="325"/>
                    <a:pt x="69" y="317"/>
                    <a:pt x="70" y="308"/>
                  </a:cubicBezTo>
                  <a:cubicBezTo>
                    <a:pt x="73" y="309"/>
                    <a:pt x="73" y="309"/>
                    <a:pt x="73" y="309"/>
                  </a:cubicBezTo>
                  <a:cubicBezTo>
                    <a:pt x="73" y="317"/>
                    <a:pt x="72" y="325"/>
                    <a:pt x="73" y="334"/>
                  </a:cubicBezTo>
                  <a:close/>
                  <a:moveTo>
                    <a:pt x="584" y="295"/>
                  </a:moveTo>
                  <a:cubicBezTo>
                    <a:pt x="583" y="287"/>
                    <a:pt x="581" y="278"/>
                    <a:pt x="579" y="270"/>
                  </a:cubicBezTo>
                  <a:cubicBezTo>
                    <a:pt x="583" y="269"/>
                    <a:pt x="583" y="269"/>
                    <a:pt x="583" y="269"/>
                  </a:cubicBezTo>
                  <a:cubicBezTo>
                    <a:pt x="585" y="277"/>
                    <a:pt x="586" y="286"/>
                    <a:pt x="588" y="294"/>
                  </a:cubicBezTo>
                  <a:lnTo>
                    <a:pt x="584" y="295"/>
                  </a:lnTo>
                  <a:close/>
                  <a:moveTo>
                    <a:pt x="77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4" y="274"/>
                    <a:pt x="76" y="266"/>
                    <a:pt x="79" y="258"/>
                  </a:cubicBezTo>
                  <a:cubicBezTo>
                    <a:pt x="82" y="259"/>
                    <a:pt x="82" y="259"/>
                    <a:pt x="82" y="259"/>
                  </a:cubicBezTo>
                  <a:cubicBezTo>
                    <a:pt x="80" y="267"/>
                    <a:pt x="78" y="275"/>
                    <a:pt x="77" y="283"/>
                  </a:cubicBezTo>
                  <a:close/>
                  <a:moveTo>
                    <a:pt x="572" y="246"/>
                  </a:moveTo>
                  <a:cubicBezTo>
                    <a:pt x="569" y="238"/>
                    <a:pt x="566" y="230"/>
                    <a:pt x="563" y="222"/>
                  </a:cubicBezTo>
                  <a:cubicBezTo>
                    <a:pt x="566" y="221"/>
                    <a:pt x="566" y="221"/>
                    <a:pt x="566" y="221"/>
                  </a:cubicBezTo>
                  <a:cubicBezTo>
                    <a:pt x="570" y="228"/>
                    <a:pt x="573" y="236"/>
                    <a:pt x="576" y="244"/>
                  </a:cubicBezTo>
                  <a:lnTo>
                    <a:pt x="572" y="246"/>
                  </a:lnTo>
                  <a:close/>
                  <a:moveTo>
                    <a:pt x="91" y="235"/>
                  </a:moveTo>
                  <a:cubicBezTo>
                    <a:pt x="87" y="233"/>
                    <a:pt x="87" y="233"/>
                    <a:pt x="87" y="233"/>
                  </a:cubicBezTo>
                  <a:cubicBezTo>
                    <a:pt x="90" y="225"/>
                    <a:pt x="94" y="218"/>
                    <a:pt x="98" y="210"/>
                  </a:cubicBezTo>
                  <a:cubicBezTo>
                    <a:pt x="101" y="212"/>
                    <a:pt x="101" y="212"/>
                    <a:pt x="101" y="212"/>
                  </a:cubicBezTo>
                  <a:cubicBezTo>
                    <a:pt x="97" y="219"/>
                    <a:pt x="94" y="227"/>
                    <a:pt x="91" y="235"/>
                  </a:cubicBezTo>
                  <a:close/>
                  <a:moveTo>
                    <a:pt x="551" y="200"/>
                  </a:moveTo>
                  <a:cubicBezTo>
                    <a:pt x="547" y="192"/>
                    <a:pt x="542" y="185"/>
                    <a:pt x="537" y="178"/>
                  </a:cubicBezTo>
                  <a:cubicBezTo>
                    <a:pt x="540" y="176"/>
                    <a:pt x="540" y="176"/>
                    <a:pt x="540" y="176"/>
                  </a:cubicBezTo>
                  <a:cubicBezTo>
                    <a:pt x="545" y="183"/>
                    <a:pt x="550" y="190"/>
                    <a:pt x="554" y="198"/>
                  </a:cubicBezTo>
                  <a:lnTo>
                    <a:pt x="551" y="200"/>
                  </a:lnTo>
                  <a:close/>
                  <a:moveTo>
                    <a:pt x="114" y="190"/>
                  </a:moveTo>
                  <a:cubicBezTo>
                    <a:pt x="111" y="188"/>
                    <a:pt x="111" y="188"/>
                    <a:pt x="111" y="188"/>
                  </a:cubicBezTo>
                  <a:cubicBezTo>
                    <a:pt x="115" y="181"/>
                    <a:pt x="120" y="174"/>
                    <a:pt x="126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3" y="176"/>
                    <a:pt x="118" y="183"/>
                    <a:pt x="114" y="190"/>
                  </a:cubicBezTo>
                  <a:close/>
                  <a:moveTo>
                    <a:pt x="521" y="159"/>
                  </a:moveTo>
                  <a:cubicBezTo>
                    <a:pt x="515" y="152"/>
                    <a:pt x="510" y="146"/>
                    <a:pt x="503" y="141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12" y="144"/>
                    <a:pt x="518" y="150"/>
                    <a:pt x="524" y="156"/>
                  </a:cubicBezTo>
                  <a:lnTo>
                    <a:pt x="521" y="159"/>
                  </a:lnTo>
                  <a:close/>
                  <a:moveTo>
                    <a:pt x="145" y="150"/>
                  </a:moveTo>
                  <a:cubicBezTo>
                    <a:pt x="143" y="148"/>
                    <a:pt x="143" y="148"/>
                    <a:pt x="143" y="148"/>
                  </a:cubicBezTo>
                  <a:cubicBezTo>
                    <a:pt x="149" y="141"/>
                    <a:pt x="155" y="136"/>
                    <a:pt x="161" y="130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58" y="138"/>
                    <a:pt x="151" y="144"/>
                    <a:pt x="145" y="150"/>
                  </a:cubicBezTo>
                  <a:close/>
                  <a:moveTo>
                    <a:pt x="484" y="124"/>
                  </a:moveTo>
                  <a:cubicBezTo>
                    <a:pt x="477" y="119"/>
                    <a:pt x="470" y="115"/>
                    <a:pt x="463" y="110"/>
                  </a:cubicBezTo>
                  <a:cubicBezTo>
                    <a:pt x="465" y="107"/>
                    <a:pt x="465" y="107"/>
                    <a:pt x="465" y="107"/>
                  </a:cubicBezTo>
                  <a:cubicBezTo>
                    <a:pt x="472" y="111"/>
                    <a:pt x="479" y="116"/>
                    <a:pt x="486" y="121"/>
                  </a:cubicBezTo>
                  <a:lnTo>
                    <a:pt x="484" y="124"/>
                  </a:lnTo>
                  <a:close/>
                  <a:moveTo>
                    <a:pt x="184" y="118"/>
                  </a:moveTo>
                  <a:cubicBezTo>
                    <a:pt x="182" y="114"/>
                    <a:pt x="182" y="114"/>
                    <a:pt x="182" y="114"/>
                  </a:cubicBezTo>
                  <a:cubicBezTo>
                    <a:pt x="189" y="110"/>
                    <a:pt x="196" y="105"/>
                    <a:pt x="204" y="101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198" y="108"/>
                    <a:pt x="191" y="113"/>
                    <a:pt x="184" y="118"/>
                  </a:cubicBezTo>
                  <a:close/>
                  <a:moveTo>
                    <a:pt x="441" y="98"/>
                  </a:moveTo>
                  <a:cubicBezTo>
                    <a:pt x="433" y="94"/>
                    <a:pt x="425" y="91"/>
                    <a:pt x="417" y="88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427" y="88"/>
                    <a:pt x="435" y="91"/>
                    <a:pt x="442" y="95"/>
                  </a:cubicBezTo>
                  <a:lnTo>
                    <a:pt x="441" y="98"/>
                  </a:lnTo>
                  <a:close/>
                  <a:moveTo>
                    <a:pt x="228" y="93"/>
                  </a:moveTo>
                  <a:cubicBezTo>
                    <a:pt x="227" y="90"/>
                    <a:pt x="227" y="90"/>
                    <a:pt x="227" y="90"/>
                  </a:cubicBezTo>
                  <a:cubicBezTo>
                    <a:pt x="235" y="86"/>
                    <a:pt x="243" y="83"/>
                    <a:pt x="251" y="81"/>
                  </a:cubicBezTo>
                  <a:cubicBezTo>
                    <a:pt x="252" y="84"/>
                    <a:pt x="252" y="84"/>
                    <a:pt x="252" y="84"/>
                  </a:cubicBezTo>
                  <a:cubicBezTo>
                    <a:pt x="244" y="87"/>
                    <a:pt x="236" y="90"/>
                    <a:pt x="228" y="93"/>
                  </a:cubicBezTo>
                  <a:close/>
                  <a:moveTo>
                    <a:pt x="393" y="81"/>
                  </a:moveTo>
                  <a:cubicBezTo>
                    <a:pt x="385" y="79"/>
                    <a:pt x="377" y="77"/>
                    <a:pt x="368" y="76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7" y="73"/>
                    <a:pt x="386" y="75"/>
                    <a:pt x="394" y="77"/>
                  </a:cubicBezTo>
                  <a:lnTo>
                    <a:pt x="393" y="81"/>
                  </a:lnTo>
                  <a:close/>
                  <a:moveTo>
                    <a:pt x="277" y="78"/>
                  </a:moveTo>
                  <a:cubicBezTo>
                    <a:pt x="276" y="74"/>
                    <a:pt x="276" y="74"/>
                    <a:pt x="276" y="74"/>
                  </a:cubicBezTo>
                  <a:cubicBezTo>
                    <a:pt x="284" y="72"/>
                    <a:pt x="293" y="71"/>
                    <a:pt x="301" y="70"/>
                  </a:cubicBezTo>
                  <a:cubicBezTo>
                    <a:pt x="302" y="74"/>
                    <a:pt x="302" y="74"/>
                    <a:pt x="302" y="74"/>
                  </a:cubicBezTo>
                  <a:cubicBezTo>
                    <a:pt x="293" y="75"/>
                    <a:pt x="285" y="76"/>
                    <a:pt x="277" y="78"/>
                  </a:cubicBezTo>
                  <a:close/>
                  <a:moveTo>
                    <a:pt x="343" y="73"/>
                  </a:moveTo>
                  <a:cubicBezTo>
                    <a:pt x="335" y="72"/>
                    <a:pt x="326" y="72"/>
                    <a:pt x="318" y="73"/>
                  </a:cubicBezTo>
                  <a:cubicBezTo>
                    <a:pt x="318" y="69"/>
                    <a:pt x="318" y="69"/>
                    <a:pt x="318" y="69"/>
                  </a:cubicBezTo>
                  <a:cubicBezTo>
                    <a:pt x="326" y="69"/>
                    <a:pt x="335" y="69"/>
                    <a:pt x="343" y="69"/>
                  </a:cubicBezTo>
                  <a:lnTo>
                    <a:pt x="343" y="73"/>
                  </a:lnTo>
                  <a:close/>
                  <a:moveTo>
                    <a:pt x="512" y="60"/>
                  </a:moveTo>
                  <a:cubicBezTo>
                    <a:pt x="505" y="55"/>
                    <a:pt x="497" y="50"/>
                    <a:pt x="490" y="46"/>
                  </a:cubicBezTo>
                  <a:cubicBezTo>
                    <a:pt x="492" y="43"/>
                    <a:pt x="492" y="43"/>
                    <a:pt x="492" y="43"/>
                  </a:cubicBezTo>
                  <a:cubicBezTo>
                    <a:pt x="499" y="47"/>
                    <a:pt x="507" y="52"/>
                    <a:pt x="514" y="57"/>
                  </a:cubicBezTo>
                  <a:lnTo>
                    <a:pt x="512" y="60"/>
                  </a:lnTo>
                  <a:close/>
                  <a:moveTo>
                    <a:pt x="152" y="56"/>
                  </a:moveTo>
                  <a:cubicBezTo>
                    <a:pt x="150" y="53"/>
                    <a:pt x="150" y="53"/>
                    <a:pt x="150" y="53"/>
                  </a:cubicBezTo>
                  <a:cubicBezTo>
                    <a:pt x="157" y="48"/>
                    <a:pt x="165" y="44"/>
                    <a:pt x="172" y="40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66" y="47"/>
                    <a:pt x="159" y="52"/>
                    <a:pt x="152" y="56"/>
                  </a:cubicBezTo>
                  <a:close/>
                  <a:moveTo>
                    <a:pt x="467" y="35"/>
                  </a:moveTo>
                  <a:cubicBezTo>
                    <a:pt x="460" y="31"/>
                    <a:pt x="452" y="28"/>
                    <a:pt x="444" y="25"/>
                  </a:cubicBezTo>
                  <a:cubicBezTo>
                    <a:pt x="445" y="21"/>
                    <a:pt x="445" y="21"/>
                    <a:pt x="445" y="21"/>
                  </a:cubicBezTo>
                  <a:cubicBezTo>
                    <a:pt x="453" y="24"/>
                    <a:pt x="461" y="28"/>
                    <a:pt x="469" y="31"/>
                  </a:cubicBezTo>
                  <a:lnTo>
                    <a:pt x="467" y="35"/>
                  </a:lnTo>
                  <a:close/>
                  <a:moveTo>
                    <a:pt x="197" y="32"/>
                  </a:moveTo>
                  <a:cubicBezTo>
                    <a:pt x="195" y="29"/>
                    <a:pt x="195" y="29"/>
                    <a:pt x="195" y="29"/>
                  </a:cubicBezTo>
                  <a:cubicBezTo>
                    <a:pt x="203" y="25"/>
                    <a:pt x="211" y="22"/>
                    <a:pt x="219" y="19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12" y="25"/>
                    <a:pt x="204" y="29"/>
                    <a:pt x="197" y="32"/>
                  </a:cubicBezTo>
                  <a:close/>
                  <a:moveTo>
                    <a:pt x="420" y="17"/>
                  </a:moveTo>
                  <a:cubicBezTo>
                    <a:pt x="412" y="14"/>
                    <a:pt x="404" y="12"/>
                    <a:pt x="395" y="11"/>
                  </a:cubicBezTo>
                  <a:cubicBezTo>
                    <a:pt x="396" y="7"/>
                    <a:pt x="396" y="7"/>
                    <a:pt x="396" y="7"/>
                  </a:cubicBezTo>
                  <a:cubicBezTo>
                    <a:pt x="404" y="9"/>
                    <a:pt x="413" y="11"/>
                    <a:pt x="421" y="13"/>
                  </a:cubicBezTo>
                  <a:lnTo>
                    <a:pt x="420" y="17"/>
                  </a:lnTo>
                  <a:close/>
                  <a:moveTo>
                    <a:pt x="244" y="15"/>
                  </a:moveTo>
                  <a:cubicBezTo>
                    <a:pt x="243" y="11"/>
                    <a:pt x="243" y="11"/>
                    <a:pt x="243" y="11"/>
                  </a:cubicBezTo>
                  <a:cubicBezTo>
                    <a:pt x="252" y="9"/>
                    <a:pt x="260" y="7"/>
                    <a:pt x="269" y="6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61" y="11"/>
                    <a:pt x="253" y="13"/>
                    <a:pt x="244" y="15"/>
                  </a:cubicBezTo>
                  <a:close/>
                  <a:moveTo>
                    <a:pt x="370" y="6"/>
                  </a:moveTo>
                  <a:cubicBezTo>
                    <a:pt x="362" y="5"/>
                    <a:pt x="353" y="5"/>
                    <a:pt x="345" y="4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54" y="1"/>
                    <a:pt x="362" y="2"/>
                    <a:pt x="371" y="3"/>
                  </a:cubicBezTo>
                  <a:lnTo>
                    <a:pt x="370" y="6"/>
                  </a:lnTo>
                  <a:close/>
                  <a:moveTo>
                    <a:pt x="294" y="6"/>
                  </a:moveTo>
                  <a:cubicBezTo>
                    <a:pt x="294" y="2"/>
                    <a:pt x="294" y="2"/>
                    <a:pt x="294" y="2"/>
                  </a:cubicBezTo>
                  <a:cubicBezTo>
                    <a:pt x="296" y="2"/>
                    <a:pt x="298" y="2"/>
                    <a:pt x="301" y="1"/>
                  </a:cubicBezTo>
                  <a:cubicBezTo>
                    <a:pt x="307" y="1"/>
                    <a:pt x="313" y="0"/>
                    <a:pt x="320" y="0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14" y="4"/>
                    <a:pt x="307" y="5"/>
                    <a:pt x="301" y="5"/>
                  </a:cubicBezTo>
                  <a:cubicBezTo>
                    <a:pt x="299" y="5"/>
                    <a:pt x="297" y="6"/>
                    <a:pt x="294" y="6"/>
                  </a:cubicBez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005265" y="1669258"/>
            <a:ext cx="697706" cy="700088"/>
            <a:chOff x="5340352" y="1368427"/>
            <a:chExt cx="930275" cy="933450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43527" y="1371602"/>
              <a:ext cx="925513" cy="928688"/>
            </a:xfrm>
            <a:custGeom>
              <a:avLst/>
              <a:gdLst>
                <a:gd name="T0" fmla="*/ 327 w 654"/>
                <a:gd name="T1" fmla="*/ 655 h 655"/>
                <a:gd name="T2" fmla="*/ 199 w 654"/>
                <a:gd name="T3" fmla="*/ 629 h 655"/>
                <a:gd name="T4" fmla="*/ 95 w 654"/>
                <a:gd name="T5" fmla="*/ 559 h 655"/>
                <a:gd name="T6" fmla="*/ 25 w 654"/>
                <a:gd name="T7" fmla="*/ 455 h 655"/>
                <a:gd name="T8" fmla="*/ 0 w 654"/>
                <a:gd name="T9" fmla="*/ 328 h 655"/>
                <a:gd name="T10" fmla="*/ 25 w 654"/>
                <a:gd name="T11" fmla="*/ 200 h 655"/>
                <a:gd name="T12" fmla="*/ 95 w 654"/>
                <a:gd name="T13" fmla="*/ 96 h 655"/>
                <a:gd name="T14" fmla="*/ 199 w 654"/>
                <a:gd name="T15" fmla="*/ 26 h 655"/>
                <a:gd name="T16" fmla="*/ 327 w 654"/>
                <a:gd name="T17" fmla="*/ 0 h 655"/>
                <a:gd name="T18" fmla="*/ 454 w 654"/>
                <a:gd name="T19" fmla="*/ 26 h 655"/>
                <a:gd name="T20" fmla="*/ 558 w 654"/>
                <a:gd name="T21" fmla="*/ 96 h 655"/>
                <a:gd name="T22" fmla="*/ 628 w 654"/>
                <a:gd name="T23" fmla="*/ 200 h 655"/>
                <a:gd name="T24" fmla="*/ 654 w 654"/>
                <a:gd name="T25" fmla="*/ 328 h 655"/>
                <a:gd name="T26" fmla="*/ 628 w 654"/>
                <a:gd name="T27" fmla="*/ 455 h 655"/>
                <a:gd name="T28" fmla="*/ 558 w 654"/>
                <a:gd name="T29" fmla="*/ 559 h 655"/>
                <a:gd name="T30" fmla="*/ 454 w 654"/>
                <a:gd name="T31" fmla="*/ 629 h 655"/>
                <a:gd name="T32" fmla="*/ 327 w 654"/>
                <a:gd name="T33" fmla="*/ 655 h 655"/>
                <a:gd name="T34" fmla="*/ 327 w 654"/>
                <a:gd name="T35" fmla="*/ 69 h 655"/>
                <a:gd name="T36" fmla="*/ 68 w 654"/>
                <a:gd name="T37" fmla="*/ 328 h 655"/>
                <a:gd name="T38" fmla="*/ 327 w 654"/>
                <a:gd name="T39" fmla="*/ 586 h 655"/>
                <a:gd name="T40" fmla="*/ 585 w 654"/>
                <a:gd name="T41" fmla="*/ 328 h 655"/>
                <a:gd name="T42" fmla="*/ 327 w 654"/>
                <a:gd name="T43" fmla="*/ 69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4" h="655">
                  <a:moveTo>
                    <a:pt x="327" y="655"/>
                  </a:moveTo>
                  <a:cubicBezTo>
                    <a:pt x="283" y="655"/>
                    <a:pt x="240" y="646"/>
                    <a:pt x="199" y="629"/>
                  </a:cubicBezTo>
                  <a:cubicBezTo>
                    <a:pt x="160" y="613"/>
                    <a:pt x="125" y="589"/>
                    <a:pt x="95" y="559"/>
                  </a:cubicBezTo>
                  <a:cubicBezTo>
                    <a:pt x="65" y="529"/>
                    <a:pt x="42" y="494"/>
                    <a:pt x="25" y="455"/>
                  </a:cubicBezTo>
                  <a:cubicBezTo>
                    <a:pt x="8" y="415"/>
                    <a:pt x="0" y="372"/>
                    <a:pt x="0" y="328"/>
                  </a:cubicBezTo>
                  <a:cubicBezTo>
                    <a:pt x="0" y="284"/>
                    <a:pt x="8" y="241"/>
                    <a:pt x="25" y="200"/>
                  </a:cubicBezTo>
                  <a:cubicBezTo>
                    <a:pt x="42" y="161"/>
                    <a:pt x="65" y="126"/>
                    <a:pt x="95" y="96"/>
                  </a:cubicBezTo>
                  <a:cubicBezTo>
                    <a:pt x="125" y="66"/>
                    <a:pt x="160" y="43"/>
                    <a:pt x="199" y="26"/>
                  </a:cubicBezTo>
                  <a:cubicBezTo>
                    <a:pt x="240" y="9"/>
                    <a:pt x="283" y="0"/>
                    <a:pt x="327" y="0"/>
                  </a:cubicBezTo>
                  <a:cubicBezTo>
                    <a:pt x="371" y="0"/>
                    <a:pt x="414" y="9"/>
                    <a:pt x="454" y="26"/>
                  </a:cubicBezTo>
                  <a:cubicBezTo>
                    <a:pt x="493" y="43"/>
                    <a:pt x="528" y="66"/>
                    <a:pt x="558" y="96"/>
                  </a:cubicBezTo>
                  <a:cubicBezTo>
                    <a:pt x="588" y="126"/>
                    <a:pt x="612" y="161"/>
                    <a:pt x="628" y="200"/>
                  </a:cubicBezTo>
                  <a:cubicBezTo>
                    <a:pt x="645" y="241"/>
                    <a:pt x="654" y="284"/>
                    <a:pt x="654" y="328"/>
                  </a:cubicBezTo>
                  <a:cubicBezTo>
                    <a:pt x="654" y="372"/>
                    <a:pt x="645" y="415"/>
                    <a:pt x="628" y="455"/>
                  </a:cubicBezTo>
                  <a:cubicBezTo>
                    <a:pt x="612" y="494"/>
                    <a:pt x="588" y="529"/>
                    <a:pt x="558" y="559"/>
                  </a:cubicBezTo>
                  <a:cubicBezTo>
                    <a:pt x="528" y="589"/>
                    <a:pt x="493" y="613"/>
                    <a:pt x="454" y="629"/>
                  </a:cubicBezTo>
                  <a:cubicBezTo>
                    <a:pt x="414" y="646"/>
                    <a:pt x="371" y="655"/>
                    <a:pt x="327" y="655"/>
                  </a:cubicBezTo>
                  <a:close/>
                  <a:moveTo>
                    <a:pt x="327" y="69"/>
                  </a:moveTo>
                  <a:cubicBezTo>
                    <a:pt x="184" y="69"/>
                    <a:pt x="68" y="185"/>
                    <a:pt x="68" y="328"/>
                  </a:cubicBezTo>
                  <a:cubicBezTo>
                    <a:pt x="68" y="470"/>
                    <a:pt x="184" y="586"/>
                    <a:pt x="327" y="586"/>
                  </a:cubicBezTo>
                  <a:cubicBezTo>
                    <a:pt x="469" y="586"/>
                    <a:pt x="585" y="470"/>
                    <a:pt x="585" y="328"/>
                  </a:cubicBezTo>
                  <a:cubicBezTo>
                    <a:pt x="585" y="185"/>
                    <a:pt x="469" y="69"/>
                    <a:pt x="327" y="69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87977" y="1419227"/>
              <a:ext cx="833438" cy="833438"/>
            </a:xfrm>
            <a:custGeom>
              <a:avLst/>
              <a:gdLst>
                <a:gd name="T0" fmla="*/ 270 w 589"/>
                <a:gd name="T1" fmla="*/ 588 h 589"/>
                <a:gd name="T2" fmla="*/ 295 w 589"/>
                <a:gd name="T3" fmla="*/ 586 h 589"/>
                <a:gd name="T4" fmla="*/ 321 w 589"/>
                <a:gd name="T5" fmla="*/ 585 h 589"/>
                <a:gd name="T6" fmla="*/ 321 w 589"/>
                <a:gd name="T7" fmla="*/ 588 h 589"/>
                <a:gd name="T8" fmla="*/ 220 w 589"/>
                <a:gd name="T9" fmla="*/ 577 h 589"/>
                <a:gd name="T10" fmla="*/ 372 w 589"/>
                <a:gd name="T11" fmla="*/ 579 h 589"/>
                <a:gd name="T12" fmla="*/ 396 w 589"/>
                <a:gd name="T13" fmla="*/ 571 h 589"/>
                <a:gd name="T14" fmla="*/ 171 w 589"/>
                <a:gd name="T15" fmla="*/ 562 h 589"/>
                <a:gd name="T16" fmla="*/ 195 w 589"/>
                <a:gd name="T17" fmla="*/ 572 h 589"/>
                <a:gd name="T18" fmla="*/ 441 w 589"/>
                <a:gd name="T19" fmla="*/ 547 h 589"/>
                <a:gd name="T20" fmla="*/ 148 w 589"/>
                <a:gd name="T21" fmla="*/ 550 h 589"/>
                <a:gd name="T22" fmla="*/ 150 w 589"/>
                <a:gd name="T23" fmla="*/ 548 h 589"/>
                <a:gd name="T24" fmla="*/ 462 w 589"/>
                <a:gd name="T25" fmla="*/ 533 h 589"/>
                <a:gd name="T26" fmla="*/ 464 w 589"/>
                <a:gd name="T27" fmla="*/ 536 h 589"/>
                <a:gd name="T28" fmla="*/ 89 w 589"/>
                <a:gd name="T29" fmla="*/ 502 h 589"/>
                <a:gd name="T30" fmla="*/ 503 w 589"/>
                <a:gd name="T31" fmla="*/ 503 h 589"/>
                <a:gd name="T32" fmla="*/ 521 w 589"/>
                <a:gd name="T33" fmla="*/ 484 h 589"/>
                <a:gd name="T34" fmla="*/ 54 w 589"/>
                <a:gd name="T35" fmla="*/ 464 h 589"/>
                <a:gd name="T36" fmla="*/ 70 w 589"/>
                <a:gd name="T37" fmla="*/ 485 h 589"/>
                <a:gd name="T38" fmla="*/ 547 w 589"/>
                <a:gd name="T39" fmla="*/ 440 h 589"/>
                <a:gd name="T40" fmla="*/ 40 w 589"/>
                <a:gd name="T41" fmla="*/ 443 h 589"/>
                <a:gd name="T42" fmla="*/ 43 w 589"/>
                <a:gd name="T43" fmla="*/ 441 h 589"/>
                <a:gd name="T44" fmla="*/ 559 w 589"/>
                <a:gd name="T45" fmla="*/ 418 h 589"/>
                <a:gd name="T46" fmla="*/ 562 w 589"/>
                <a:gd name="T47" fmla="*/ 419 h 589"/>
                <a:gd name="T48" fmla="*/ 13 w 589"/>
                <a:gd name="T49" fmla="*/ 371 h 589"/>
                <a:gd name="T50" fmla="*/ 579 w 589"/>
                <a:gd name="T51" fmla="*/ 371 h 589"/>
                <a:gd name="T52" fmla="*/ 585 w 589"/>
                <a:gd name="T53" fmla="*/ 346 h 589"/>
                <a:gd name="T54" fmla="*/ 2 w 589"/>
                <a:gd name="T55" fmla="*/ 322 h 589"/>
                <a:gd name="T56" fmla="*/ 5 w 589"/>
                <a:gd name="T57" fmla="*/ 347 h 589"/>
                <a:gd name="T58" fmla="*/ 586 w 589"/>
                <a:gd name="T59" fmla="*/ 295 h 589"/>
                <a:gd name="T60" fmla="*/ 589 w 589"/>
                <a:gd name="T61" fmla="*/ 295 h 589"/>
                <a:gd name="T62" fmla="*/ 0 w 589"/>
                <a:gd name="T63" fmla="*/ 295 h 589"/>
                <a:gd name="T64" fmla="*/ 3 w 589"/>
                <a:gd name="T65" fmla="*/ 295 h 589"/>
                <a:gd name="T66" fmla="*/ 585 w 589"/>
                <a:gd name="T67" fmla="*/ 267 h 589"/>
                <a:gd name="T68" fmla="*/ 588 w 589"/>
                <a:gd name="T69" fmla="*/ 266 h 589"/>
                <a:gd name="T70" fmla="*/ 5 w 589"/>
                <a:gd name="T71" fmla="*/ 245 h 589"/>
                <a:gd name="T72" fmla="*/ 7 w 589"/>
                <a:gd name="T73" fmla="*/ 245 h 589"/>
                <a:gd name="T74" fmla="*/ 571 w 589"/>
                <a:gd name="T75" fmla="*/ 192 h 589"/>
                <a:gd name="T76" fmla="*/ 20 w 589"/>
                <a:gd name="T77" fmla="*/ 196 h 589"/>
                <a:gd name="T78" fmla="*/ 30 w 589"/>
                <a:gd name="T79" fmla="*/ 173 h 589"/>
                <a:gd name="T80" fmla="*/ 546 w 589"/>
                <a:gd name="T81" fmla="*/ 147 h 589"/>
                <a:gd name="T82" fmla="*/ 558 w 589"/>
                <a:gd name="T83" fmla="*/ 169 h 589"/>
                <a:gd name="T84" fmla="*/ 53 w 589"/>
                <a:gd name="T85" fmla="*/ 127 h 589"/>
                <a:gd name="T86" fmla="*/ 532 w 589"/>
                <a:gd name="T87" fmla="*/ 126 h 589"/>
                <a:gd name="T88" fmla="*/ 535 w 589"/>
                <a:gd name="T89" fmla="*/ 124 h 589"/>
                <a:gd name="T90" fmla="*/ 68 w 589"/>
                <a:gd name="T91" fmla="*/ 107 h 589"/>
                <a:gd name="T92" fmla="*/ 70 w 589"/>
                <a:gd name="T93" fmla="*/ 109 h 589"/>
                <a:gd name="T94" fmla="*/ 482 w 589"/>
                <a:gd name="T95" fmla="*/ 68 h 589"/>
                <a:gd name="T96" fmla="*/ 106 w 589"/>
                <a:gd name="T97" fmla="*/ 72 h 589"/>
                <a:gd name="T98" fmla="*/ 126 w 589"/>
                <a:gd name="T99" fmla="*/ 57 h 589"/>
                <a:gd name="T100" fmla="*/ 439 w 589"/>
                <a:gd name="T101" fmla="*/ 41 h 589"/>
                <a:gd name="T102" fmla="*/ 460 w 589"/>
                <a:gd name="T103" fmla="*/ 55 h 589"/>
                <a:gd name="T104" fmla="*/ 169 w 589"/>
                <a:gd name="T105" fmla="*/ 29 h 589"/>
                <a:gd name="T106" fmla="*/ 416 w 589"/>
                <a:gd name="T107" fmla="*/ 30 h 589"/>
                <a:gd name="T108" fmla="*/ 417 w 589"/>
                <a:gd name="T109" fmla="*/ 27 h 589"/>
                <a:gd name="T110" fmla="*/ 192 w 589"/>
                <a:gd name="T111" fmla="*/ 19 h 589"/>
                <a:gd name="T112" fmla="*/ 193 w 589"/>
                <a:gd name="T113" fmla="*/ 21 h 589"/>
                <a:gd name="T114" fmla="*/ 344 w 589"/>
                <a:gd name="T115" fmla="*/ 4 h 589"/>
                <a:gd name="T116" fmla="*/ 242 w 589"/>
                <a:gd name="T117" fmla="*/ 8 h 589"/>
                <a:gd name="T118" fmla="*/ 267 w 589"/>
                <a:gd name="T119" fmla="*/ 4 h 589"/>
                <a:gd name="T120" fmla="*/ 293 w 589"/>
                <a:gd name="T121" fmla="*/ 3 h 589"/>
                <a:gd name="T122" fmla="*/ 318 w 589"/>
                <a:gd name="T123" fmla="*/ 4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9" h="589">
                  <a:moveTo>
                    <a:pt x="295" y="589"/>
                  </a:moveTo>
                  <a:cubicBezTo>
                    <a:pt x="295" y="589"/>
                    <a:pt x="295" y="589"/>
                    <a:pt x="295" y="589"/>
                  </a:cubicBezTo>
                  <a:cubicBezTo>
                    <a:pt x="287" y="589"/>
                    <a:pt x="278" y="589"/>
                    <a:pt x="270" y="588"/>
                  </a:cubicBezTo>
                  <a:cubicBezTo>
                    <a:pt x="270" y="585"/>
                    <a:pt x="270" y="585"/>
                    <a:pt x="270" y="585"/>
                  </a:cubicBezTo>
                  <a:cubicBezTo>
                    <a:pt x="278" y="586"/>
                    <a:pt x="287" y="586"/>
                    <a:pt x="295" y="586"/>
                  </a:cubicBezTo>
                  <a:cubicBezTo>
                    <a:pt x="295" y="586"/>
                    <a:pt x="295" y="586"/>
                    <a:pt x="295" y="586"/>
                  </a:cubicBezTo>
                  <a:lnTo>
                    <a:pt x="295" y="589"/>
                  </a:lnTo>
                  <a:close/>
                  <a:moveTo>
                    <a:pt x="321" y="588"/>
                  </a:moveTo>
                  <a:cubicBezTo>
                    <a:pt x="321" y="585"/>
                    <a:pt x="321" y="585"/>
                    <a:pt x="321" y="585"/>
                  </a:cubicBezTo>
                  <a:cubicBezTo>
                    <a:pt x="329" y="584"/>
                    <a:pt x="338" y="583"/>
                    <a:pt x="346" y="582"/>
                  </a:cubicBezTo>
                  <a:cubicBezTo>
                    <a:pt x="347" y="585"/>
                    <a:pt x="347" y="585"/>
                    <a:pt x="347" y="585"/>
                  </a:cubicBezTo>
                  <a:cubicBezTo>
                    <a:pt x="338" y="586"/>
                    <a:pt x="330" y="587"/>
                    <a:pt x="321" y="588"/>
                  </a:cubicBezTo>
                  <a:close/>
                  <a:moveTo>
                    <a:pt x="244" y="585"/>
                  </a:moveTo>
                  <a:cubicBezTo>
                    <a:pt x="236" y="583"/>
                    <a:pt x="228" y="582"/>
                    <a:pt x="219" y="579"/>
                  </a:cubicBezTo>
                  <a:cubicBezTo>
                    <a:pt x="220" y="577"/>
                    <a:pt x="220" y="577"/>
                    <a:pt x="220" y="577"/>
                  </a:cubicBezTo>
                  <a:cubicBezTo>
                    <a:pt x="228" y="579"/>
                    <a:pt x="237" y="581"/>
                    <a:pt x="245" y="582"/>
                  </a:cubicBezTo>
                  <a:lnTo>
                    <a:pt x="244" y="585"/>
                  </a:lnTo>
                  <a:close/>
                  <a:moveTo>
                    <a:pt x="372" y="579"/>
                  </a:moveTo>
                  <a:cubicBezTo>
                    <a:pt x="371" y="576"/>
                    <a:pt x="371" y="576"/>
                    <a:pt x="371" y="576"/>
                  </a:cubicBezTo>
                  <a:cubicBezTo>
                    <a:pt x="379" y="574"/>
                    <a:pt x="387" y="571"/>
                    <a:pt x="395" y="569"/>
                  </a:cubicBezTo>
                  <a:cubicBezTo>
                    <a:pt x="396" y="571"/>
                    <a:pt x="396" y="571"/>
                    <a:pt x="396" y="571"/>
                  </a:cubicBezTo>
                  <a:cubicBezTo>
                    <a:pt x="388" y="574"/>
                    <a:pt x="380" y="577"/>
                    <a:pt x="372" y="579"/>
                  </a:cubicBezTo>
                  <a:close/>
                  <a:moveTo>
                    <a:pt x="195" y="572"/>
                  </a:moveTo>
                  <a:cubicBezTo>
                    <a:pt x="187" y="569"/>
                    <a:pt x="179" y="566"/>
                    <a:pt x="171" y="562"/>
                  </a:cubicBezTo>
                  <a:cubicBezTo>
                    <a:pt x="172" y="559"/>
                    <a:pt x="172" y="559"/>
                    <a:pt x="172" y="559"/>
                  </a:cubicBezTo>
                  <a:cubicBezTo>
                    <a:pt x="180" y="563"/>
                    <a:pt x="188" y="566"/>
                    <a:pt x="196" y="569"/>
                  </a:cubicBezTo>
                  <a:lnTo>
                    <a:pt x="195" y="572"/>
                  </a:lnTo>
                  <a:close/>
                  <a:moveTo>
                    <a:pt x="420" y="561"/>
                  </a:moveTo>
                  <a:cubicBezTo>
                    <a:pt x="418" y="559"/>
                    <a:pt x="418" y="559"/>
                    <a:pt x="418" y="559"/>
                  </a:cubicBezTo>
                  <a:cubicBezTo>
                    <a:pt x="426" y="555"/>
                    <a:pt x="434" y="551"/>
                    <a:pt x="441" y="547"/>
                  </a:cubicBezTo>
                  <a:cubicBezTo>
                    <a:pt x="442" y="550"/>
                    <a:pt x="442" y="550"/>
                    <a:pt x="442" y="550"/>
                  </a:cubicBezTo>
                  <a:cubicBezTo>
                    <a:pt x="435" y="554"/>
                    <a:pt x="427" y="558"/>
                    <a:pt x="420" y="561"/>
                  </a:cubicBezTo>
                  <a:close/>
                  <a:moveTo>
                    <a:pt x="148" y="550"/>
                  </a:moveTo>
                  <a:cubicBezTo>
                    <a:pt x="141" y="546"/>
                    <a:pt x="134" y="541"/>
                    <a:pt x="127" y="536"/>
                  </a:cubicBezTo>
                  <a:cubicBezTo>
                    <a:pt x="128" y="534"/>
                    <a:pt x="128" y="534"/>
                    <a:pt x="128" y="534"/>
                  </a:cubicBezTo>
                  <a:cubicBezTo>
                    <a:pt x="135" y="539"/>
                    <a:pt x="142" y="543"/>
                    <a:pt x="150" y="548"/>
                  </a:cubicBezTo>
                  <a:lnTo>
                    <a:pt x="148" y="550"/>
                  </a:lnTo>
                  <a:close/>
                  <a:moveTo>
                    <a:pt x="464" y="536"/>
                  </a:moveTo>
                  <a:cubicBezTo>
                    <a:pt x="462" y="533"/>
                    <a:pt x="462" y="533"/>
                    <a:pt x="462" y="533"/>
                  </a:cubicBezTo>
                  <a:cubicBezTo>
                    <a:pt x="469" y="528"/>
                    <a:pt x="476" y="523"/>
                    <a:pt x="482" y="518"/>
                  </a:cubicBezTo>
                  <a:cubicBezTo>
                    <a:pt x="484" y="520"/>
                    <a:pt x="484" y="520"/>
                    <a:pt x="484" y="520"/>
                  </a:cubicBezTo>
                  <a:cubicBezTo>
                    <a:pt x="478" y="526"/>
                    <a:pt x="471" y="531"/>
                    <a:pt x="464" y="536"/>
                  </a:cubicBezTo>
                  <a:close/>
                  <a:moveTo>
                    <a:pt x="106" y="521"/>
                  </a:moveTo>
                  <a:cubicBezTo>
                    <a:pt x="100" y="515"/>
                    <a:pt x="93" y="510"/>
                    <a:pt x="87" y="504"/>
                  </a:cubicBezTo>
                  <a:cubicBezTo>
                    <a:pt x="89" y="502"/>
                    <a:pt x="89" y="502"/>
                    <a:pt x="89" y="502"/>
                  </a:cubicBezTo>
                  <a:cubicBezTo>
                    <a:pt x="95" y="507"/>
                    <a:pt x="102" y="513"/>
                    <a:pt x="108" y="519"/>
                  </a:cubicBezTo>
                  <a:lnTo>
                    <a:pt x="106" y="521"/>
                  </a:lnTo>
                  <a:close/>
                  <a:moveTo>
                    <a:pt x="503" y="503"/>
                  </a:moveTo>
                  <a:cubicBezTo>
                    <a:pt x="501" y="501"/>
                    <a:pt x="501" y="501"/>
                    <a:pt x="501" y="501"/>
                  </a:cubicBezTo>
                  <a:cubicBezTo>
                    <a:pt x="507" y="495"/>
                    <a:pt x="513" y="488"/>
                    <a:pt x="518" y="482"/>
                  </a:cubicBezTo>
                  <a:cubicBezTo>
                    <a:pt x="521" y="484"/>
                    <a:pt x="521" y="484"/>
                    <a:pt x="521" y="484"/>
                  </a:cubicBezTo>
                  <a:cubicBezTo>
                    <a:pt x="515" y="490"/>
                    <a:pt x="509" y="497"/>
                    <a:pt x="503" y="503"/>
                  </a:cubicBezTo>
                  <a:close/>
                  <a:moveTo>
                    <a:pt x="70" y="485"/>
                  </a:moveTo>
                  <a:cubicBezTo>
                    <a:pt x="64" y="478"/>
                    <a:pt x="59" y="471"/>
                    <a:pt x="54" y="464"/>
                  </a:cubicBezTo>
                  <a:cubicBezTo>
                    <a:pt x="57" y="463"/>
                    <a:pt x="57" y="463"/>
                    <a:pt x="57" y="463"/>
                  </a:cubicBezTo>
                  <a:cubicBezTo>
                    <a:pt x="61" y="470"/>
                    <a:pt x="67" y="476"/>
                    <a:pt x="72" y="483"/>
                  </a:cubicBezTo>
                  <a:lnTo>
                    <a:pt x="70" y="485"/>
                  </a:lnTo>
                  <a:close/>
                  <a:moveTo>
                    <a:pt x="536" y="463"/>
                  </a:moveTo>
                  <a:cubicBezTo>
                    <a:pt x="534" y="462"/>
                    <a:pt x="534" y="462"/>
                    <a:pt x="534" y="462"/>
                  </a:cubicBezTo>
                  <a:cubicBezTo>
                    <a:pt x="539" y="455"/>
                    <a:pt x="543" y="448"/>
                    <a:pt x="547" y="440"/>
                  </a:cubicBezTo>
                  <a:cubicBezTo>
                    <a:pt x="550" y="442"/>
                    <a:pt x="550" y="442"/>
                    <a:pt x="550" y="442"/>
                  </a:cubicBezTo>
                  <a:cubicBezTo>
                    <a:pt x="546" y="449"/>
                    <a:pt x="541" y="456"/>
                    <a:pt x="536" y="463"/>
                  </a:cubicBezTo>
                  <a:close/>
                  <a:moveTo>
                    <a:pt x="40" y="443"/>
                  </a:moveTo>
                  <a:cubicBezTo>
                    <a:pt x="36" y="436"/>
                    <a:pt x="32" y="428"/>
                    <a:pt x="28" y="420"/>
                  </a:cubicBezTo>
                  <a:cubicBezTo>
                    <a:pt x="31" y="419"/>
                    <a:pt x="31" y="419"/>
                    <a:pt x="31" y="419"/>
                  </a:cubicBezTo>
                  <a:cubicBezTo>
                    <a:pt x="35" y="427"/>
                    <a:pt x="39" y="434"/>
                    <a:pt x="43" y="441"/>
                  </a:cubicBezTo>
                  <a:lnTo>
                    <a:pt x="40" y="443"/>
                  </a:lnTo>
                  <a:close/>
                  <a:moveTo>
                    <a:pt x="562" y="419"/>
                  </a:moveTo>
                  <a:cubicBezTo>
                    <a:pt x="559" y="418"/>
                    <a:pt x="559" y="418"/>
                    <a:pt x="559" y="418"/>
                  </a:cubicBezTo>
                  <a:cubicBezTo>
                    <a:pt x="563" y="410"/>
                    <a:pt x="566" y="402"/>
                    <a:pt x="569" y="394"/>
                  </a:cubicBezTo>
                  <a:cubicBezTo>
                    <a:pt x="572" y="395"/>
                    <a:pt x="572" y="395"/>
                    <a:pt x="572" y="395"/>
                  </a:cubicBezTo>
                  <a:cubicBezTo>
                    <a:pt x="569" y="403"/>
                    <a:pt x="565" y="411"/>
                    <a:pt x="562" y="419"/>
                  </a:cubicBezTo>
                  <a:close/>
                  <a:moveTo>
                    <a:pt x="18" y="397"/>
                  </a:moveTo>
                  <a:cubicBezTo>
                    <a:pt x="16" y="389"/>
                    <a:pt x="13" y="380"/>
                    <a:pt x="11" y="372"/>
                  </a:cubicBezTo>
                  <a:cubicBezTo>
                    <a:pt x="13" y="371"/>
                    <a:pt x="13" y="371"/>
                    <a:pt x="13" y="371"/>
                  </a:cubicBezTo>
                  <a:cubicBezTo>
                    <a:pt x="16" y="379"/>
                    <a:pt x="18" y="388"/>
                    <a:pt x="21" y="396"/>
                  </a:cubicBezTo>
                  <a:lnTo>
                    <a:pt x="18" y="397"/>
                  </a:lnTo>
                  <a:close/>
                  <a:moveTo>
                    <a:pt x="579" y="371"/>
                  </a:moveTo>
                  <a:cubicBezTo>
                    <a:pt x="577" y="370"/>
                    <a:pt x="577" y="370"/>
                    <a:pt x="577" y="370"/>
                  </a:cubicBezTo>
                  <a:cubicBezTo>
                    <a:pt x="579" y="362"/>
                    <a:pt x="581" y="354"/>
                    <a:pt x="582" y="345"/>
                  </a:cubicBezTo>
                  <a:cubicBezTo>
                    <a:pt x="585" y="346"/>
                    <a:pt x="585" y="346"/>
                    <a:pt x="585" y="346"/>
                  </a:cubicBezTo>
                  <a:cubicBezTo>
                    <a:pt x="583" y="354"/>
                    <a:pt x="581" y="363"/>
                    <a:pt x="579" y="371"/>
                  </a:cubicBezTo>
                  <a:close/>
                  <a:moveTo>
                    <a:pt x="5" y="347"/>
                  </a:moveTo>
                  <a:cubicBezTo>
                    <a:pt x="4" y="339"/>
                    <a:pt x="2" y="330"/>
                    <a:pt x="2" y="322"/>
                  </a:cubicBezTo>
                  <a:cubicBezTo>
                    <a:pt x="4" y="321"/>
                    <a:pt x="4" y="321"/>
                    <a:pt x="4" y="321"/>
                  </a:cubicBezTo>
                  <a:cubicBezTo>
                    <a:pt x="5" y="330"/>
                    <a:pt x="6" y="338"/>
                    <a:pt x="8" y="347"/>
                  </a:cubicBezTo>
                  <a:lnTo>
                    <a:pt x="5" y="347"/>
                  </a:lnTo>
                  <a:close/>
                  <a:moveTo>
                    <a:pt x="588" y="320"/>
                  </a:moveTo>
                  <a:cubicBezTo>
                    <a:pt x="585" y="320"/>
                    <a:pt x="585" y="320"/>
                    <a:pt x="585" y="320"/>
                  </a:cubicBezTo>
                  <a:cubicBezTo>
                    <a:pt x="586" y="312"/>
                    <a:pt x="586" y="303"/>
                    <a:pt x="586" y="295"/>
                  </a:cubicBezTo>
                  <a:cubicBezTo>
                    <a:pt x="586" y="294"/>
                    <a:pt x="586" y="293"/>
                    <a:pt x="586" y="292"/>
                  </a:cubicBezTo>
                  <a:cubicBezTo>
                    <a:pt x="589" y="292"/>
                    <a:pt x="589" y="292"/>
                    <a:pt x="589" y="292"/>
                  </a:cubicBezTo>
                  <a:cubicBezTo>
                    <a:pt x="589" y="293"/>
                    <a:pt x="589" y="294"/>
                    <a:pt x="589" y="295"/>
                  </a:cubicBezTo>
                  <a:cubicBezTo>
                    <a:pt x="589" y="303"/>
                    <a:pt x="589" y="312"/>
                    <a:pt x="588" y="320"/>
                  </a:cubicBezTo>
                  <a:close/>
                  <a:moveTo>
                    <a:pt x="0" y="296"/>
                  </a:moveTo>
                  <a:cubicBezTo>
                    <a:pt x="0" y="295"/>
                    <a:pt x="0" y="295"/>
                    <a:pt x="0" y="295"/>
                  </a:cubicBezTo>
                  <a:cubicBezTo>
                    <a:pt x="0" y="287"/>
                    <a:pt x="1" y="278"/>
                    <a:pt x="1" y="270"/>
                  </a:cubicBezTo>
                  <a:cubicBezTo>
                    <a:pt x="4" y="271"/>
                    <a:pt x="4" y="271"/>
                    <a:pt x="4" y="271"/>
                  </a:cubicBezTo>
                  <a:cubicBezTo>
                    <a:pt x="4" y="279"/>
                    <a:pt x="3" y="287"/>
                    <a:pt x="3" y="295"/>
                  </a:cubicBezTo>
                  <a:cubicBezTo>
                    <a:pt x="3" y="296"/>
                    <a:pt x="3" y="296"/>
                    <a:pt x="3" y="296"/>
                  </a:cubicBezTo>
                  <a:lnTo>
                    <a:pt x="0" y="296"/>
                  </a:lnTo>
                  <a:close/>
                  <a:moveTo>
                    <a:pt x="585" y="267"/>
                  </a:moveTo>
                  <a:cubicBezTo>
                    <a:pt x="584" y="258"/>
                    <a:pt x="583" y="250"/>
                    <a:pt x="582" y="242"/>
                  </a:cubicBezTo>
                  <a:cubicBezTo>
                    <a:pt x="584" y="241"/>
                    <a:pt x="584" y="241"/>
                    <a:pt x="584" y="241"/>
                  </a:cubicBezTo>
                  <a:cubicBezTo>
                    <a:pt x="586" y="249"/>
                    <a:pt x="587" y="258"/>
                    <a:pt x="588" y="266"/>
                  </a:cubicBezTo>
                  <a:lnTo>
                    <a:pt x="585" y="267"/>
                  </a:lnTo>
                  <a:close/>
                  <a:moveTo>
                    <a:pt x="7" y="245"/>
                  </a:moveTo>
                  <a:cubicBezTo>
                    <a:pt x="5" y="245"/>
                    <a:pt x="5" y="245"/>
                    <a:pt x="5" y="245"/>
                  </a:cubicBezTo>
                  <a:cubicBezTo>
                    <a:pt x="6" y="237"/>
                    <a:pt x="8" y="228"/>
                    <a:pt x="10" y="220"/>
                  </a:cubicBezTo>
                  <a:cubicBezTo>
                    <a:pt x="13" y="221"/>
                    <a:pt x="13" y="221"/>
                    <a:pt x="13" y="221"/>
                  </a:cubicBezTo>
                  <a:cubicBezTo>
                    <a:pt x="11" y="229"/>
                    <a:pt x="9" y="237"/>
                    <a:pt x="7" y="245"/>
                  </a:cubicBezTo>
                  <a:close/>
                  <a:moveTo>
                    <a:pt x="576" y="217"/>
                  </a:moveTo>
                  <a:cubicBezTo>
                    <a:pt x="574" y="209"/>
                    <a:pt x="571" y="201"/>
                    <a:pt x="568" y="193"/>
                  </a:cubicBezTo>
                  <a:cubicBezTo>
                    <a:pt x="571" y="192"/>
                    <a:pt x="571" y="192"/>
                    <a:pt x="571" y="192"/>
                  </a:cubicBezTo>
                  <a:cubicBezTo>
                    <a:pt x="574" y="200"/>
                    <a:pt x="576" y="208"/>
                    <a:pt x="579" y="216"/>
                  </a:cubicBezTo>
                  <a:lnTo>
                    <a:pt x="576" y="217"/>
                  </a:lnTo>
                  <a:close/>
                  <a:moveTo>
                    <a:pt x="20" y="196"/>
                  </a:moveTo>
                  <a:cubicBezTo>
                    <a:pt x="18" y="195"/>
                    <a:pt x="18" y="195"/>
                    <a:pt x="18" y="195"/>
                  </a:cubicBezTo>
                  <a:cubicBezTo>
                    <a:pt x="20" y="187"/>
                    <a:pt x="24" y="179"/>
                    <a:pt x="27" y="172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6" y="181"/>
                    <a:pt x="23" y="188"/>
                    <a:pt x="20" y="196"/>
                  </a:cubicBezTo>
                  <a:close/>
                  <a:moveTo>
                    <a:pt x="558" y="169"/>
                  </a:moveTo>
                  <a:cubicBezTo>
                    <a:pt x="554" y="162"/>
                    <a:pt x="550" y="154"/>
                    <a:pt x="546" y="147"/>
                  </a:cubicBezTo>
                  <a:cubicBezTo>
                    <a:pt x="549" y="145"/>
                    <a:pt x="549" y="145"/>
                    <a:pt x="549" y="145"/>
                  </a:cubicBezTo>
                  <a:cubicBezTo>
                    <a:pt x="553" y="153"/>
                    <a:pt x="557" y="160"/>
                    <a:pt x="561" y="168"/>
                  </a:cubicBezTo>
                  <a:lnTo>
                    <a:pt x="558" y="169"/>
                  </a:lnTo>
                  <a:close/>
                  <a:moveTo>
                    <a:pt x="42" y="150"/>
                  </a:moveTo>
                  <a:cubicBezTo>
                    <a:pt x="39" y="149"/>
                    <a:pt x="39" y="149"/>
                    <a:pt x="39" y="149"/>
                  </a:cubicBezTo>
                  <a:cubicBezTo>
                    <a:pt x="43" y="141"/>
                    <a:pt x="48" y="134"/>
                    <a:pt x="53" y="127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0" y="136"/>
                    <a:pt x="46" y="143"/>
                    <a:pt x="42" y="150"/>
                  </a:cubicBezTo>
                  <a:close/>
                  <a:moveTo>
                    <a:pt x="532" y="126"/>
                  </a:moveTo>
                  <a:cubicBezTo>
                    <a:pt x="527" y="119"/>
                    <a:pt x="522" y="112"/>
                    <a:pt x="517" y="106"/>
                  </a:cubicBezTo>
                  <a:cubicBezTo>
                    <a:pt x="519" y="104"/>
                    <a:pt x="519" y="104"/>
                    <a:pt x="519" y="104"/>
                  </a:cubicBezTo>
                  <a:cubicBezTo>
                    <a:pt x="524" y="110"/>
                    <a:pt x="530" y="117"/>
                    <a:pt x="535" y="124"/>
                  </a:cubicBezTo>
                  <a:lnTo>
                    <a:pt x="532" y="126"/>
                  </a:lnTo>
                  <a:close/>
                  <a:moveTo>
                    <a:pt x="70" y="109"/>
                  </a:moveTo>
                  <a:cubicBezTo>
                    <a:pt x="68" y="107"/>
                    <a:pt x="68" y="107"/>
                    <a:pt x="68" y="107"/>
                  </a:cubicBezTo>
                  <a:cubicBezTo>
                    <a:pt x="74" y="100"/>
                    <a:pt x="79" y="94"/>
                    <a:pt x="85" y="88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2" y="96"/>
                    <a:pt x="76" y="102"/>
                    <a:pt x="70" y="109"/>
                  </a:cubicBezTo>
                  <a:close/>
                  <a:moveTo>
                    <a:pt x="499" y="87"/>
                  </a:moveTo>
                  <a:cubicBezTo>
                    <a:pt x="493" y="81"/>
                    <a:pt x="487" y="75"/>
                    <a:pt x="480" y="70"/>
                  </a:cubicBezTo>
                  <a:cubicBezTo>
                    <a:pt x="482" y="68"/>
                    <a:pt x="482" y="68"/>
                    <a:pt x="482" y="68"/>
                  </a:cubicBezTo>
                  <a:cubicBezTo>
                    <a:pt x="489" y="73"/>
                    <a:pt x="495" y="79"/>
                    <a:pt x="501" y="85"/>
                  </a:cubicBezTo>
                  <a:lnTo>
                    <a:pt x="499" y="87"/>
                  </a:lnTo>
                  <a:close/>
                  <a:moveTo>
                    <a:pt x="106" y="72"/>
                  </a:moveTo>
                  <a:cubicBezTo>
                    <a:pt x="104" y="70"/>
                    <a:pt x="104" y="70"/>
                    <a:pt x="104" y="70"/>
                  </a:cubicBezTo>
                  <a:cubicBezTo>
                    <a:pt x="111" y="65"/>
                    <a:pt x="118" y="59"/>
                    <a:pt x="125" y="55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19" y="62"/>
                    <a:pt x="113" y="67"/>
                    <a:pt x="106" y="72"/>
                  </a:cubicBezTo>
                  <a:close/>
                  <a:moveTo>
                    <a:pt x="460" y="55"/>
                  </a:moveTo>
                  <a:cubicBezTo>
                    <a:pt x="453" y="50"/>
                    <a:pt x="446" y="45"/>
                    <a:pt x="439" y="41"/>
                  </a:cubicBezTo>
                  <a:cubicBezTo>
                    <a:pt x="440" y="39"/>
                    <a:pt x="440" y="39"/>
                    <a:pt x="440" y="39"/>
                  </a:cubicBezTo>
                  <a:cubicBezTo>
                    <a:pt x="448" y="43"/>
                    <a:pt x="455" y="47"/>
                    <a:pt x="462" y="52"/>
                  </a:cubicBezTo>
                  <a:lnTo>
                    <a:pt x="460" y="55"/>
                  </a:lnTo>
                  <a:close/>
                  <a:moveTo>
                    <a:pt x="148" y="43"/>
                  </a:moveTo>
                  <a:cubicBezTo>
                    <a:pt x="146" y="41"/>
                    <a:pt x="146" y="41"/>
                    <a:pt x="146" y="41"/>
                  </a:cubicBezTo>
                  <a:cubicBezTo>
                    <a:pt x="153" y="36"/>
                    <a:pt x="161" y="32"/>
                    <a:pt x="169" y="29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62" y="35"/>
                    <a:pt x="155" y="39"/>
                    <a:pt x="148" y="43"/>
                  </a:cubicBezTo>
                  <a:close/>
                  <a:moveTo>
                    <a:pt x="416" y="30"/>
                  </a:moveTo>
                  <a:cubicBezTo>
                    <a:pt x="408" y="26"/>
                    <a:pt x="400" y="23"/>
                    <a:pt x="393" y="20"/>
                  </a:cubicBezTo>
                  <a:cubicBezTo>
                    <a:pt x="393" y="17"/>
                    <a:pt x="393" y="17"/>
                    <a:pt x="393" y="17"/>
                  </a:cubicBezTo>
                  <a:cubicBezTo>
                    <a:pt x="402" y="20"/>
                    <a:pt x="410" y="23"/>
                    <a:pt x="417" y="27"/>
                  </a:cubicBezTo>
                  <a:lnTo>
                    <a:pt x="416" y="30"/>
                  </a:lnTo>
                  <a:close/>
                  <a:moveTo>
                    <a:pt x="193" y="21"/>
                  </a:moveTo>
                  <a:cubicBezTo>
                    <a:pt x="192" y="19"/>
                    <a:pt x="192" y="19"/>
                    <a:pt x="192" y="19"/>
                  </a:cubicBezTo>
                  <a:cubicBezTo>
                    <a:pt x="200" y="16"/>
                    <a:pt x="209" y="13"/>
                    <a:pt x="217" y="11"/>
                  </a:cubicBezTo>
                  <a:cubicBezTo>
                    <a:pt x="218" y="14"/>
                    <a:pt x="218" y="14"/>
                    <a:pt x="218" y="14"/>
                  </a:cubicBezTo>
                  <a:cubicBezTo>
                    <a:pt x="209" y="16"/>
                    <a:pt x="201" y="18"/>
                    <a:pt x="193" y="21"/>
                  </a:cubicBezTo>
                  <a:close/>
                  <a:moveTo>
                    <a:pt x="368" y="13"/>
                  </a:moveTo>
                  <a:cubicBezTo>
                    <a:pt x="360" y="10"/>
                    <a:pt x="352" y="9"/>
                    <a:pt x="343" y="7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52" y="6"/>
                    <a:pt x="361" y="8"/>
                    <a:pt x="369" y="10"/>
                  </a:cubicBezTo>
                  <a:lnTo>
                    <a:pt x="368" y="13"/>
                  </a:lnTo>
                  <a:close/>
                  <a:moveTo>
                    <a:pt x="242" y="8"/>
                  </a:moveTo>
                  <a:cubicBezTo>
                    <a:pt x="242" y="5"/>
                    <a:pt x="242" y="5"/>
                    <a:pt x="242" y="5"/>
                  </a:cubicBezTo>
                  <a:cubicBezTo>
                    <a:pt x="250" y="4"/>
                    <a:pt x="259" y="2"/>
                    <a:pt x="267" y="2"/>
                  </a:cubicBezTo>
                  <a:cubicBezTo>
                    <a:pt x="267" y="4"/>
                    <a:pt x="267" y="4"/>
                    <a:pt x="267" y="4"/>
                  </a:cubicBezTo>
                  <a:cubicBezTo>
                    <a:pt x="259" y="5"/>
                    <a:pt x="251" y="6"/>
                    <a:pt x="242" y="8"/>
                  </a:cubicBezTo>
                  <a:close/>
                  <a:moveTo>
                    <a:pt x="318" y="4"/>
                  </a:moveTo>
                  <a:cubicBezTo>
                    <a:pt x="310" y="3"/>
                    <a:pt x="301" y="3"/>
                    <a:pt x="293" y="3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301" y="0"/>
                    <a:pt x="310" y="1"/>
                    <a:pt x="318" y="1"/>
                  </a:cubicBezTo>
                  <a:lnTo>
                    <a:pt x="3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5340352" y="1368427"/>
              <a:ext cx="930275" cy="933450"/>
            </a:xfrm>
            <a:custGeom>
              <a:avLst/>
              <a:gdLst>
                <a:gd name="T0" fmla="*/ 332 w 658"/>
                <a:gd name="T1" fmla="*/ 659 h 659"/>
                <a:gd name="T2" fmla="*/ 280 w 658"/>
                <a:gd name="T3" fmla="*/ 655 h 659"/>
                <a:gd name="T4" fmla="*/ 420 w 658"/>
                <a:gd name="T5" fmla="*/ 642 h 659"/>
                <a:gd name="T6" fmla="*/ 208 w 658"/>
                <a:gd name="T7" fmla="*/ 632 h 659"/>
                <a:gd name="T8" fmla="*/ 492 w 658"/>
                <a:gd name="T9" fmla="*/ 616 h 659"/>
                <a:gd name="T10" fmla="*/ 183 w 658"/>
                <a:gd name="T11" fmla="*/ 625 h 659"/>
                <a:gd name="T12" fmla="*/ 139 w 658"/>
                <a:gd name="T13" fmla="*/ 599 h 659"/>
                <a:gd name="T14" fmla="*/ 336 w 658"/>
                <a:gd name="T15" fmla="*/ 586 h 659"/>
                <a:gd name="T16" fmla="*/ 285 w 658"/>
                <a:gd name="T17" fmla="*/ 583 h 659"/>
                <a:gd name="T18" fmla="*/ 411 w 658"/>
                <a:gd name="T19" fmla="*/ 577 h 659"/>
                <a:gd name="T20" fmla="*/ 259 w 658"/>
                <a:gd name="T21" fmla="*/ 581 h 659"/>
                <a:gd name="T22" fmla="*/ 564 w 658"/>
                <a:gd name="T23" fmla="*/ 560 h 659"/>
                <a:gd name="T24" fmla="*/ 435 w 658"/>
                <a:gd name="T25" fmla="*/ 567 h 659"/>
                <a:gd name="T26" fmla="*/ 102 w 658"/>
                <a:gd name="T27" fmla="*/ 563 h 659"/>
                <a:gd name="T28" fmla="*/ 211 w 658"/>
                <a:gd name="T29" fmla="*/ 562 h 659"/>
                <a:gd name="T30" fmla="*/ 588 w 658"/>
                <a:gd name="T31" fmla="*/ 532 h 659"/>
                <a:gd name="T32" fmla="*/ 149 w 658"/>
                <a:gd name="T33" fmla="*/ 518 h 659"/>
                <a:gd name="T34" fmla="*/ 54 w 658"/>
                <a:gd name="T35" fmla="*/ 504 h 659"/>
                <a:gd name="T36" fmla="*/ 535 w 658"/>
                <a:gd name="T37" fmla="*/ 489 h 659"/>
                <a:gd name="T38" fmla="*/ 131 w 658"/>
                <a:gd name="T39" fmla="*/ 499 h 659"/>
                <a:gd name="T40" fmla="*/ 38 w 658"/>
                <a:gd name="T41" fmla="*/ 484 h 659"/>
                <a:gd name="T42" fmla="*/ 547 w 658"/>
                <a:gd name="T43" fmla="*/ 465 h 659"/>
                <a:gd name="T44" fmla="*/ 94 w 658"/>
                <a:gd name="T45" fmla="*/ 433 h 659"/>
                <a:gd name="T46" fmla="*/ 646 w 658"/>
                <a:gd name="T47" fmla="*/ 418 h 659"/>
                <a:gd name="T48" fmla="*/ 17 w 658"/>
                <a:gd name="T49" fmla="*/ 437 h 659"/>
                <a:gd name="T50" fmla="*/ 81 w 658"/>
                <a:gd name="T51" fmla="*/ 410 h 659"/>
                <a:gd name="T52" fmla="*/ 648 w 658"/>
                <a:gd name="T53" fmla="*/ 393 h 659"/>
                <a:gd name="T54" fmla="*/ 5 w 658"/>
                <a:gd name="T55" fmla="*/ 361 h 659"/>
                <a:gd name="T56" fmla="*/ 589 w 658"/>
                <a:gd name="T57" fmla="*/ 346 h 659"/>
                <a:gd name="T58" fmla="*/ 70 w 658"/>
                <a:gd name="T59" fmla="*/ 360 h 659"/>
                <a:gd name="T60" fmla="*/ 658 w 658"/>
                <a:gd name="T61" fmla="*/ 327 h 659"/>
                <a:gd name="T62" fmla="*/ 3 w 658"/>
                <a:gd name="T63" fmla="*/ 333 h 659"/>
                <a:gd name="T64" fmla="*/ 589 w 658"/>
                <a:gd name="T65" fmla="*/ 321 h 659"/>
                <a:gd name="T66" fmla="*/ 73 w 658"/>
                <a:gd name="T67" fmla="*/ 309 h 659"/>
                <a:gd name="T68" fmla="*/ 6 w 658"/>
                <a:gd name="T69" fmla="*/ 285 h 659"/>
                <a:gd name="T70" fmla="*/ 572 w 658"/>
                <a:gd name="T71" fmla="*/ 246 h 659"/>
                <a:gd name="T72" fmla="*/ 87 w 658"/>
                <a:gd name="T73" fmla="*/ 234 h 659"/>
                <a:gd name="T74" fmla="*/ 646 w 658"/>
                <a:gd name="T75" fmla="*/ 241 h 659"/>
                <a:gd name="T76" fmla="*/ 17 w 658"/>
                <a:gd name="T77" fmla="*/ 236 h 659"/>
                <a:gd name="T78" fmla="*/ 101 w 658"/>
                <a:gd name="T79" fmla="*/ 212 h 659"/>
                <a:gd name="T80" fmla="*/ 613 w 658"/>
                <a:gd name="T81" fmla="*/ 171 h 659"/>
                <a:gd name="T82" fmla="*/ 44 w 658"/>
                <a:gd name="T83" fmla="*/ 164 h 659"/>
                <a:gd name="T84" fmla="*/ 540 w 658"/>
                <a:gd name="T85" fmla="*/ 177 h 659"/>
                <a:gd name="T86" fmla="*/ 128 w 658"/>
                <a:gd name="T87" fmla="*/ 170 h 659"/>
                <a:gd name="T88" fmla="*/ 503 w 658"/>
                <a:gd name="T89" fmla="*/ 141 h 659"/>
                <a:gd name="T90" fmla="*/ 58 w 658"/>
                <a:gd name="T91" fmla="*/ 142 h 659"/>
                <a:gd name="T92" fmla="*/ 182 w 658"/>
                <a:gd name="T93" fmla="*/ 115 h 659"/>
                <a:gd name="T94" fmla="*/ 553 w 658"/>
                <a:gd name="T95" fmla="*/ 89 h 659"/>
                <a:gd name="T96" fmla="*/ 442 w 658"/>
                <a:gd name="T97" fmla="*/ 95 h 659"/>
                <a:gd name="T98" fmla="*/ 228 w 658"/>
                <a:gd name="T99" fmla="*/ 94 h 659"/>
                <a:gd name="T100" fmla="*/ 111 w 658"/>
                <a:gd name="T101" fmla="*/ 88 h 659"/>
                <a:gd name="T102" fmla="*/ 418 w 658"/>
                <a:gd name="T103" fmla="*/ 85 h 659"/>
                <a:gd name="T104" fmla="*/ 252 w 658"/>
                <a:gd name="T105" fmla="*/ 85 h 659"/>
                <a:gd name="T106" fmla="*/ 368 w 658"/>
                <a:gd name="T107" fmla="*/ 76 h 659"/>
                <a:gd name="T108" fmla="*/ 301 w 658"/>
                <a:gd name="T109" fmla="*/ 71 h 659"/>
                <a:gd name="T110" fmla="*/ 150 w 658"/>
                <a:gd name="T111" fmla="*/ 53 h 659"/>
                <a:gd name="T112" fmla="*/ 491 w 658"/>
                <a:gd name="T113" fmla="*/ 43 h 659"/>
                <a:gd name="T114" fmla="*/ 173 w 658"/>
                <a:gd name="T115" fmla="*/ 44 h 659"/>
                <a:gd name="T116" fmla="*/ 220 w 658"/>
                <a:gd name="T117" fmla="*/ 23 h 659"/>
                <a:gd name="T118" fmla="*/ 370 w 658"/>
                <a:gd name="T119" fmla="*/ 7 h 659"/>
                <a:gd name="T120" fmla="*/ 293 w 658"/>
                <a:gd name="T121" fmla="*/ 2 h 659"/>
                <a:gd name="T122" fmla="*/ 345 w 658"/>
                <a:gd name="T123" fmla="*/ 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8" h="659">
                  <a:moveTo>
                    <a:pt x="332" y="659"/>
                  </a:moveTo>
                  <a:cubicBezTo>
                    <a:pt x="323" y="659"/>
                    <a:pt x="314" y="659"/>
                    <a:pt x="306" y="658"/>
                  </a:cubicBezTo>
                  <a:cubicBezTo>
                    <a:pt x="306" y="654"/>
                    <a:pt x="306" y="654"/>
                    <a:pt x="306" y="654"/>
                  </a:cubicBezTo>
                  <a:cubicBezTo>
                    <a:pt x="319" y="655"/>
                    <a:pt x="332" y="655"/>
                    <a:pt x="345" y="655"/>
                  </a:cubicBezTo>
                  <a:cubicBezTo>
                    <a:pt x="345" y="658"/>
                    <a:pt x="345" y="658"/>
                    <a:pt x="345" y="658"/>
                  </a:cubicBezTo>
                  <a:cubicBezTo>
                    <a:pt x="341" y="659"/>
                    <a:pt x="336" y="659"/>
                    <a:pt x="332" y="659"/>
                  </a:cubicBezTo>
                  <a:close/>
                  <a:moveTo>
                    <a:pt x="371" y="656"/>
                  </a:moveTo>
                  <a:cubicBezTo>
                    <a:pt x="370" y="652"/>
                    <a:pt x="370" y="652"/>
                    <a:pt x="370" y="652"/>
                  </a:cubicBezTo>
                  <a:cubicBezTo>
                    <a:pt x="379" y="651"/>
                    <a:pt x="387" y="650"/>
                    <a:pt x="395" y="648"/>
                  </a:cubicBezTo>
                  <a:cubicBezTo>
                    <a:pt x="396" y="652"/>
                    <a:pt x="396" y="652"/>
                    <a:pt x="396" y="652"/>
                  </a:cubicBezTo>
                  <a:cubicBezTo>
                    <a:pt x="388" y="654"/>
                    <a:pt x="379" y="655"/>
                    <a:pt x="371" y="656"/>
                  </a:cubicBezTo>
                  <a:close/>
                  <a:moveTo>
                    <a:pt x="280" y="655"/>
                  </a:moveTo>
                  <a:cubicBezTo>
                    <a:pt x="272" y="654"/>
                    <a:pt x="264" y="653"/>
                    <a:pt x="255" y="651"/>
                  </a:cubicBezTo>
                  <a:cubicBezTo>
                    <a:pt x="256" y="647"/>
                    <a:pt x="256" y="647"/>
                    <a:pt x="256" y="647"/>
                  </a:cubicBezTo>
                  <a:cubicBezTo>
                    <a:pt x="264" y="649"/>
                    <a:pt x="273" y="650"/>
                    <a:pt x="281" y="652"/>
                  </a:cubicBezTo>
                  <a:lnTo>
                    <a:pt x="280" y="655"/>
                  </a:lnTo>
                  <a:close/>
                  <a:moveTo>
                    <a:pt x="421" y="646"/>
                  </a:moveTo>
                  <a:cubicBezTo>
                    <a:pt x="420" y="642"/>
                    <a:pt x="420" y="642"/>
                    <a:pt x="420" y="642"/>
                  </a:cubicBezTo>
                  <a:cubicBezTo>
                    <a:pt x="428" y="640"/>
                    <a:pt x="436" y="637"/>
                    <a:pt x="444" y="634"/>
                  </a:cubicBezTo>
                  <a:cubicBezTo>
                    <a:pt x="446" y="638"/>
                    <a:pt x="446" y="638"/>
                    <a:pt x="446" y="638"/>
                  </a:cubicBezTo>
                  <a:cubicBezTo>
                    <a:pt x="438" y="641"/>
                    <a:pt x="429" y="643"/>
                    <a:pt x="421" y="646"/>
                  </a:cubicBezTo>
                  <a:close/>
                  <a:moveTo>
                    <a:pt x="230" y="644"/>
                  </a:moveTo>
                  <a:cubicBezTo>
                    <a:pt x="222" y="641"/>
                    <a:pt x="214" y="639"/>
                    <a:pt x="206" y="635"/>
                  </a:cubicBezTo>
                  <a:cubicBezTo>
                    <a:pt x="208" y="632"/>
                    <a:pt x="208" y="632"/>
                    <a:pt x="208" y="632"/>
                  </a:cubicBezTo>
                  <a:cubicBezTo>
                    <a:pt x="215" y="635"/>
                    <a:pt x="224" y="638"/>
                    <a:pt x="232" y="640"/>
                  </a:cubicBezTo>
                  <a:lnTo>
                    <a:pt x="230" y="644"/>
                  </a:lnTo>
                  <a:close/>
                  <a:moveTo>
                    <a:pt x="469" y="628"/>
                  </a:moveTo>
                  <a:cubicBezTo>
                    <a:pt x="468" y="624"/>
                    <a:pt x="468" y="624"/>
                    <a:pt x="468" y="624"/>
                  </a:cubicBezTo>
                  <a:cubicBezTo>
                    <a:pt x="475" y="621"/>
                    <a:pt x="483" y="617"/>
                    <a:pt x="490" y="612"/>
                  </a:cubicBezTo>
                  <a:cubicBezTo>
                    <a:pt x="492" y="616"/>
                    <a:pt x="492" y="616"/>
                    <a:pt x="492" y="616"/>
                  </a:cubicBezTo>
                  <a:cubicBezTo>
                    <a:pt x="485" y="620"/>
                    <a:pt x="477" y="624"/>
                    <a:pt x="469" y="628"/>
                  </a:cubicBezTo>
                  <a:close/>
                  <a:moveTo>
                    <a:pt x="183" y="625"/>
                  </a:moveTo>
                  <a:cubicBezTo>
                    <a:pt x="175" y="621"/>
                    <a:pt x="168" y="617"/>
                    <a:pt x="160" y="613"/>
                  </a:cubicBezTo>
                  <a:cubicBezTo>
                    <a:pt x="162" y="609"/>
                    <a:pt x="162" y="609"/>
                    <a:pt x="162" y="609"/>
                  </a:cubicBezTo>
                  <a:cubicBezTo>
                    <a:pt x="169" y="614"/>
                    <a:pt x="177" y="618"/>
                    <a:pt x="184" y="621"/>
                  </a:cubicBezTo>
                  <a:lnTo>
                    <a:pt x="183" y="625"/>
                  </a:lnTo>
                  <a:close/>
                  <a:moveTo>
                    <a:pt x="514" y="602"/>
                  </a:moveTo>
                  <a:cubicBezTo>
                    <a:pt x="512" y="599"/>
                    <a:pt x="512" y="599"/>
                    <a:pt x="512" y="599"/>
                  </a:cubicBezTo>
                  <a:cubicBezTo>
                    <a:pt x="519" y="594"/>
                    <a:pt x="525" y="589"/>
                    <a:pt x="532" y="584"/>
                  </a:cubicBezTo>
                  <a:cubicBezTo>
                    <a:pt x="534" y="587"/>
                    <a:pt x="534" y="587"/>
                    <a:pt x="534" y="587"/>
                  </a:cubicBezTo>
                  <a:cubicBezTo>
                    <a:pt x="528" y="592"/>
                    <a:pt x="521" y="597"/>
                    <a:pt x="514" y="602"/>
                  </a:cubicBezTo>
                  <a:close/>
                  <a:moveTo>
                    <a:pt x="139" y="599"/>
                  </a:moveTo>
                  <a:cubicBezTo>
                    <a:pt x="132" y="594"/>
                    <a:pt x="125" y="588"/>
                    <a:pt x="118" y="583"/>
                  </a:cubicBezTo>
                  <a:cubicBezTo>
                    <a:pt x="121" y="580"/>
                    <a:pt x="121" y="580"/>
                    <a:pt x="121" y="580"/>
                  </a:cubicBezTo>
                  <a:cubicBezTo>
                    <a:pt x="127" y="585"/>
                    <a:pt x="134" y="591"/>
                    <a:pt x="141" y="595"/>
                  </a:cubicBezTo>
                  <a:lnTo>
                    <a:pt x="139" y="599"/>
                  </a:lnTo>
                  <a:close/>
                  <a:moveTo>
                    <a:pt x="336" y="590"/>
                  </a:moveTo>
                  <a:cubicBezTo>
                    <a:pt x="336" y="586"/>
                    <a:pt x="336" y="586"/>
                    <a:pt x="336" y="586"/>
                  </a:cubicBezTo>
                  <a:cubicBezTo>
                    <a:pt x="344" y="586"/>
                    <a:pt x="353" y="585"/>
                    <a:pt x="361" y="584"/>
                  </a:cubicBezTo>
                  <a:cubicBezTo>
                    <a:pt x="361" y="588"/>
                    <a:pt x="361" y="588"/>
                    <a:pt x="361" y="588"/>
                  </a:cubicBezTo>
                  <a:cubicBezTo>
                    <a:pt x="353" y="589"/>
                    <a:pt x="344" y="590"/>
                    <a:pt x="336" y="590"/>
                  </a:cubicBezTo>
                  <a:close/>
                  <a:moveTo>
                    <a:pt x="310" y="590"/>
                  </a:moveTo>
                  <a:cubicBezTo>
                    <a:pt x="301" y="589"/>
                    <a:pt x="293" y="588"/>
                    <a:pt x="284" y="586"/>
                  </a:cubicBezTo>
                  <a:cubicBezTo>
                    <a:pt x="285" y="583"/>
                    <a:pt x="285" y="583"/>
                    <a:pt x="285" y="583"/>
                  </a:cubicBezTo>
                  <a:cubicBezTo>
                    <a:pt x="293" y="584"/>
                    <a:pt x="302" y="585"/>
                    <a:pt x="310" y="586"/>
                  </a:cubicBezTo>
                  <a:lnTo>
                    <a:pt x="310" y="590"/>
                  </a:lnTo>
                  <a:close/>
                  <a:moveTo>
                    <a:pt x="387" y="584"/>
                  </a:moveTo>
                  <a:cubicBezTo>
                    <a:pt x="386" y="580"/>
                    <a:pt x="386" y="580"/>
                    <a:pt x="386" y="580"/>
                  </a:cubicBezTo>
                  <a:cubicBezTo>
                    <a:pt x="394" y="578"/>
                    <a:pt x="402" y="576"/>
                    <a:pt x="410" y="573"/>
                  </a:cubicBezTo>
                  <a:cubicBezTo>
                    <a:pt x="411" y="577"/>
                    <a:pt x="411" y="577"/>
                    <a:pt x="411" y="577"/>
                  </a:cubicBezTo>
                  <a:cubicBezTo>
                    <a:pt x="403" y="580"/>
                    <a:pt x="395" y="582"/>
                    <a:pt x="387" y="584"/>
                  </a:cubicBezTo>
                  <a:close/>
                  <a:moveTo>
                    <a:pt x="259" y="581"/>
                  </a:moveTo>
                  <a:cubicBezTo>
                    <a:pt x="251" y="579"/>
                    <a:pt x="243" y="576"/>
                    <a:pt x="235" y="573"/>
                  </a:cubicBezTo>
                  <a:cubicBezTo>
                    <a:pt x="236" y="569"/>
                    <a:pt x="236" y="569"/>
                    <a:pt x="236" y="569"/>
                  </a:cubicBezTo>
                  <a:cubicBezTo>
                    <a:pt x="244" y="572"/>
                    <a:pt x="252" y="575"/>
                    <a:pt x="260" y="577"/>
                  </a:cubicBezTo>
                  <a:lnTo>
                    <a:pt x="259" y="581"/>
                  </a:lnTo>
                  <a:close/>
                  <a:moveTo>
                    <a:pt x="554" y="570"/>
                  </a:moveTo>
                  <a:cubicBezTo>
                    <a:pt x="551" y="567"/>
                    <a:pt x="551" y="567"/>
                    <a:pt x="551" y="567"/>
                  </a:cubicBezTo>
                  <a:cubicBezTo>
                    <a:pt x="554" y="564"/>
                    <a:pt x="558" y="561"/>
                    <a:pt x="561" y="558"/>
                  </a:cubicBezTo>
                  <a:cubicBezTo>
                    <a:pt x="564" y="555"/>
                    <a:pt x="566" y="552"/>
                    <a:pt x="569" y="549"/>
                  </a:cubicBezTo>
                  <a:cubicBezTo>
                    <a:pt x="572" y="552"/>
                    <a:pt x="572" y="552"/>
                    <a:pt x="572" y="552"/>
                  </a:cubicBezTo>
                  <a:cubicBezTo>
                    <a:pt x="569" y="555"/>
                    <a:pt x="566" y="558"/>
                    <a:pt x="564" y="560"/>
                  </a:cubicBezTo>
                  <a:cubicBezTo>
                    <a:pt x="560" y="564"/>
                    <a:pt x="557" y="567"/>
                    <a:pt x="554" y="570"/>
                  </a:cubicBezTo>
                  <a:close/>
                  <a:moveTo>
                    <a:pt x="435" y="567"/>
                  </a:moveTo>
                  <a:cubicBezTo>
                    <a:pt x="434" y="564"/>
                    <a:pt x="434" y="564"/>
                    <a:pt x="434" y="564"/>
                  </a:cubicBezTo>
                  <a:cubicBezTo>
                    <a:pt x="441" y="561"/>
                    <a:pt x="449" y="557"/>
                    <a:pt x="456" y="552"/>
                  </a:cubicBezTo>
                  <a:cubicBezTo>
                    <a:pt x="458" y="556"/>
                    <a:pt x="458" y="556"/>
                    <a:pt x="458" y="556"/>
                  </a:cubicBezTo>
                  <a:cubicBezTo>
                    <a:pt x="451" y="560"/>
                    <a:pt x="443" y="564"/>
                    <a:pt x="435" y="567"/>
                  </a:cubicBezTo>
                  <a:close/>
                  <a:moveTo>
                    <a:pt x="99" y="566"/>
                  </a:moveTo>
                  <a:cubicBezTo>
                    <a:pt x="99" y="565"/>
                    <a:pt x="98" y="565"/>
                    <a:pt x="98" y="564"/>
                  </a:cubicBezTo>
                  <a:cubicBezTo>
                    <a:pt x="92" y="559"/>
                    <a:pt x="87" y="553"/>
                    <a:pt x="82" y="547"/>
                  </a:cubicBezTo>
                  <a:cubicBezTo>
                    <a:pt x="84" y="545"/>
                    <a:pt x="84" y="545"/>
                    <a:pt x="84" y="545"/>
                  </a:cubicBezTo>
                  <a:cubicBezTo>
                    <a:pt x="90" y="550"/>
                    <a:pt x="95" y="556"/>
                    <a:pt x="101" y="562"/>
                  </a:cubicBezTo>
                  <a:cubicBezTo>
                    <a:pt x="101" y="562"/>
                    <a:pt x="102" y="563"/>
                    <a:pt x="102" y="563"/>
                  </a:cubicBezTo>
                  <a:lnTo>
                    <a:pt x="99" y="566"/>
                  </a:lnTo>
                  <a:close/>
                  <a:moveTo>
                    <a:pt x="211" y="562"/>
                  </a:moveTo>
                  <a:cubicBezTo>
                    <a:pt x="204" y="558"/>
                    <a:pt x="196" y="554"/>
                    <a:pt x="189" y="550"/>
                  </a:cubicBezTo>
                  <a:cubicBezTo>
                    <a:pt x="191" y="546"/>
                    <a:pt x="191" y="546"/>
                    <a:pt x="191" y="546"/>
                  </a:cubicBezTo>
                  <a:cubicBezTo>
                    <a:pt x="198" y="551"/>
                    <a:pt x="206" y="555"/>
                    <a:pt x="213" y="559"/>
                  </a:cubicBezTo>
                  <a:lnTo>
                    <a:pt x="211" y="562"/>
                  </a:lnTo>
                  <a:close/>
                  <a:moveTo>
                    <a:pt x="480" y="542"/>
                  </a:moveTo>
                  <a:cubicBezTo>
                    <a:pt x="478" y="539"/>
                    <a:pt x="478" y="539"/>
                    <a:pt x="478" y="539"/>
                  </a:cubicBezTo>
                  <a:cubicBezTo>
                    <a:pt x="484" y="534"/>
                    <a:pt x="491" y="529"/>
                    <a:pt x="498" y="523"/>
                  </a:cubicBezTo>
                  <a:cubicBezTo>
                    <a:pt x="500" y="526"/>
                    <a:pt x="500" y="526"/>
                    <a:pt x="500" y="526"/>
                  </a:cubicBezTo>
                  <a:cubicBezTo>
                    <a:pt x="494" y="532"/>
                    <a:pt x="487" y="537"/>
                    <a:pt x="480" y="542"/>
                  </a:cubicBezTo>
                  <a:close/>
                  <a:moveTo>
                    <a:pt x="588" y="532"/>
                  </a:moveTo>
                  <a:cubicBezTo>
                    <a:pt x="585" y="530"/>
                    <a:pt x="585" y="530"/>
                    <a:pt x="585" y="530"/>
                  </a:cubicBezTo>
                  <a:cubicBezTo>
                    <a:pt x="591" y="523"/>
                    <a:pt x="596" y="516"/>
                    <a:pt x="600" y="509"/>
                  </a:cubicBezTo>
                  <a:cubicBezTo>
                    <a:pt x="603" y="511"/>
                    <a:pt x="603" y="511"/>
                    <a:pt x="603" y="511"/>
                  </a:cubicBezTo>
                  <a:cubicBezTo>
                    <a:pt x="599" y="518"/>
                    <a:pt x="594" y="525"/>
                    <a:pt x="588" y="532"/>
                  </a:cubicBezTo>
                  <a:close/>
                  <a:moveTo>
                    <a:pt x="168" y="535"/>
                  </a:moveTo>
                  <a:cubicBezTo>
                    <a:pt x="161" y="529"/>
                    <a:pt x="155" y="524"/>
                    <a:pt x="149" y="518"/>
                  </a:cubicBezTo>
                  <a:cubicBezTo>
                    <a:pt x="151" y="515"/>
                    <a:pt x="151" y="515"/>
                    <a:pt x="151" y="515"/>
                  </a:cubicBezTo>
                  <a:cubicBezTo>
                    <a:pt x="157" y="521"/>
                    <a:pt x="164" y="527"/>
                    <a:pt x="171" y="532"/>
                  </a:cubicBezTo>
                  <a:lnTo>
                    <a:pt x="168" y="535"/>
                  </a:lnTo>
                  <a:close/>
                  <a:moveTo>
                    <a:pt x="65" y="527"/>
                  </a:moveTo>
                  <a:cubicBezTo>
                    <a:pt x="60" y="520"/>
                    <a:pt x="55" y="513"/>
                    <a:pt x="51" y="506"/>
                  </a:cubicBezTo>
                  <a:cubicBezTo>
                    <a:pt x="54" y="504"/>
                    <a:pt x="54" y="504"/>
                    <a:pt x="54" y="504"/>
                  </a:cubicBezTo>
                  <a:cubicBezTo>
                    <a:pt x="58" y="511"/>
                    <a:pt x="63" y="518"/>
                    <a:pt x="68" y="525"/>
                  </a:cubicBezTo>
                  <a:lnTo>
                    <a:pt x="65" y="527"/>
                  </a:lnTo>
                  <a:close/>
                  <a:moveTo>
                    <a:pt x="519" y="508"/>
                  </a:moveTo>
                  <a:cubicBezTo>
                    <a:pt x="516" y="505"/>
                    <a:pt x="516" y="505"/>
                    <a:pt x="516" y="505"/>
                  </a:cubicBezTo>
                  <a:cubicBezTo>
                    <a:pt x="522" y="499"/>
                    <a:pt x="527" y="493"/>
                    <a:pt x="532" y="486"/>
                  </a:cubicBezTo>
                  <a:cubicBezTo>
                    <a:pt x="535" y="489"/>
                    <a:pt x="535" y="489"/>
                    <a:pt x="535" y="489"/>
                  </a:cubicBezTo>
                  <a:cubicBezTo>
                    <a:pt x="530" y="495"/>
                    <a:pt x="524" y="502"/>
                    <a:pt x="519" y="508"/>
                  </a:cubicBezTo>
                  <a:close/>
                  <a:moveTo>
                    <a:pt x="131" y="499"/>
                  </a:moveTo>
                  <a:cubicBezTo>
                    <a:pt x="125" y="493"/>
                    <a:pt x="120" y="486"/>
                    <a:pt x="115" y="479"/>
                  </a:cubicBezTo>
                  <a:cubicBezTo>
                    <a:pt x="118" y="477"/>
                    <a:pt x="118" y="477"/>
                    <a:pt x="118" y="477"/>
                  </a:cubicBezTo>
                  <a:cubicBezTo>
                    <a:pt x="123" y="484"/>
                    <a:pt x="128" y="490"/>
                    <a:pt x="134" y="497"/>
                  </a:cubicBezTo>
                  <a:lnTo>
                    <a:pt x="131" y="499"/>
                  </a:lnTo>
                  <a:close/>
                  <a:moveTo>
                    <a:pt x="617" y="489"/>
                  </a:moveTo>
                  <a:cubicBezTo>
                    <a:pt x="613" y="488"/>
                    <a:pt x="613" y="488"/>
                    <a:pt x="613" y="488"/>
                  </a:cubicBezTo>
                  <a:cubicBezTo>
                    <a:pt x="618" y="480"/>
                    <a:pt x="621" y="473"/>
                    <a:pt x="625" y="465"/>
                  </a:cubicBezTo>
                  <a:cubicBezTo>
                    <a:pt x="628" y="466"/>
                    <a:pt x="628" y="466"/>
                    <a:pt x="628" y="466"/>
                  </a:cubicBezTo>
                  <a:cubicBezTo>
                    <a:pt x="625" y="474"/>
                    <a:pt x="621" y="482"/>
                    <a:pt x="617" y="489"/>
                  </a:cubicBezTo>
                  <a:close/>
                  <a:moveTo>
                    <a:pt x="38" y="484"/>
                  </a:moveTo>
                  <a:cubicBezTo>
                    <a:pt x="34" y="476"/>
                    <a:pt x="30" y="469"/>
                    <a:pt x="27" y="461"/>
                  </a:cubicBezTo>
                  <a:cubicBezTo>
                    <a:pt x="30" y="459"/>
                    <a:pt x="30" y="459"/>
                    <a:pt x="30" y="459"/>
                  </a:cubicBezTo>
                  <a:cubicBezTo>
                    <a:pt x="34" y="467"/>
                    <a:pt x="37" y="475"/>
                    <a:pt x="41" y="482"/>
                  </a:cubicBezTo>
                  <a:lnTo>
                    <a:pt x="38" y="484"/>
                  </a:lnTo>
                  <a:close/>
                  <a:moveTo>
                    <a:pt x="550" y="467"/>
                  </a:moveTo>
                  <a:cubicBezTo>
                    <a:pt x="547" y="465"/>
                    <a:pt x="547" y="465"/>
                    <a:pt x="547" y="465"/>
                  </a:cubicBezTo>
                  <a:cubicBezTo>
                    <a:pt x="551" y="458"/>
                    <a:pt x="555" y="451"/>
                    <a:pt x="559" y="443"/>
                  </a:cubicBezTo>
                  <a:cubicBezTo>
                    <a:pt x="562" y="445"/>
                    <a:pt x="562" y="445"/>
                    <a:pt x="562" y="445"/>
                  </a:cubicBezTo>
                  <a:cubicBezTo>
                    <a:pt x="559" y="453"/>
                    <a:pt x="554" y="460"/>
                    <a:pt x="550" y="467"/>
                  </a:cubicBezTo>
                  <a:close/>
                  <a:moveTo>
                    <a:pt x="102" y="457"/>
                  </a:moveTo>
                  <a:cubicBezTo>
                    <a:pt x="97" y="450"/>
                    <a:pt x="94" y="442"/>
                    <a:pt x="90" y="434"/>
                  </a:cubicBezTo>
                  <a:cubicBezTo>
                    <a:pt x="94" y="433"/>
                    <a:pt x="94" y="433"/>
                    <a:pt x="94" y="433"/>
                  </a:cubicBezTo>
                  <a:cubicBezTo>
                    <a:pt x="97" y="440"/>
                    <a:pt x="101" y="448"/>
                    <a:pt x="105" y="455"/>
                  </a:cubicBezTo>
                  <a:lnTo>
                    <a:pt x="102" y="457"/>
                  </a:lnTo>
                  <a:close/>
                  <a:moveTo>
                    <a:pt x="638" y="443"/>
                  </a:moveTo>
                  <a:cubicBezTo>
                    <a:pt x="635" y="441"/>
                    <a:pt x="635" y="441"/>
                    <a:pt x="635" y="441"/>
                  </a:cubicBezTo>
                  <a:cubicBezTo>
                    <a:pt x="637" y="433"/>
                    <a:pt x="640" y="425"/>
                    <a:pt x="642" y="417"/>
                  </a:cubicBezTo>
                  <a:cubicBezTo>
                    <a:pt x="646" y="418"/>
                    <a:pt x="646" y="418"/>
                    <a:pt x="646" y="418"/>
                  </a:cubicBezTo>
                  <a:cubicBezTo>
                    <a:pt x="644" y="426"/>
                    <a:pt x="641" y="435"/>
                    <a:pt x="638" y="443"/>
                  </a:cubicBezTo>
                  <a:close/>
                  <a:moveTo>
                    <a:pt x="17" y="437"/>
                  </a:moveTo>
                  <a:cubicBezTo>
                    <a:pt x="15" y="429"/>
                    <a:pt x="12" y="420"/>
                    <a:pt x="10" y="412"/>
                  </a:cubicBezTo>
                  <a:cubicBezTo>
                    <a:pt x="14" y="411"/>
                    <a:pt x="14" y="411"/>
                    <a:pt x="14" y="411"/>
                  </a:cubicBezTo>
                  <a:cubicBezTo>
                    <a:pt x="16" y="419"/>
                    <a:pt x="18" y="428"/>
                    <a:pt x="21" y="436"/>
                  </a:cubicBezTo>
                  <a:lnTo>
                    <a:pt x="17" y="437"/>
                  </a:lnTo>
                  <a:close/>
                  <a:moveTo>
                    <a:pt x="573" y="421"/>
                  </a:moveTo>
                  <a:cubicBezTo>
                    <a:pt x="569" y="420"/>
                    <a:pt x="569" y="420"/>
                    <a:pt x="569" y="420"/>
                  </a:cubicBezTo>
                  <a:cubicBezTo>
                    <a:pt x="572" y="412"/>
                    <a:pt x="575" y="404"/>
                    <a:pt x="577" y="396"/>
                  </a:cubicBezTo>
                  <a:cubicBezTo>
                    <a:pt x="581" y="397"/>
                    <a:pt x="581" y="397"/>
                    <a:pt x="581" y="397"/>
                  </a:cubicBezTo>
                  <a:cubicBezTo>
                    <a:pt x="578" y="405"/>
                    <a:pt x="576" y="413"/>
                    <a:pt x="573" y="421"/>
                  </a:cubicBezTo>
                  <a:close/>
                  <a:moveTo>
                    <a:pt x="81" y="410"/>
                  </a:moveTo>
                  <a:cubicBezTo>
                    <a:pt x="78" y="402"/>
                    <a:pt x="76" y="394"/>
                    <a:pt x="74" y="385"/>
                  </a:cubicBezTo>
                  <a:cubicBezTo>
                    <a:pt x="78" y="384"/>
                    <a:pt x="78" y="384"/>
                    <a:pt x="78" y="384"/>
                  </a:cubicBezTo>
                  <a:cubicBezTo>
                    <a:pt x="80" y="393"/>
                    <a:pt x="82" y="401"/>
                    <a:pt x="85" y="409"/>
                  </a:cubicBezTo>
                  <a:lnTo>
                    <a:pt x="81" y="410"/>
                  </a:lnTo>
                  <a:close/>
                  <a:moveTo>
                    <a:pt x="652" y="393"/>
                  </a:moveTo>
                  <a:cubicBezTo>
                    <a:pt x="648" y="393"/>
                    <a:pt x="648" y="393"/>
                    <a:pt x="648" y="393"/>
                  </a:cubicBezTo>
                  <a:cubicBezTo>
                    <a:pt x="650" y="384"/>
                    <a:pt x="651" y="376"/>
                    <a:pt x="652" y="367"/>
                  </a:cubicBezTo>
                  <a:cubicBezTo>
                    <a:pt x="656" y="368"/>
                    <a:pt x="656" y="368"/>
                    <a:pt x="656" y="368"/>
                  </a:cubicBezTo>
                  <a:cubicBezTo>
                    <a:pt x="655" y="376"/>
                    <a:pt x="654" y="385"/>
                    <a:pt x="652" y="393"/>
                  </a:cubicBezTo>
                  <a:close/>
                  <a:moveTo>
                    <a:pt x="5" y="387"/>
                  </a:moveTo>
                  <a:cubicBezTo>
                    <a:pt x="3" y="379"/>
                    <a:pt x="2" y="370"/>
                    <a:pt x="1" y="362"/>
                  </a:cubicBezTo>
                  <a:cubicBezTo>
                    <a:pt x="5" y="361"/>
                    <a:pt x="5" y="361"/>
                    <a:pt x="5" y="361"/>
                  </a:cubicBezTo>
                  <a:cubicBezTo>
                    <a:pt x="6" y="370"/>
                    <a:pt x="7" y="378"/>
                    <a:pt x="8" y="386"/>
                  </a:cubicBezTo>
                  <a:lnTo>
                    <a:pt x="5" y="387"/>
                  </a:lnTo>
                  <a:close/>
                  <a:moveTo>
                    <a:pt x="586" y="372"/>
                  </a:moveTo>
                  <a:cubicBezTo>
                    <a:pt x="582" y="371"/>
                    <a:pt x="582" y="371"/>
                    <a:pt x="582" y="371"/>
                  </a:cubicBezTo>
                  <a:cubicBezTo>
                    <a:pt x="584" y="363"/>
                    <a:pt x="585" y="354"/>
                    <a:pt x="585" y="346"/>
                  </a:cubicBezTo>
                  <a:cubicBezTo>
                    <a:pt x="589" y="346"/>
                    <a:pt x="589" y="346"/>
                    <a:pt x="589" y="346"/>
                  </a:cubicBezTo>
                  <a:cubicBezTo>
                    <a:pt x="588" y="355"/>
                    <a:pt x="587" y="363"/>
                    <a:pt x="586" y="372"/>
                  </a:cubicBezTo>
                  <a:close/>
                  <a:moveTo>
                    <a:pt x="70" y="360"/>
                  </a:moveTo>
                  <a:cubicBezTo>
                    <a:pt x="69" y="351"/>
                    <a:pt x="68" y="343"/>
                    <a:pt x="68" y="334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2" y="343"/>
                    <a:pt x="73" y="351"/>
                    <a:pt x="74" y="359"/>
                  </a:cubicBezTo>
                  <a:lnTo>
                    <a:pt x="70" y="360"/>
                  </a:lnTo>
                  <a:close/>
                  <a:moveTo>
                    <a:pt x="658" y="342"/>
                  </a:moveTo>
                  <a:cubicBezTo>
                    <a:pt x="654" y="342"/>
                    <a:pt x="654" y="342"/>
                    <a:pt x="654" y="342"/>
                  </a:cubicBezTo>
                  <a:cubicBezTo>
                    <a:pt x="654" y="337"/>
                    <a:pt x="654" y="332"/>
                    <a:pt x="654" y="327"/>
                  </a:cubicBezTo>
                  <a:cubicBezTo>
                    <a:pt x="654" y="323"/>
                    <a:pt x="654" y="320"/>
                    <a:pt x="654" y="317"/>
                  </a:cubicBezTo>
                  <a:cubicBezTo>
                    <a:pt x="658" y="317"/>
                    <a:pt x="658" y="317"/>
                    <a:pt x="658" y="317"/>
                  </a:cubicBezTo>
                  <a:cubicBezTo>
                    <a:pt x="658" y="320"/>
                    <a:pt x="658" y="323"/>
                    <a:pt x="658" y="327"/>
                  </a:cubicBezTo>
                  <a:cubicBezTo>
                    <a:pt x="658" y="332"/>
                    <a:pt x="658" y="337"/>
                    <a:pt x="658" y="342"/>
                  </a:cubicBezTo>
                  <a:close/>
                  <a:moveTo>
                    <a:pt x="0" y="336"/>
                  </a:moveTo>
                  <a:cubicBezTo>
                    <a:pt x="0" y="335"/>
                    <a:pt x="0" y="334"/>
                    <a:pt x="0" y="333"/>
                  </a:cubicBezTo>
                  <a:cubicBezTo>
                    <a:pt x="0" y="325"/>
                    <a:pt x="0" y="318"/>
                    <a:pt x="0" y="310"/>
                  </a:cubicBezTo>
                  <a:cubicBezTo>
                    <a:pt x="4" y="311"/>
                    <a:pt x="4" y="311"/>
                    <a:pt x="4" y="311"/>
                  </a:cubicBezTo>
                  <a:cubicBezTo>
                    <a:pt x="4" y="318"/>
                    <a:pt x="3" y="325"/>
                    <a:pt x="3" y="333"/>
                  </a:cubicBezTo>
                  <a:cubicBezTo>
                    <a:pt x="3" y="334"/>
                    <a:pt x="3" y="335"/>
                    <a:pt x="4" y="336"/>
                  </a:cubicBezTo>
                  <a:lnTo>
                    <a:pt x="0" y="336"/>
                  </a:lnTo>
                  <a:close/>
                  <a:moveTo>
                    <a:pt x="585" y="321"/>
                  </a:moveTo>
                  <a:cubicBezTo>
                    <a:pt x="585" y="312"/>
                    <a:pt x="584" y="304"/>
                    <a:pt x="583" y="295"/>
                  </a:cubicBezTo>
                  <a:cubicBezTo>
                    <a:pt x="587" y="295"/>
                    <a:pt x="587" y="295"/>
                    <a:pt x="587" y="295"/>
                  </a:cubicBezTo>
                  <a:cubicBezTo>
                    <a:pt x="588" y="303"/>
                    <a:pt x="589" y="312"/>
                    <a:pt x="589" y="321"/>
                  </a:cubicBezTo>
                  <a:lnTo>
                    <a:pt x="585" y="321"/>
                  </a:lnTo>
                  <a:close/>
                  <a:moveTo>
                    <a:pt x="73" y="309"/>
                  </a:moveTo>
                  <a:cubicBezTo>
                    <a:pt x="69" y="309"/>
                    <a:pt x="69" y="309"/>
                    <a:pt x="69" y="309"/>
                  </a:cubicBezTo>
                  <a:cubicBezTo>
                    <a:pt x="70" y="300"/>
                    <a:pt x="71" y="291"/>
                    <a:pt x="72" y="283"/>
                  </a:cubicBezTo>
                  <a:cubicBezTo>
                    <a:pt x="76" y="284"/>
                    <a:pt x="76" y="284"/>
                    <a:pt x="76" y="284"/>
                  </a:cubicBezTo>
                  <a:cubicBezTo>
                    <a:pt x="75" y="292"/>
                    <a:pt x="74" y="300"/>
                    <a:pt x="73" y="309"/>
                  </a:cubicBezTo>
                  <a:close/>
                  <a:moveTo>
                    <a:pt x="652" y="291"/>
                  </a:moveTo>
                  <a:cubicBezTo>
                    <a:pt x="651" y="283"/>
                    <a:pt x="650" y="275"/>
                    <a:pt x="648" y="266"/>
                  </a:cubicBezTo>
                  <a:cubicBezTo>
                    <a:pt x="652" y="266"/>
                    <a:pt x="652" y="266"/>
                    <a:pt x="652" y="266"/>
                  </a:cubicBezTo>
                  <a:cubicBezTo>
                    <a:pt x="653" y="274"/>
                    <a:pt x="655" y="282"/>
                    <a:pt x="656" y="291"/>
                  </a:cubicBezTo>
                  <a:lnTo>
                    <a:pt x="652" y="291"/>
                  </a:lnTo>
                  <a:close/>
                  <a:moveTo>
                    <a:pt x="6" y="285"/>
                  </a:moveTo>
                  <a:cubicBezTo>
                    <a:pt x="3" y="285"/>
                    <a:pt x="3" y="285"/>
                    <a:pt x="3" y="285"/>
                  </a:cubicBezTo>
                  <a:cubicBezTo>
                    <a:pt x="4" y="276"/>
                    <a:pt x="5" y="268"/>
                    <a:pt x="7" y="259"/>
                  </a:cubicBezTo>
                  <a:cubicBezTo>
                    <a:pt x="11" y="260"/>
                    <a:pt x="11" y="260"/>
                    <a:pt x="11" y="260"/>
                  </a:cubicBezTo>
                  <a:cubicBezTo>
                    <a:pt x="9" y="268"/>
                    <a:pt x="8" y="277"/>
                    <a:pt x="6" y="285"/>
                  </a:cubicBezTo>
                  <a:close/>
                  <a:moveTo>
                    <a:pt x="579" y="271"/>
                  </a:moveTo>
                  <a:cubicBezTo>
                    <a:pt x="577" y="262"/>
                    <a:pt x="574" y="254"/>
                    <a:pt x="572" y="246"/>
                  </a:cubicBezTo>
                  <a:cubicBezTo>
                    <a:pt x="575" y="245"/>
                    <a:pt x="575" y="245"/>
                    <a:pt x="575" y="245"/>
                  </a:cubicBezTo>
                  <a:cubicBezTo>
                    <a:pt x="578" y="253"/>
                    <a:pt x="580" y="261"/>
                    <a:pt x="582" y="270"/>
                  </a:cubicBezTo>
                  <a:lnTo>
                    <a:pt x="579" y="271"/>
                  </a:lnTo>
                  <a:close/>
                  <a:moveTo>
                    <a:pt x="82" y="259"/>
                  </a:moveTo>
                  <a:cubicBezTo>
                    <a:pt x="78" y="258"/>
                    <a:pt x="78" y="258"/>
                    <a:pt x="78" y="258"/>
                  </a:cubicBezTo>
                  <a:cubicBezTo>
                    <a:pt x="81" y="250"/>
                    <a:pt x="83" y="242"/>
                    <a:pt x="87" y="234"/>
                  </a:cubicBezTo>
                  <a:cubicBezTo>
                    <a:pt x="90" y="235"/>
                    <a:pt x="90" y="235"/>
                    <a:pt x="90" y="235"/>
                  </a:cubicBezTo>
                  <a:cubicBezTo>
                    <a:pt x="87" y="243"/>
                    <a:pt x="84" y="251"/>
                    <a:pt x="82" y="259"/>
                  </a:cubicBezTo>
                  <a:close/>
                  <a:moveTo>
                    <a:pt x="642" y="242"/>
                  </a:moveTo>
                  <a:cubicBezTo>
                    <a:pt x="640" y="234"/>
                    <a:pt x="637" y="225"/>
                    <a:pt x="634" y="218"/>
                  </a:cubicBezTo>
                  <a:cubicBezTo>
                    <a:pt x="638" y="216"/>
                    <a:pt x="638" y="216"/>
                    <a:pt x="638" y="216"/>
                  </a:cubicBezTo>
                  <a:cubicBezTo>
                    <a:pt x="641" y="224"/>
                    <a:pt x="644" y="232"/>
                    <a:pt x="646" y="241"/>
                  </a:cubicBezTo>
                  <a:lnTo>
                    <a:pt x="642" y="242"/>
                  </a:lnTo>
                  <a:close/>
                  <a:moveTo>
                    <a:pt x="17" y="236"/>
                  </a:moveTo>
                  <a:cubicBezTo>
                    <a:pt x="14" y="235"/>
                    <a:pt x="14" y="235"/>
                    <a:pt x="14" y="235"/>
                  </a:cubicBezTo>
                  <a:cubicBezTo>
                    <a:pt x="16" y="226"/>
                    <a:pt x="19" y="218"/>
                    <a:pt x="22" y="210"/>
                  </a:cubicBezTo>
                  <a:cubicBezTo>
                    <a:pt x="26" y="212"/>
                    <a:pt x="26" y="212"/>
                    <a:pt x="26" y="212"/>
                  </a:cubicBezTo>
                  <a:cubicBezTo>
                    <a:pt x="22" y="220"/>
                    <a:pt x="20" y="228"/>
                    <a:pt x="17" y="236"/>
                  </a:cubicBezTo>
                  <a:close/>
                  <a:moveTo>
                    <a:pt x="562" y="223"/>
                  </a:moveTo>
                  <a:cubicBezTo>
                    <a:pt x="559" y="215"/>
                    <a:pt x="555" y="207"/>
                    <a:pt x="550" y="200"/>
                  </a:cubicBezTo>
                  <a:cubicBezTo>
                    <a:pt x="554" y="198"/>
                    <a:pt x="554" y="198"/>
                    <a:pt x="554" y="198"/>
                  </a:cubicBezTo>
                  <a:cubicBezTo>
                    <a:pt x="558" y="206"/>
                    <a:pt x="562" y="213"/>
                    <a:pt x="566" y="221"/>
                  </a:cubicBezTo>
                  <a:lnTo>
                    <a:pt x="562" y="223"/>
                  </a:lnTo>
                  <a:close/>
                  <a:moveTo>
                    <a:pt x="101" y="212"/>
                  </a:moveTo>
                  <a:cubicBezTo>
                    <a:pt x="97" y="210"/>
                    <a:pt x="97" y="210"/>
                    <a:pt x="97" y="210"/>
                  </a:cubicBezTo>
                  <a:cubicBezTo>
                    <a:pt x="101" y="203"/>
                    <a:pt x="106" y="195"/>
                    <a:pt x="110" y="188"/>
                  </a:cubicBezTo>
                  <a:cubicBezTo>
                    <a:pt x="113" y="190"/>
                    <a:pt x="113" y="190"/>
                    <a:pt x="113" y="190"/>
                  </a:cubicBezTo>
                  <a:cubicBezTo>
                    <a:pt x="109" y="197"/>
                    <a:pt x="105" y="205"/>
                    <a:pt x="101" y="212"/>
                  </a:cubicBezTo>
                  <a:close/>
                  <a:moveTo>
                    <a:pt x="625" y="194"/>
                  </a:moveTo>
                  <a:cubicBezTo>
                    <a:pt x="621" y="186"/>
                    <a:pt x="617" y="179"/>
                    <a:pt x="613" y="171"/>
                  </a:cubicBezTo>
                  <a:cubicBezTo>
                    <a:pt x="617" y="170"/>
                    <a:pt x="617" y="170"/>
                    <a:pt x="617" y="170"/>
                  </a:cubicBezTo>
                  <a:cubicBezTo>
                    <a:pt x="621" y="177"/>
                    <a:pt x="625" y="185"/>
                    <a:pt x="628" y="192"/>
                  </a:cubicBezTo>
                  <a:lnTo>
                    <a:pt x="625" y="194"/>
                  </a:lnTo>
                  <a:close/>
                  <a:moveTo>
                    <a:pt x="36" y="188"/>
                  </a:moveTo>
                  <a:cubicBezTo>
                    <a:pt x="32" y="187"/>
                    <a:pt x="32" y="187"/>
                    <a:pt x="32" y="187"/>
                  </a:cubicBezTo>
                  <a:cubicBezTo>
                    <a:pt x="36" y="179"/>
                    <a:pt x="40" y="171"/>
                    <a:pt x="44" y="164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3" y="173"/>
                    <a:pt x="39" y="181"/>
                    <a:pt x="36" y="188"/>
                  </a:cubicBezTo>
                  <a:close/>
                  <a:moveTo>
                    <a:pt x="537" y="179"/>
                  </a:moveTo>
                  <a:cubicBezTo>
                    <a:pt x="532" y="172"/>
                    <a:pt x="526" y="166"/>
                    <a:pt x="521" y="159"/>
                  </a:cubicBezTo>
                  <a:cubicBezTo>
                    <a:pt x="524" y="157"/>
                    <a:pt x="524" y="157"/>
                    <a:pt x="524" y="157"/>
                  </a:cubicBezTo>
                  <a:cubicBezTo>
                    <a:pt x="529" y="163"/>
                    <a:pt x="535" y="170"/>
                    <a:pt x="540" y="177"/>
                  </a:cubicBezTo>
                  <a:lnTo>
                    <a:pt x="537" y="179"/>
                  </a:lnTo>
                  <a:close/>
                  <a:moveTo>
                    <a:pt x="128" y="170"/>
                  </a:moveTo>
                  <a:cubicBezTo>
                    <a:pt x="125" y="167"/>
                    <a:pt x="125" y="167"/>
                    <a:pt x="125" y="167"/>
                  </a:cubicBezTo>
                  <a:cubicBezTo>
                    <a:pt x="131" y="161"/>
                    <a:pt x="136" y="154"/>
                    <a:pt x="142" y="148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39" y="157"/>
                    <a:pt x="133" y="163"/>
                    <a:pt x="128" y="170"/>
                  </a:cubicBezTo>
                  <a:close/>
                  <a:moveTo>
                    <a:pt x="600" y="150"/>
                  </a:moveTo>
                  <a:cubicBezTo>
                    <a:pt x="595" y="143"/>
                    <a:pt x="590" y="136"/>
                    <a:pt x="585" y="129"/>
                  </a:cubicBezTo>
                  <a:cubicBezTo>
                    <a:pt x="588" y="127"/>
                    <a:pt x="588" y="127"/>
                    <a:pt x="588" y="127"/>
                  </a:cubicBezTo>
                  <a:cubicBezTo>
                    <a:pt x="593" y="134"/>
                    <a:pt x="598" y="141"/>
                    <a:pt x="603" y="148"/>
                  </a:cubicBezTo>
                  <a:lnTo>
                    <a:pt x="600" y="150"/>
                  </a:lnTo>
                  <a:close/>
                  <a:moveTo>
                    <a:pt x="503" y="141"/>
                  </a:moveTo>
                  <a:cubicBezTo>
                    <a:pt x="497" y="135"/>
                    <a:pt x="490" y="130"/>
                    <a:pt x="483" y="125"/>
                  </a:cubicBezTo>
                  <a:cubicBezTo>
                    <a:pt x="486" y="122"/>
                    <a:pt x="486" y="122"/>
                    <a:pt x="486" y="122"/>
                  </a:cubicBezTo>
                  <a:cubicBezTo>
                    <a:pt x="493" y="127"/>
                    <a:pt x="499" y="133"/>
                    <a:pt x="506" y="138"/>
                  </a:cubicBezTo>
                  <a:lnTo>
                    <a:pt x="503" y="141"/>
                  </a:lnTo>
                  <a:close/>
                  <a:moveTo>
                    <a:pt x="61" y="145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63" y="135"/>
                    <a:pt x="68" y="129"/>
                    <a:pt x="73" y="122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1" y="131"/>
                    <a:pt x="66" y="138"/>
                    <a:pt x="61" y="145"/>
                  </a:cubicBezTo>
                  <a:close/>
                  <a:moveTo>
                    <a:pt x="164" y="133"/>
                  </a:moveTo>
                  <a:cubicBezTo>
                    <a:pt x="161" y="130"/>
                    <a:pt x="161" y="130"/>
                    <a:pt x="161" y="130"/>
                  </a:cubicBezTo>
                  <a:cubicBezTo>
                    <a:pt x="168" y="125"/>
                    <a:pt x="174" y="120"/>
                    <a:pt x="182" y="115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77" y="123"/>
                    <a:pt x="170" y="128"/>
                    <a:pt x="164" y="133"/>
                  </a:cubicBezTo>
                  <a:close/>
                  <a:moveTo>
                    <a:pt x="569" y="110"/>
                  </a:moveTo>
                  <a:cubicBezTo>
                    <a:pt x="565" y="106"/>
                    <a:pt x="561" y="102"/>
                    <a:pt x="557" y="98"/>
                  </a:cubicBezTo>
                  <a:cubicBezTo>
                    <a:pt x="555" y="96"/>
                    <a:pt x="553" y="94"/>
                    <a:pt x="551" y="92"/>
                  </a:cubicBezTo>
                  <a:cubicBezTo>
                    <a:pt x="553" y="89"/>
                    <a:pt x="553" y="89"/>
                    <a:pt x="553" y="89"/>
                  </a:cubicBezTo>
                  <a:cubicBezTo>
                    <a:pt x="555" y="91"/>
                    <a:pt x="558" y="93"/>
                    <a:pt x="560" y="95"/>
                  </a:cubicBezTo>
                  <a:cubicBezTo>
                    <a:pt x="564" y="99"/>
                    <a:pt x="568" y="103"/>
                    <a:pt x="571" y="107"/>
                  </a:cubicBezTo>
                  <a:lnTo>
                    <a:pt x="569" y="110"/>
                  </a:lnTo>
                  <a:close/>
                  <a:moveTo>
                    <a:pt x="463" y="111"/>
                  </a:moveTo>
                  <a:cubicBezTo>
                    <a:pt x="455" y="106"/>
                    <a:pt x="448" y="102"/>
                    <a:pt x="440" y="98"/>
                  </a:cubicBezTo>
                  <a:cubicBezTo>
                    <a:pt x="442" y="95"/>
                    <a:pt x="442" y="95"/>
                    <a:pt x="442" y="95"/>
                  </a:cubicBezTo>
                  <a:cubicBezTo>
                    <a:pt x="450" y="99"/>
                    <a:pt x="457" y="103"/>
                    <a:pt x="465" y="107"/>
                  </a:cubicBezTo>
                  <a:lnTo>
                    <a:pt x="463" y="111"/>
                  </a:lnTo>
                  <a:close/>
                  <a:moveTo>
                    <a:pt x="205" y="105"/>
                  </a:moveTo>
                  <a:cubicBezTo>
                    <a:pt x="203" y="101"/>
                    <a:pt x="203" y="101"/>
                    <a:pt x="203" y="101"/>
                  </a:cubicBezTo>
                  <a:cubicBezTo>
                    <a:pt x="211" y="97"/>
                    <a:pt x="219" y="93"/>
                    <a:pt x="227" y="90"/>
                  </a:cubicBezTo>
                  <a:cubicBezTo>
                    <a:pt x="228" y="94"/>
                    <a:pt x="228" y="94"/>
                    <a:pt x="228" y="94"/>
                  </a:cubicBezTo>
                  <a:cubicBezTo>
                    <a:pt x="220" y="97"/>
                    <a:pt x="213" y="101"/>
                    <a:pt x="205" y="105"/>
                  </a:cubicBezTo>
                  <a:close/>
                  <a:moveTo>
                    <a:pt x="93" y="105"/>
                  </a:moveTo>
                  <a:cubicBezTo>
                    <a:pt x="90" y="103"/>
                    <a:pt x="90" y="103"/>
                    <a:pt x="90" y="103"/>
                  </a:cubicBezTo>
                  <a:cubicBezTo>
                    <a:pt x="92" y="101"/>
                    <a:pt x="93" y="100"/>
                    <a:pt x="94" y="99"/>
                  </a:cubicBezTo>
                  <a:cubicBezTo>
                    <a:pt x="99" y="94"/>
                    <a:pt x="104" y="89"/>
                    <a:pt x="109" y="85"/>
                  </a:cubicBezTo>
                  <a:cubicBezTo>
                    <a:pt x="111" y="88"/>
                    <a:pt x="111" y="88"/>
                    <a:pt x="111" y="88"/>
                  </a:cubicBezTo>
                  <a:cubicBezTo>
                    <a:pt x="106" y="92"/>
                    <a:pt x="102" y="97"/>
                    <a:pt x="97" y="102"/>
                  </a:cubicBezTo>
                  <a:cubicBezTo>
                    <a:pt x="96" y="103"/>
                    <a:pt x="94" y="104"/>
                    <a:pt x="93" y="105"/>
                  </a:cubicBezTo>
                  <a:close/>
                  <a:moveTo>
                    <a:pt x="417" y="89"/>
                  </a:moveTo>
                  <a:cubicBezTo>
                    <a:pt x="409" y="86"/>
                    <a:pt x="401" y="83"/>
                    <a:pt x="393" y="81"/>
                  </a:cubicBezTo>
                  <a:cubicBezTo>
                    <a:pt x="394" y="77"/>
                    <a:pt x="394" y="77"/>
                    <a:pt x="394" y="77"/>
                  </a:cubicBezTo>
                  <a:cubicBezTo>
                    <a:pt x="402" y="79"/>
                    <a:pt x="410" y="82"/>
                    <a:pt x="418" y="85"/>
                  </a:cubicBezTo>
                  <a:lnTo>
                    <a:pt x="417" y="89"/>
                  </a:lnTo>
                  <a:close/>
                  <a:moveTo>
                    <a:pt x="252" y="85"/>
                  </a:moveTo>
                  <a:cubicBezTo>
                    <a:pt x="251" y="81"/>
                    <a:pt x="251" y="81"/>
                    <a:pt x="251" y="81"/>
                  </a:cubicBezTo>
                  <a:cubicBezTo>
                    <a:pt x="259" y="79"/>
                    <a:pt x="267" y="76"/>
                    <a:pt x="276" y="75"/>
                  </a:cubicBezTo>
                  <a:cubicBezTo>
                    <a:pt x="276" y="78"/>
                    <a:pt x="276" y="78"/>
                    <a:pt x="276" y="78"/>
                  </a:cubicBezTo>
                  <a:cubicBezTo>
                    <a:pt x="268" y="80"/>
                    <a:pt x="260" y="82"/>
                    <a:pt x="252" y="85"/>
                  </a:cubicBezTo>
                  <a:close/>
                  <a:moveTo>
                    <a:pt x="532" y="75"/>
                  </a:moveTo>
                  <a:cubicBezTo>
                    <a:pt x="525" y="70"/>
                    <a:pt x="518" y="65"/>
                    <a:pt x="511" y="60"/>
                  </a:cubicBezTo>
                  <a:cubicBezTo>
                    <a:pt x="513" y="57"/>
                    <a:pt x="513" y="57"/>
                    <a:pt x="513" y="57"/>
                  </a:cubicBezTo>
                  <a:cubicBezTo>
                    <a:pt x="520" y="62"/>
                    <a:pt x="527" y="67"/>
                    <a:pt x="534" y="72"/>
                  </a:cubicBezTo>
                  <a:lnTo>
                    <a:pt x="532" y="75"/>
                  </a:lnTo>
                  <a:close/>
                  <a:moveTo>
                    <a:pt x="368" y="76"/>
                  </a:moveTo>
                  <a:cubicBezTo>
                    <a:pt x="360" y="75"/>
                    <a:pt x="351" y="74"/>
                    <a:pt x="343" y="73"/>
                  </a:cubicBezTo>
                  <a:cubicBezTo>
                    <a:pt x="343" y="70"/>
                    <a:pt x="343" y="70"/>
                    <a:pt x="343" y="70"/>
                  </a:cubicBezTo>
                  <a:cubicBezTo>
                    <a:pt x="352" y="70"/>
                    <a:pt x="360" y="71"/>
                    <a:pt x="369" y="72"/>
                  </a:cubicBezTo>
                  <a:lnTo>
                    <a:pt x="368" y="76"/>
                  </a:lnTo>
                  <a:close/>
                  <a:moveTo>
                    <a:pt x="301" y="74"/>
                  </a:moveTo>
                  <a:cubicBezTo>
                    <a:pt x="301" y="71"/>
                    <a:pt x="301" y="71"/>
                    <a:pt x="301" y="71"/>
                  </a:cubicBezTo>
                  <a:cubicBezTo>
                    <a:pt x="309" y="70"/>
                    <a:pt x="318" y="69"/>
                    <a:pt x="327" y="69"/>
                  </a:cubicBezTo>
                  <a:cubicBezTo>
                    <a:pt x="327" y="73"/>
                    <a:pt x="327" y="73"/>
                    <a:pt x="327" y="73"/>
                  </a:cubicBezTo>
                  <a:cubicBezTo>
                    <a:pt x="318" y="73"/>
                    <a:pt x="310" y="74"/>
                    <a:pt x="301" y="74"/>
                  </a:cubicBezTo>
                  <a:close/>
                  <a:moveTo>
                    <a:pt x="131" y="71"/>
                  </a:moveTo>
                  <a:cubicBezTo>
                    <a:pt x="129" y="68"/>
                    <a:pt x="129" y="68"/>
                    <a:pt x="129" y="68"/>
                  </a:cubicBezTo>
                  <a:cubicBezTo>
                    <a:pt x="135" y="63"/>
                    <a:pt x="142" y="58"/>
                    <a:pt x="150" y="53"/>
                  </a:cubicBezTo>
                  <a:cubicBezTo>
                    <a:pt x="152" y="57"/>
                    <a:pt x="152" y="57"/>
                    <a:pt x="152" y="57"/>
                  </a:cubicBezTo>
                  <a:cubicBezTo>
                    <a:pt x="145" y="61"/>
                    <a:pt x="138" y="66"/>
                    <a:pt x="131" y="71"/>
                  </a:cubicBezTo>
                  <a:close/>
                  <a:moveTo>
                    <a:pt x="490" y="47"/>
                  </a:moveTo>
                  <a:cubicBezTo>
                    <a:pt x="482" y="43"/>
                    <a:pt x="475" y="39"/>
                    <a:pt x="467" y="35"/>
                  </a:cubicBezTo>
                  <a:cubicBezTo>
                    <a:pt x="469" y="32"/>
                    <a:pt x="469" y="32"/>
                    <a:pt x="469" y="32"/>
                  </a:cubicBezTo>
                  <a:cubicBezTo>
                    <a:pt x="476" y="35"/>
                    <a:pt x="484" y="39"/>
                    <a:pt x="491" y="43"/>
                  </a:cubicBezTo>
                  <a:lnTo>
                    <a:pt x="490" y="47"/>
                  </a:lnTo>
                  <a:close/>
                  <a:moveTo>
                    <a:pt x="173" y="44"/>
                  </a:moveTo>
                  <a:cubicBezTo>
                    <a:pt x="172" y="40"/>
                    <a:pt x="172" y="40"/>
                    <a:pt x="172" y="40"/>
                  </a:cubicBezTo>
                  <a:cubicBezTo>
                    <a:pt x="179" y="36"/>
                    <a:pt x="187" y="32"/>
                    <a:pt x="195" y="29"/>
                  </a:cubicBezTo>
                  <a:cubicBezTo>
                    <a:pt x="196" y="32"/>
                    <a:pt x="196" y="32"/>
                    <a:pt x="196" y="32"/>
                  </a:cubicBezTo>
                  <a:cubicBezTo>
                    <a:pt x="189" y="36"/>
                    <a:pt x="181" y="40"/>
                    <a:pt x="173" y="44"/>
                  </a:cubicBezTo>
                  <a:close/>
                  <a:moveTo>
                    <a:pt x="444" y="25"/>
                  </a:moveTo>
                  <a:cubicBezTo>
                    <a:pt x="436" y="22"/>
                    <a:pt x="428" y="20"/>
                    <a:pt x="420" y="17"/>
                  </a:cubicBezTo>
                  <a:cubicBezTo>
                    <a:pt x="421" y="13"/>
                    <a:pt x="421" y="13"/>
                    <a:pt x="421" y="13"/>
                  </a:cubicBezTo>
                  <a:cubicBezTo>
                    <a:pt x="429" y="16"/>
                    <a:pt x="437" y="19"/>
                    <a:pt x="445" y="22"/>
                  </a:cubicBezTo>
                  <a:lnTo>
                    <a:pt x="444" y="25"/>
                  </a:lnTo>
                  <a:close/>
                  <a:moveTo>
                    <a:pt x="220" y="23"/>
                  </a:moveTo>
                  <a:cubicBezTo>
                    <a:pt x="219" y="19"/>
                    <a:pt x="219" y="19"/>
                    <a:pt x="219" y="19"/>
                  </a:cubicBezTo>
                  <a:cubicBezTo>
                    <a:pt x="227" y="17"/>
                    <a:pt x="235" y="14"/>
                    <a:pt x="243" y="12"/>
                  </a:cubicBezTo>
                  <a:cubicBezTo>
                    <a:pt x="244" y="15"/>
                    <a:pt x="244" y="15"/>
                    <a:pt x="244" y="15"/>
                  </a:cubicBezTo>
                  <a:cubicBezTo>
                    <a:pt x="236" y="18"/>
                    <a:pt x="228" y="20"/>
                    <a:pt x="220" y="23"/>
                  </a:cubicBezTo>
                  <a:close/>
                  <a:moveTo>
                    <a:pt x="395" y="11"/>
                  </a:moveTo>
                  <a:cubicBezTo>
                    <a:pt x="387" y="9"/>
                    <a:pt x="378" y="8"/>
                    <a:pt x="370" y="7"/>
                  </a:cubicBezTo>
                  <a:cubicBezTo>
                    <a:pt x="370" y="3"/>
                    <a:pt x="370" y="3"/>
                    <a:pt x="370" y="3"/>
                  </a:cubicBezTo>
                  <a:cubicBezTo>
                    <a:pt x="379" y="4"/>
                    <a:pt x="387" y="6"/>
                    <a:pt x="396" y="7"/>
                  </a:cubicBezTo>
                  <a:lnTo>
                    <a:pt x="395" y="11"/>
                  </a:lnTo>
                  <a:close/>
                  <a:moveTo>
                    <a:pt x="269" y="10"/>
                  </a:moveTo>
                  <a:cubicBezTo>
                    <a:pt x="268" y="6"/>
                    <a:pt x="268" y="6"/>
                    <a:pt x="268" y="6"/>
                  </a:cubicBezTo>
                  <a:cubicBezTo>
                    <a:pt x="276" y="5"/>
                    <a:pt x="285" y="3"/>
                    <a:pt x="293" y="2"/>
                  </a:cubicBezTo>
                  <a:cubicBezTo>
                    <a:pt x="294" y="6"/>
                    <a:pt x="294" y="6"/>
                    <a:pt x="294" y="6"/>
                  </a:cubicBezTo>
                  <a:cubicBezTo>
                    <a:pt x="286" y="7"/>
                    <a:pt x="277" y="8"/>
                    <a:pt x="269" y="10"/>
                  </a:cubicBezTo>
                  <a:close/>
                  <a:moveTo>
                    <a:pt x="345" y="5"/>
                  </a:moveTo>
                  <a:cubicBezTo>
                    <a:pt x="336" y="4"/>
                    <a:pt x="328" y="4"/>
                    <a:pt x="319" y="4"/>
                  </a:cubicBezTo>
                  <a:cubicBezTo>
                    <a:pt x="319" y="1"/>
                    <a:pt x="319" y="1"/>
                    <a:pt x="319" y="1"/>
                  </a:cubicBezTo>
                  <a:cubicBezTo>
                    <a:pt x="328" y="0"/>
                    <a:pt x="336" y="0"/>
                    <a:pt x="345" y="1"/>
                  </a:cubicBezTo>
                  <a:lnTo>
                    <a:pt x="345" y="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5340352" y="1370014"/>
              <a:ext cx="930275" cy="931863"/>
            </a:xfrm>
            <a:custGeom>
              <a:avLst/>
              <a:gdLst>
                <a:gd name="T0" fmla="*/ 357 w 658"/>
                <a:gd name="T1" fmla="*/ 657 h 658"/>
                <a:gd name="T2" fmla="*/ 306 w 658"/>
                <a:gd name="T3" fmla="*/ 657 h 658"/>
                <a:gd name="T4" fmla="*/ 255 w 658"/>
                <a:gd name="T5" fmla="*/ 650 h 658"/>
                <a:gd name="T6" fmla="*/ 444 w 658"/>
                <a:gd name="T7" fmla="*/ 633 h 658"/>
                <a:gd name="T8" fmla="*/ 185 w 658"/>
                <a:gd name="T9" fmla="*/ 620 h 658"/>
                <a:gd name="T10" fmla="*/ 514 w 658"/>
                <a:gd name="T11" fmla="*/ 601 h 658"/>
                <a:gd name="T12" fmla="*/ 160 w 658"/>
                <a:gd name="T13" fmla="*/ 612 h 658"/>
                <a:gd name="T14" fmla="*/ 118 w 658"/>
                <a:gd name="T15" fmla="*/ 582 h 658"/>
                <a:gd name="T16" fmla="*/ 118 w 658"/>
                <a:gd name="T17" fmla="*/ 582 h 658"/>
                <a:gd name="T18" fmla="*/ 581 w 658"/>
                <a:gd name="T19" fmla="*/ 540 h 658"/>
                <a:gd name="T20" fmla="*/ 82 w 658"/>
                <a:gd name="T21" fmla="*/ 546 h 658"/>
                <a:gd name="T22" fmla="*/ 51 w 658"/>
                <a:gd name="T23" fmla="*/ 505 h 658"/>
                <a:gd name="T24" fmla="*/ 625 w 658"/>
                <a:gd name="T25" fmla="*/ 464 h 658"/>
                <a:gd name="T26" fmla="*/ 21 w 658"/>
                <a:gd name="T27" fmla="*/ 435 h 658"/>
                <a:gd name="T28" fmla="*/ 652 w 658"/>
                <a:gd name="T29" fmla="*/ 392 h 658"/>
                <a:gd name="T30" fmla="*/ 10 w 658"/>
                <a:gd name="T31" fmla="*/ 411 h 658"/>
                <a:gd name="T32" fmla="*/ 1 w 658"/>
                <a:gd name="T33" fmla="*/ 361 h 658"/>
                <a:gd name="T34" fmla="*/ 1 w 658"/>
                <a:gd name="T35" fmla="*/ 361 h 658"/>
                <a:gd name="T36" fmla="*/ 658 w 658"/>
                <a:gd name="T37" fmla="*/ 316 h 658"/>
                <a:gd name="T38" fmla="*/ 4 w 658"/>
                <a:gd name="T39" fmla="*/ 310 h 658"/>
                <a:gd name="T40" fmla="*/ 11 w 658"/>
                <a:gd name="T41" fmla="*/ 259 h 658"/>
                <a:gd name="T42" fmla="*/ 625 w 658"/>
                <a:gd name="T43" fmla="*/ 193 h 658"/>
                <a:gd name="T44" fmla="*/ 32 w 658"/>
                <a:gd name="T45" fmla="*/ 186 h 658"/>
                <a:gd name="T46" fmla="*/ 616 w 658"/>
                <a:gd name="T47" fmla="*/ 169 h 658"/>
                <a:gd name="T48" fmla="*/ 48 w 658"/>
                <a:gd name="T49" fmla="*/ 165 h 658"/>
                <a:gd name="T50" fmla="*/ 76 w 658"/>
                <a:gd name="T51" fmla="*/ 123 h 658"/>
                <a:gd name="T52" fmla="*/ 76 w 658"/>
                <a:gd name="T53" fmla="*/ 123 h 658"/>
                <a:gd name="T54" fmla="*/ 553 w 658"/>
                <a:gd name="T55" fmla="*/ 88 h 658"/>
                <a:gd name="T56" fmla="*/ 111 w 658"/>
                <a:gd name="T57" fmla="*/ 87 h 658"/>
                <a:gd name="T58" fmla="*/ 361 w 658"/>
                <a:gd name="T59" fmla="*/ 587 h 658"/>
                <a:gd name="T60" fmla="*/ 259 w 658"/>
                <a:gd name="T61" fmla="*/ 580 h 658"/>
                <a:gd name="T62" fmla="*/ 434 w 658"/>
                <a:gd name="T63" fmla="*/ 563 h 658"/>
                <a:gd name="T64" fmla="*/ 236 w 658"/>
                <a:gd name="T65" fmla="*/ 568 h 658"/>
                <a:gd name="T66" fmla="*/ 458 w 658"/>
                <a:gd name="T67" fmla="*/ 555 h 658"/>
                <a:gd name="T68" fmla="*/ 500 w 658"/>
                <a:gd name="T69" fmla="*/ 525 h 658"/>
                <a:gd name="T70" fmla="*/ 131 w 658"/>
                <a:gd name="T71" fmla="*/ 498 h 658"/>
                <a:gd name="T72" fmla="*/ 547 w 658"/>
                <a:gd name="T73" fmla="*/ 464 h 658"/>
                <a:gd name="T74" fmla="*/ 118 w 658"/>
                <a:gd name="T75" fmla="*/ 476 h 658"/>
                <a:gd name="T76" fmla="*/ 562 w 658"/>
                <a:gd name="T77" fmla="*/ 444 h 658"/>
                <a:gd name="T78" fmla="*/ 581 w 658"/>
                <a:gd name="T79" fmla="*/ 396 h 658"/>
                <a:gd name="T80" fmla="*/ 70 w 658"/>
                <a:gd name="T81" fmla="*/ 359 h 658"/>
                <a:gd name="T82" fmla="*/ 585 w 658"/>
                <a:gd name="T83" fmla="*/ 321 h 658"/>
                <a:gd name="T84" fmla="*/ 68 w 658"/>
                <a:gd name="T85" fmla="*/ 333 h 658"/>
                <a:gd name="T86" fmla="*/ 582 w 658"/>
                <a:gd name="T87" fmla="*/ 269 h 658"/>
                <a:gd name="T88" fmla="*/ 82 w 658"/>
                <a:gd name="T89" fmla="*/ 258 h 658"/>
                <a:gd name="T90" fmla="*/ 572 w 658"/>
                <a:gd name="T91" fmla="*/ 245 h 658"/>
                <a:gd name="T92" fmla="*/ 550 w 658"/>
                <a:gd name="T93" fmla="*/ 199 h 658"/>
                <a:gd name="T94" fmla="*/ 110 w 658"/>
                <a:gd name="T95" fmla="*/ 187 h 658"/>
                <a:gd name="T96" fmla="*/ 505 w 658"/>
                <a:gd name="T97" fmla="*/ 137 h 658"/>
                <a:gd name="T98" fmla="*/ 163 w 658"/>
                <a:gd name="T99" fmla="*/ 132 h 658"/>
                <a:gd name="T100" fmla="*/ 483 w 658"/>
                <a:gd name="T101" fmla="*/ 124 h 658"/>
                <a:gd name="T102" fmla="*/ 440 w 658"/>
                <a:gd name="T103" fmla="*/ 97 h 658"/>
                <a:gd name="T104" fmla="*/ 226 w 658"/>
                <a:gd name="T105" fmla="*/ 89 h 658"/>
                <a:gd name="T106" fmla="*/ 368 w 658"/>
                <a:gd name="T107" fmla="*/ 71 h 658"/>
                <a:gd name="T108" fmla="*/ 301 w 658"/>
                <a:gd name="T109" fmla="*/ 73 h 658"/>
                <a:gd name="T110" fmla="*/ 343 w 658"/>
                <a:gd name="T111" fmla="*/ 72 h 658"/>
                <a:gd name="T112" fmla="*/ 152 w 658"/>
                <a:gd name="T113" fmla="*/ 56 h 658"/>
                <a:gd name="T114" fmla="*/ 444 w 658"/>
                <a:gd name="T115" fmla="*/ 24 h 658"/>
                <a:gd name="T116" fmla="*/ 218 w 658"/>
                <a:gd name="T117" fmla="*/ 18 h 658"/>
                <a:gd name="T118" fmla="*/ 421 w 658"/>
                <a:gd name="T119" fmla="*/ 12 h 658"/>
                <a:gd name="T120" fmla="*/ 244 w 658"/>
                <a:gd name="T121" fmla="*/ 15 h 658"/>
                <a:gd name="T122" fmla="*/ 294 w 658"/>
                <a:gd name="T123" fmla="*/ 5 h 658"/>
                <a:gd name="T124" fmla="*/ 294 w 658"/>
                <a:gd name="T125" fmla="*/ 5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8" h="658">
                  <a:moveTo>
                    <a:pt x="332" y="658"/>
                  </a:moveTo>
                  <a:cubicBezTo>
                    <a:pt x="332" y="654"/>
                    <a:pt x="332" y="654"/>
                    <a:pt x="332" y="654"/>
                  </a:cubicBezTo>
                  <a:cubicBezTo>
                    <a:pt x="340" y="654"/>
                    <a:pt x="349" y="654"/>
                    <a:pt x="357" y="653"/>
                  </a:cubicBezTo>
                  <a:cubicBezTo>
                    <a:pt x="361" y="652"/>
                    <a:pt x="366" y="652"/>
                    <a:pt x="370" y="651"/>
                  </a:cubicBezTo>
                  <a:cubicBezTo>
                    <a:pt x="371" y="655"/>
                    <a:pt x="371" y="655"/>
                    <a:pt x="371" y="655"/>
                  </a:cubicBezTo>
                  <a:cubicBezTo>
                    <a:pt x="366" y="656"/>
                    <a:pt x="362" y="656"/>
                    <a:pt x="357" y="657"/>
                  </a:cubicBezTo>
                  <a:cubicBezTo>
                    <a:pt x="349" y="657"/>
                    <a:pt x="340" y="658"/>
                    <a:pt x="332" y="658"/>
                  </a:cubicBezTo>
                  <a:close/>
                  <a:moveTo>
                    <a:pt x="306" y="657"/>
                  </a:moveTo>
                  <a:cubicBezTo>
                    <a:pt x="298" y="657"/>
                    <a:pt x="289" y="656"/>
                    <a:pt x="280" y="654"/>
                  </a:cubicBezTo>
                  <a:cubicBezTo>
                    <a:pt x="281" y="651"/>
                    <a:pt x="281" y="651"/>
                    <a:pt x="281" y="651"/>
                  </a:cubicBezTo>
                  <a:cubicBezTo>
                    <a:pt x="289" y="652"/>
                    <a:pt x="298" y="653"/>
                    <a:pt x="306" y="653"/>
                  </a:cubicBezTo>
                  <a:lnTo>
                    <a:pt x="306" y="657"/>
                  </a:lnTo>
                  <a:close/>
                  <a:moveTo>
                    <a:pt x="396" y="651"/>
                  </a:moveTo>
                  <a:cubicBezTo>
                    <a:pt x="396" y="647"/>
                    <a:pt x="396" y="647"/>
                    <a:pt x="396" y="647"/>
                  </a:cubicBezTo>
                  <a:cubicBezTo>
                    <a:pt x="404" y="645"/>
                    <a:pt x="412" y="643"/>
                    <a:pt x="420" y="641"/>
                  </a:cubicBezTo>
                  <a:cubicBezTo>
                    <a:pt x="421" y="645"/>
                    <a:pt x="421" y="645"/>
                    <a:pt x="421" y="645"/>
                  </a:cubicBezTo>
                  <a:cubicBezTo>
                    <a:pt x="413" y="647"/>
                    <a:pt x="405" y="649"/>
                    <a:pt x="396" y="651"/>
                  </a:cubicBezTo>
                  <a:close/>
                  <a:moveTo>
                    <a:pt x="255" y="650"/>
                  </a:moveTo>
                  <a:cubicBezTo>
                    <a:pt x="247" y="648"/>
                    <a:pt x="239" y="646"/>
                    <a:pt x="230" y="643"/>
                  </a:cubicBezTo>
                  <a:cubicBezTo>
                    <a:pt x="232" y="639"/>
                    <a:pt x="232" y="639"/>
                    <a:pt x="232" y="639"/>
                  </a:cubicBezTo>
                  <a:cubicBezTo>
                    <a:pt x="240" y="642"/>
                    <a:pt x="248" y="644"/>
                    <a:pt x="256" y="646"/>
                  </a:cubicBezTo>
                  <a:lnTo>
                    <a:pt x="255" y="650"/>
                  </a:lnTo>
                  <a:close/>
                  <a:moveTo>
                    <a:pt x="446" y="637"/>
                  </a:moveTo>
                  <a:cubicBezTo>
                    <a:pt x="444" y="633"/>
                    <a:pt x="444" y="633"/>
                    <a:pt x="444" y="633"/>
                  </a:cubicBezTo>
                  <a:cubicBezTo>
                    <a:pt x="452" y="630"/>
                    <a:pt x="460" y="627"/>
                    <a:pt x="468" y="623"/>
                  </a:cubicBezTo>
                  <a:cubicBezTo>
                    <a:pt x="469" y="627"/>
                    <a:pt x="469" y="627"/>
                    <a:pt x="469" y="627"/>
                  </a:cubicBezTo>
                  <a:cubicBezTo>
                    <a:pt x="461" y="630"/>
                    <a:pt x="454" y="634"/>
                    <a:pt x="446" y="637"/>
                  </a:cubicBezTo>
                  <a:close/>
                  <a:moveTo>
                    <a:pt x="206" y="634"/>
                  </a:moveTo>
                  <a:cubicBezTo>
                    <a:pt x="198" y="631"/>
                    <a:pt x="190" y="628"/>
                    <a:pt x="183" y="624"/>
                  </a:cubicBezTo>
                  <a:cubicBezTo>
                    <a:pt x="185" y="620"/>
                    <a:pt x="185" y="620"/>
                    <a:pt x="185" y="620"/>
                  </a:cubicBezTo>
                  <a:cubicBezTo>
                    <a:pt x="192" y="624"/>
                    <a:pt x="200" y="628"/>
                    <a:pt x="208" y="631"/>
                  </a:cubicBezTo>
                  <a:lnTo>
                    <a:pt x="206" y="634"/>
                  </a:lnTo>
                  <a:close/>
                  <a:moveTo>
                    <a:pt x="492" y="615"/>
                  </a:moveTo>
                  <a:cubicBezTo>
                    <a:pt x="490" y="611"/>
                    <a:pt x="490" y="611"/>
                    <a:pt x="490" y="611"/>
                  </a:cubicBezTo>
                  <a:cubicBezTo>
                    <a:pt x="497" y="607"/>
                    <a:pt x="505" y="603"/>
                    <a:pt x="512" y="598"/>
                  </a:cubicBezTo>
                  <a:cubicBezTo>
                    <a:pt x="514" y="601"/>
                    <a:pt x="514" y="601"/>
                    <a:pt x="514" y="601"/>
                  </a:cubicBezTo>
                  <a:cubicBezTo>
                    <a:pt x="507" y="606"/>
                    <a:pt x="499" y="610"/>
                    <a:pt x="492" y="615"/>
                  </a:cubicBezTo>
                  <a:close/>
                  <a:moveTo>
                    <a:pt x="160" y="612"/>
                  </a:moveTo>
                  <a:cubicBezTo>
                    <a:pt x="153" y="607"/>
                    <a:pt x="146" y="602"/>
                    <a:pt x="139" y="598"/>
                  </a:cubicBezTo>
                  <a:cubicBezTo>
                    <a:pt x="141" y="594"/>
                    <a:pt x="141" y="594"/>
                    <a:pt x="141" y="594"/>
                  </a:cubicBezTo>
                  <a:cubicBezTo>
                    <a:pt x="148" y="599"/>
                    <a:pt x="155" y="604"/>
                    <a:pt x="162" y="608"/>
                  </a:cubicBezTo>
                  <a:lnTo>
                    <a:pt x="160" y="612"/>
                  </a:lnTo>
                  <a:close/>
                  <a:moveTo>
                    <a:pt x="534" y="586"/>
                  </a:moveTo>
                  <a:cubicBezTo>
                    <a:pt x="532" y="583"/>
                    <a:pt x="532" y="583"/>
                    <a:pt x="532" y="583"/>
                  </a:cubicBezTo>
                  <a:cubicBezTo>
                    <a:pt x="539" y="578"/>
                    <a:pt x="545" y="572"/>
                    <a:pt x="551" y="566"/>
                  </a:cubicBezTo>
                  <a:cubicBezTo>
                    <a:pt x="554" y="569"/>
                    <a:pt x="554" y="569"/>
                    <a:pt x="554" y="569"/>
                  </a:cubicBezTo>
                  <a:cubicBezTo>
                    <a:pt x="548" y="575"/>
                    <a:pt x="541" y="581"/>
                    <a:pt x="534" y="586"/>
                  </a:cubicBezTo>
                  <a:close/>
                  <a:moveTo>
                    <a:pt x="118" y="582"/>
                  </a:moveTo>
                  <a:cubicBezTo>
                    <a:pt x="117" y="581"/>
                    <a:pt x="117" y="581"/>
                    <a:pt x="117" y="581"/>
                  </a:cubicBezTo>
                  <a:cubicBezTo>
                    <a:pt x="111" y="576"/>
                    <a:pt x="105" y="570"/>
                    <a:pt x="99" y="565"/>
                  </a:cubicBezTo>
                  <a:cubicBezTo>
                    <a:pt x="102" y="562"/>
                    <a:pt x="102" y="562"/>
                    <a:pt x="102" y="562"/>
                  </a:cubicBezTo>
                  <a:cubicBezTo>
                    <a:pt x="108" y="567"/>
                    <a:pt x="114" y="573"/>
                    <a:pt x="120" y="578"/>
                  </a:cubicBezTo>
                  <a:cubicBezTo>
                    <a:pt x="121" y="579"/>
                    <a:pt x="121" y="579"/>
                    <a:pt x="121" y="579"/>
                  </a:cubicBezTo>
                  <a:lnTo>
                    <a:pt x="118" y="582"/>
                  </a:lnTo>
                  <a:close/>
                  <a:moveTo>
                    <a:pt x="572" y="551"/>
                  </a:moveTo>
                  <a:cubicBezTo>
                    <a:pt x="569" y="548"/>
                    <a:pt x="569" y="548"/>
                    <a:pt x="569" y="548"/>
                  </a:cubicBezTo>
                  <a:cubicBezTo>
                    <a:pt x="572" y="545"/>
                    <a:pt x="575" y="541"/>
                    <a:pt x="578" y="538"/>
                  </a:cubicBezTo>
                  <a:cubicBezTo>
                    <a:pt x="581" y="535"/>
                    <a:pt x="583" y="532"/>
                    <a:pt x="585" y="529"/>
                  </a:cubicBezTo>
                  <a:cubicBezTo>
                    <a:pt x="588" y="531"/>
                    <a:pt x="588" y="531"/>
                    <a:pt x="588" y="531"/>
                  </a:cubicBezTo>
                  <a:cubicBezTo>
                    <a:pt x="586" y="534"/>
                    <a:pt x="583" y="537"/>
                    <a:pt x="581" y="540"/>
                  </a:cubicBezTo>
                  <a:cubicBezTo>
                    <a:pt x="578" y="544"/>
                    <a:pt x="575" y="547"/>
                    <a:pt x="572" y="551"/>
                  </a:cubicBezTo>
                  <a:close/>
                  <a:moveTo>
                    <a:pt x="82" y="546"/>
                  </a:moveTo>
                  <a:cubicBezTo>
                    <a:pt x="76" y="540"/>
                    <a:pt x="70" y="533"/>
                    <a:pt x="65" y="526"/>
                  </a:cubicBezTo>
                  <a:cubicBezTo>
                    <a:pt x="68" y="524"/>
                    <a:pt x="68" y="524"/>
                    <a:pt x="68" y="524"/>
                  </a:cubicBezTo>
                  <a:cubicBezTo>
                    <a:pt x="73" y="531"/>
                    <a:pt x="79" y="537"/>
                    <a:pt x="84" y="544"/>
                  </a:cubicBezTo>
                  <a:lnTo>
                    <a:pt x="82" y="546"/>
                  </a:lnTo>
                  <a:close/>
                  <a:moveTo>
                    <a:pt x="603" y="510"/>
                  </a:moveTo>
                  <a:cubicBezTo>
                    <a:pt x="600" y="508"/>
                    <a:pt x="600" y="508"/>
                    <a:pt x="600" y="508"/>
                  </a:cubicBezTo>
                  <a:cubicBezTo>
                    <a:pt x="605" y="501"/>
                    <a:pt x="609" y="494"/>
                    <a:pt x="613" y="486"/>
                  </a:cubicBezTo>
                  <a:cubicBezTo>
                    <a:pt x="617" y="488"/>
                    <a:pt x="617" y="488"/>
                    <a:pt x="617" y="488"/>
                  </a:cubicBezTo>
                  <a:cubicBezTo>
                    <a:pt x="613" y="496"/>
                    <a:pt x="608" y="503"/>
                    <a:pt x="603" y="510"/>
                  </a:cubicBezTo>
                  <a:close/>
                  <a:moveTo>
                    <a:pt x="51" y="505"/>
                  </a:moveTo>
                  <a:cubicBezTo>
                    <a:pt x="46" y="498"/>
                    <a:pt x="42" y="490"/>
                    <a:pt x="38" y="483"/>
                  </a:cubicBezTo>
                  <a:cubicBezTo>
                    <a:pt x="41" y="481"/>
                    <a:pt x="41" y="481"/>
                    <a:pt x="41" y="481"/>
                  </a:cubicBezTo>
                  <a:cubicBezTo>
                    <a:pt x="45" y="489"/>
                    <a:pt x="49" y="496"/>
                    <a:pt x="54" y="503"/>
                  </a:cubicBezTo>
                  <a:lnTo>
                    <a:pt x="51" y="505"/>
                  </a:lnTo>
                  <a:close/>
                  <a:moveTo>
                    <a:pt x="628" y="465"/>
                  </a:moveTo>
                  <a:cubicBezTo>
                    <a:pt x="625" y="464"/>
                    <a:pt x="625" y="464"/>
                    <a:pt x="625" y="464"/>
                  </a:cubicBezTo>
                  <a:cubicBezTo>
                    <a:pt x="628" y="456"/>
                    <a:pt x="632" y="448"/>
                    <a:pt x="635" y="440"/>
                  </a:cubicBezTo>
                  <a:cubicBezTo>
                    <a:pt x="638" y="442"/>
                    <a:pt x="638" y="442"/>
                    <a:pt x="638" y="442"/>
                  </a:cubicBezTo>
                  <a:cubicBezTo>
                    <a:pt x="635" y="450"/>
                    <a:pt x="632" y="458"/>
                    <a:pt x="628" y="465"/>
                  </a:cubicBezTo>
                  <a:close/>
                  <a:moveTo>
                    <a:pt x="27" y="460"/>
                  </a:moveTo>
                  <a:cubicBezTo>
                    <a:pt x="23" y="452"/>
                    <a:pt x="20" y="444"/>
                    <a:pt x="17" y="436"/>
                  </a:cubicBezTo>
                  <a:cubicBezTo>
                    <a:pt x="21" y="435"/>
                    <a:pt x="21" y="435"/>
                    <a:pt x="21" y="435"/>
                  </a:cubicBezTo>
                  <a:cubicBezTo>
                    <a:pt x="24" y="443"/>
                    <a:pt x="27" y="450"/>
                    <a:pt x="30" y="458"/>
                  </a:cubicBezTo>
                  <a:lnTo>
                    <a:pt x="27" y="460"/>
                  </a:lnTo>
                  <a:close/>
                  <a:moveTo>
                    <a:pt x="646" y="417"/>
                  </a:moveTo>
                  <a:cubicBezTo>
                    <a:pt x="642" y="416"/>
                    <a:pt x="642" y="416"/>
                    <a:pt x="642" y="416"/>
                  </a:cubicBezTo>
                  <a:cubicBezTo>
                    <a:pt x="645" y="408"/>
                    <a:pt x="647" y="400"/>
                    <a:pt x="648" y="391"/>
                  </a:cubicBezTo>
                  <a:cubicBezTo>
                    <a:pt x="652" y="392"/>
                    <a:pt x="652" y="392"/>
                    <a:pt x="652" y="392"/>
                  </a:cubicBezTo>
                  <a:cubicBezTo>
                    <a:pt x="650" y="401"/>
                    <a:pt x="648" y="409"/>
                    <a:pt x="646" y="417"/>
                  </a:cubicBezTo>
                  <a:close/>
                  <a:moveTo>
                    <a:pt x="10" y="411"/>
                  </a:moveTo>
                  <a:cubicBezTo>
                    <a:pt x="8" y="403"/>
                    <a:pt x="6" y="395"/>
                    <a:pt x="5" y="386"/>
                  </a:cubicBezTo>
                  <a:cubicBezTo>
                    <a:pt x="8" y="385"/>
                    <a:pt x="8" y="385"/>
                    <a:pt x="8" y="385"/>
                  </a:cubicBezTo>
                  <a:cubicBezTo>
                    <a:pt x="10" y="394"/>
                    <a:pt x="12" y="402"/>
                    <a:pt x="14" y="410"/>
                  </a:cubicBezTo>
                  <a:lnTo>
                    <a:pt x="10" y="411"/>
                  </a:lnTo>
                  <a:close/>
                  <a:moveTo>
                    <a:pt x="656" y="367"/>
                  </a:moveTo>
                  <a:cubicBezTo>
                    <a:pt x="652" y="366"/>
                    <a:pt x="652" y="366"/>
                    <a:pt x="652" y="366"/>
                  </a:cubicBezTo>
                  <a:cubicBezTo>
                    <a:pt x="653" y="358"/>
                    <a:pt x="654" y="350"/>
                    <a:pt x="654" y="341"/>
                  </a:cubicBezTo>
                  <a:cubicBezTo>
                    <a:pt x="658" y="341"/>
                    <a:pt x="658" y="341"/>
                    <a:pt x="658" y="341"/>
                  </a:cubicBezTo>
                  <a:cubicBezTo>
                    <a:pt x="658" y="350"/>
                    <a:pt x="657" y="358"/>
                    <a:pt x="656" y="367"/>
                  </a:cubicBezTo>
                  <a:close/>
                  <a:moveTo>
                    <a:pt x="1" y="361"/>
                  </a:moveTo>
                  <a:cubicBezTo>
                    <a:pt x="1" y="360"/>
                    <a:pt x="1" y="358"/>
                    <a:pt x="1" y="357"/>
                  </a:cubicBezTo>
                  <a:cubicBezTo>
                    <a:pt x="0" y="350"/>
                    <a:pt x="0" y="342"/>
                    <a:pt x="0" y="335"/>
                  </a:cubicBezTo>
                  <a:cubicBezTo>
                    <a:pt x="3" y="335"/>
                    <a:pt x="3" y="335"/>
                    <a:pt x="3" y="335"/>
                  </a:cubicBezTo>
                  <a:cubicBezTo>
                    <a:pt x="4" y="342"/>
                    <a:pt x="4" y="350"/>
                    <a:pt x="5" y="357"/>
                  </a:cubicBezTo>
                  <a:cubicBezTo>
                    <a:pt x="5" y="358"/>
                    <a:pt x="5" y="359"/>
                    <a:pt x="5" y="360"/>
                  </a:cubicBezTo>
                  <a:lnTo>
                    <a:pt x="1" y="361"/>
                  </a:lnTo>
                  <a:close/>
                  <a:moveTo>
                    <a:pt x="654" y="316"/>
                  </a:moveTo>
                  <a:cubicBezTo>
                    <a:pt x="654" y="311"/>
                    <a:pt x="653" y="306"/>
                    <a:pt x="653" y="301"/>
                  </a:cubicBezTo>
                  <a:cubicBezTo>
                    <a:pt x="653" y="297"/>
                    <a:pt x="652" y="294"/>
                    <a:pt x="652" y="290"/>
                  </a:cubicBezTo>
                  <a:cubicBezTo>
                    <a:pt x="656" y="290"/>
                    <a:pt x="656" y="290"/>
                    <a:pt x="656" y="290"/>
                  </a:cubicBezTo>
                  <a:cubicBezTo>
                    <a:pt x="656" y="293"/>
                    <a:pt x="656" y="297"/>
                    <a:pt x="657" y="300"/>
                  </a:cubicBezTo>
                  <a:cubicBezTo>
                    <a:pt x="657" y="305"/>
                    <a:pt x="658" y="310"/>
                    <a:pt x="658" y="316"/>
                  </a:cubicBezTo>
                  <a:lnTo>
                    <a:pt x="654" y="316"/>
                  </a:lnTo>
                  <a:close/>
                  <a:moveTo>
                    <a:pt x="4" y="310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1" y="301"/>
                    <a:pt x="1" y="292"/>
                    <a:pt x="3" y="284"/>
                  </a:cubicBezTo>
                  <a:cubicBezTo>
                    <a:pt x="6" y="284"/>
                    <a:pt x="6" y="284"/>
                    <a:pt x="6" y="284"/>
                  </a:cubicBezTo>
                  <a:cubicBezTo>
                    <a:pt x="5" y="293"/>
                    <a:pt x="4" y="301"/>
                    <a:pt x="4" y="310"/>
                  </a:cubicBezTo>
                  <a:close/>
                  <a:moveTo>
                    <a:pt x="648" y="265"/>
                  </a:moveTo>
                  <a:cubicBezTo>
                    <a:pt x="646" y="257"/>
                    <a:pt x="644" y="249"/>
                    <a:pt x="642" y="241"/>
                  </a:cubicBezTo>
                  <a:cubicBezTo>
                    <a:pt x="646" y="240"/>
                    <a:pt x="646" y="240"/>
                    <a:pt x="646" y="240"/>
                  </a:cubicBezTo>
                  <a:cubicBezTo>
                    <a:pt x="648" y="248"/>
                    <a:pt x="650" y="256"/>
                    <a:pt x="652" y="265"/>
                  </a:cubicBezTo>
                  <a:lnTo>
                    <a:pt x="648" y="265"/>
                  </a:lnTo>
                  <a:close/>
                  <a:moveTo>
                    <a:pt x="11" y="259"/>
                  </a:moveTo>
                  <a:cubicBezTo>
                    <a:pt x="7" y="258"/>
                    <a:pt x="7" y="258"/>
                    <a:pt x="7" y="258"/>
                  </a:cubicBezTo>
                  <a:cubicBezTo>
                    <a:pt x="9" y="250"/>
                    <a:pt x="11" y="242"/>
                    <a:pt x="14" y="234"/>
                  </a:cubicBezTo>
                  <a:cubicBezTo>
                    <a:pt x="17" y="235"/>
                    <a:pt x="17" y="235"/>
                    <a:pt x="17" y="235"/>
                  </a:cubicBezTo>
                  <a:cubicBezTo>
                    <a:pt x="15" y="243"/>
                    <a:pt x="13" y="251"/>
                    <a:pt x="11" y="259"/>
                  </a:cubicBezTo>
                  <a:close/>
                  <a:moveTo>
                    <a:pt x="634" y="216"/>
                  </a:moveTo>
                  <a:cubicBezTo>
                    <a:pt x="631" y="209"/>
                    <a:pt x="628" y="201"/>
                    <a:pt x="625" y="193"/>
                  </a:cubicBezTo>
                  <a:cubicBezTo>
                    <a:pt x="628" y="191"/>
                    <a:pt x="628" y="191"/>
                    <a:pt x="628" y="191"/>
                  </a:cubicBezTo>
                  <a:cubicBezTo>
                    <a:pt x="632" y="199"/>
                    <a:pt x="635" y="207"/>
                    <a:pt x="638" y="215"/>
                  </a:cubicBezTo>
                  <a:lnTo>
                    <a:pt x="634" y="216"/>
                  </a:lnTo>
                  <a:close/>
                  <a:moveTo>
                    <a:pt x="25" y="211"/>
                  </a:moveTo>
                  <a:cubicBezTo>
                    <a:pt x="22" y="209"/>
                    <a:pt x="22" y="209"/>
                    <a:pt x="22" y="209"/>
                  </a:cubicBezTo>
                  <a:cubicBezTo>
                    <a:pt x="25" y="201"/>
                    <a:pt x="28" y="193"/>
                    <a:pt x="32" y="186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2" y="195"/>
                    <a:pt x="29" y="203"/>
                    <a:pt x="25" y="211"/>
                  </a:cubicBezTo>
                  <a:close/>
                  <a:moveTo>
                    <a:pt x="613" y="170"/>
                  </a:moveTo>
                  <a:cubicBezTo>
                    <a:pt x="609" y="163"/>
                    <a:pt x="605" y="156"/>
                    <a:pt x="600" y="149"/>
                  </a:cubicBezTo>
                  <a:cubicBezTo>
                    <a:pt x="603" y="147"/>
                    <a:pt x="603" y="147"/>
                    <a:pt x="603" y="147"/>
                  </a:cubicBezTo>
                  <a:cubicBezTo>
                    <a:pt x="608" y="154"/>
                    <a:pt x="612" y="161"/>
                    <a:pt x="616" y="169"/>
                  </a:cubicBezTo>
                  <a:lnTo>
                    <a:pt x="613" y="170"/>
                  </a:lnTo>
                  <a:close/>
                  <a:moveTo>
                    <a:pt x="48" y="165"/>
                  </a:moveTo>
                  <a:cubicBezTo>
                    <a:pt x="44" y="163"/>
                    <a:pt x="44" y="163"/>
                    <a:pt x="44" y="163"/>
                  </a:cubicBezTo>
                  <a:cubicBezTo>
                    <a:pt x="49" y="156"/>
                    <a:pt x="53" y="148"/>
                    <a:pt x="58" y="141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56" y="151"/>
                    <a:pt x="52" y="158"/>
                    <a:pt x="48" y="165"/>
                  </a:cubicBezTo>
                  <a:close/>
                  <a:moveTo>
                    <a:pt x="585" y="128"/>
                  </a:moveTo>
                  <a:cubicBezTo>
                    <a:pt x="580" y="121"/>
                    <a:pt x="574" y="115"/>
                    <a:pt x="569" y="109"/>
                  </a:cubicBezTo>
                  <a:cubicBezTo>
                    <a:pt x="571" y="106"/>
                    <a:pt x="571" y="106"/>
                    <a:pt x="571" y="106"/>
                  </a:cubicBezTo>
                  <a:cubicBezTo>
                    <a:pt x="577" y="112"/>
                    <a:pt x="583" y="119"/>
                    <a:pt x="588" y="126"/>
                  </a:cubicBezTo>
                  <a:lnTo>
                    <a:pt x="585" y="128"/>
                  </a:lnTo>
                  <a:close/>
                  <a:moveTo>
                    <a:pt x="76" y="123"/>
                  </a:moveTo>
                  <a:cubicBezTo>
                    <a:pt x="73" y="121"/>
                    <a:pt x="73" y="121"/>
                    <a:pt x="73" y="121"/>
                  </a:cubicBezTo>
                  <a:cubicBezTo>
                    <a:pt x="75" y="120"/>
                    <a:pt x="76" y="118"/>
                    <a:pt x="77" y="117"/>
                  </a:cubicBezTo>
                  <a:cubicBezTo>
                    <a:pt x="81" y="112"/>
                    <a:pt x="86" y="107"/>
                    <a:pt x="90" y="102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9" y="109"/>
                    <a:pt x="84" y="114"/>
                    <a:pt x="80" y="119"/>
                  </a:cubicBezTo>
                  <a:cubicBezTo>
                    <a:pt x="79" y="121"/>
                    <a:pt x="77" y="122"/>
                    <a:pt x="76" y="123"/>
                  </a:cubicBezTo>
                  <a:close/>
                  <a:moveTo>
                    <a:pt x="551" y="91"/>
                  </a:moveTo>
                  <a:cubicBezTo>
                    <a:pt x="547" y="87"/>
                    <a:pt x="542" y="83"/>
                    <a:pt x="538" y="80"/>
                  </a:cubicBezTo>
                  <a:cubicBezTo>
                    <a:pt x="536" y="78"/>
                    <a:pt x="534" y="76"/>
                    <a:pt x="532" y="74"/>
                  </a:cubicBezTo>
                  <a:cubicBezTo>
                    <a:pt x="534" y="71"/>
                    <a:pt x="534" y="71"/>
                    <a:pt x="534" y="71"/>
                  </a:cubicBezTo>
                  <a:cubicBezTo>
                    <a:pt x="536" y="73"/>
                    <a:pt x="538" y="75"/>
                    <a:pt x="541" y="77"/>
                  </a:cubicBezTo>
                  <a:cubicBezTo>
                    <a:pt x="545" y="80"/>
                    <a:pt x="549" y="84"/>
                    <a:pt x="553" y="88"/>
                  </a:cubicBezTo>
                  <a:lnTo>
                    <a:pt x="551" y="91"/>
                  </a:lnTo>
                  <a:close/>
                  <a:moveTo>
                    <a:pt x="111" y="87"/>
                  </a:moveTo>
                  <a:cubicBezTo>
                    <a:pt x="109" y="84"/>
                    <a:pt x="109" y="84"/>
                    <a:pt x="109" y="84"/>
                  </a:cubicBezTo>
                  <a:cubicBezTo>
                    <a:pt x="115" y="78"/>
                    <a:pt x="122" y="73"/>
                    <a:pt x="129" y="67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24" y="75"/>
                    <a:pt x="118" y="81"/>
                    <a:pt x="111" y="87"/>
                  </a:cubicBezTo>
                  <a:close/>
                  <a:moveTo>
                    <a:pt x="336" y="589"/>
                  </a:moveTo>
                  <a:cubicBezTo>
                    <a:pt x="327" y="589"/>
                    <a:pt x="319" y="589"/>
                    <a:pt x="310" y="589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319" y="585"/>
                    <a:pt x="327" y="586"/>
                    <a:pt x="336" y="585"/>
                  </a:cubicBezTo>
                  <a:lnTo>
                    <a:pt x="336" y="589"/>
                  </a:lnTo>
                  <a:close/>
                  <a:moveTo>
                    <a:pt x="361" y="587"/>
                  </a:moveTo>
                  <a:cubicBezTo>
                    <a:pt x="361" y="583"/>
                    <a:pt x="361" y="583"/>
                    <a:pt x="361" y="583"/>
                  </a:cubicBezTo>
                  <a:cubicBezTo>
                    <a:pt x="369" y="582"/>
                    <a:pt x="378" y="581"/>
                    <a:pt x="386" y="579"/>
                  </a:cubicBezTo>
                  <a:cubicBezTo>
                    <a:pt x="387" y="583"/>
                    <a:pt x="387" y="583"/>
                    <a:pt x="387" y="583"/>
                  </a:cubicBezTo>
                  <a:cubicBezTo>
                    <a:pt x="378" y="585"/>
                    <a:pt x="370" y="586"/>
                    <a:pt x="361" y="587"/>
                  </a:cubicBezTo>
                  <a:close/>
                  <a:moveTo>
                    <a:pt x="285" y="586"/>
                  </a:moveTo>
                  <a:cubicBezTo>
                    <a:pt x="276" y="584"/>
                    <a:pt x="268" y="582"/>
                    <a:pt x="259" y="580"/>
                  </a:cubicBezTo>
                  <a:cubicBezTo>
                    <a:pt x="260" y="576"/>
                    <a:pt x="260" y="576"/>
                    <a:pt x="260" y="576"/>
                  </a:cubicBezTo>
                  <a:cubicBezTo>
                    <a:pt x="269" y="578"/>
                    <a:pt x="277" y="580"/>
                    <a:pt x="285" y="582"/>
                  </a:cubicBezTo>
                  <a:lnTo>
                    <a:pt x="285" y="586"/>
                  </a:lnTo>
                  <a:close/>
                  <a:moveTo>
                    <a:pt x="411" y="576"/>
                  </a:moveTo>
                  <a:cubicBezTo>
                    <a:pt x="410" y="572"/>
                    <a:pt x="410" y="572"/>
                    <a:pt x="410" y="572"/>
                  </a:cubicBezTo>
                  <a:cubicBezTo>
                    <a:pt x="418" y="570"/>
                    <a:pt x="426" y="566"/>
                    <a:pt x="434" y="563"/>
                  </a:cubicBezTo>
                  <a:cubicBezTo>
                    <a:pt x="435" y="566"/>
                    <a:pt x="435" y="566"/>
                    <a:pt x="435" y="566"/>
                  </a:cubicBezTo>
                  <a:cubicBezTo>
                    <a:pt x="428" y="570"/>
                    <a:pt x="420" y="573"/>
                    <a:pt x="411" y="576"/>
                  </a:cubicBezTo>
                  <a:close/>
                  <a:moveTo>
                    <a:pt x="235" y="572"/>
                  </a:moveTo>
                  <a:cubicBezTo>
                    <a:pt x="227" y="569"/>
                    <a:pt x="219" y="565"/>
                    <a:pt x="212" y="561"/>
                  </a:cubicBezTo>
                  <a:cubicBezTo>
                    <a:pt x="213" y="558"/>
                    <a:pt x="213" y="558"/>
                    <a:pt x="213" y="558"/>
                  </a:cubicBezTo>
                  <a:cubicBezTo>
                    <a:pt x="221" y="562"/>
                    <a:pt x="229" y="565"/>
                    <a:pt x="236" y="568"/>
                  </a:cubicBezTo>
                  <a:lnTo>
                    <a:pt x="235" y="572"/>
                  </a:lnTo>
                  <a:close/>
                  <a:moveTo>
                    <a:pt x="458" y="555"/>
                  </a:moveTo>
                  <a:cubicBezTo>
                    <a:pt x="456" y="551"/>
                    <a:pt x="456" y="551"/>
                    <a:pt x="456" y="551"/>
                  </a:cubicBezTo>
                  <a:cubicBezTo>
                    <a:pt x="464" y="547"/>
                    <a:pt x="471" y="543"/>
                    <a:pt x="478" y="538"/>
                  </a:cubicBezTo>
                  <a:cubicBezTo>
                    <a:pt x="480" y="541"/>
                    <a:pt x="480" y="541"/>
                    <a:pt x="480" y="541"/>
                  </a:cubicBezTo>
                  <a:cubicBezTo>
                    <a:pt x="473" y="546"/>
                    <a:pt x="466" y="551"/>
                    <a:pt x="458" y="555"/>
                  </a:cubicBezTo>
                  <a:close/>
                  <a:moveTo>
                    <a:pt x="189" y="549"/>
                  </a:moveTo>
                  <a:cubicBezTo>
                    <a:pt x="182" y="544"/>
                    <a:pt x="175" y="539"/>
                    <a:pt x="168" y="534"/>
                  </a:cubicBezTo>
                  <a:cubicBezTo>
                    <a:pt x="171" y="531"/>
                    <a:pt x="171" y="531"/>
                    <a:pt x="171" y="531"/>
                  </a:cubicBezTo>
                  <a:cubicBezTo>
                    <a:pt x="177" y="536"/>
                    <a:pt x="184" y="541"/>
                    <a:pt x="191" y="545"/>
                  </a:cubicBezTo>
                  <a:lnTo>
                    <a:pt x="189" y="549"/>
                  </a:lnTo>
                  <a:close/>
                  <a:moveTo>
                    <a:pt x="500" y="525"/>
                  </a:moveTo>
                  <a:cubicBezTo>
                    <a:pt x="498" y="522"/>
                    <a:pt x="498" y="522"/>
                    <a:pt x="498" y="522"/>
                  </a:cubicBezTo>
                  <a:cubicBezTo>
                    <a:pt x="504" y="516"/>
                    <a:pt x="510" y="511"/>
                    <a:pt x="516" y="504"/>
                  </a:cubicBezTo>
                  <a:cubicBezTo>
                    <a:pt x="519" y="507"/>
                    <a:pt x="519" y="507"/>
                    <a:pt x="519" y="507"/>
                  </a:cubicBezTo>
                  <a:cubicBezTo>
                    <a:pt x="513" y="513"/>
                    <a:pt x="507" y="519"/>
                    <a:pt x="500" y="525"/>
                  </a:cubicBezTo>
                  <a:close/>
                  <a:moveTo>
                    <a:pt x="149" y="517"/>
                  </a:moveTo>
                  <a:cubicBezTo>
                    <a:pt x="143" y="511"/>
                    <a:pt x="137" y="505"/>
                    <a:pt x="131" y="498"/>
                  </a:cubicBezTo>
                  <a:cubicBezTo>
                    <a:pt x="134" y="496"/>
                    <a:pt x="134" y="496"/>
                    <a:pt x="134" y="496"/>
                  </a:cubicBezTo>
                  <a:cubicBezTo>
                    <a:pt x="139" y="502"/>
                    <a:pt x="145" y="508"/>
                    <a:pt x="151" y="514"/>
                  </a:cubicBezTo>
                  <a:lnTo>
                    <a:pt x="149" y="517"/>
                  </a:lnTo>
                  <a:close/>
                  <a:moveTo>
                    <a:pt x="535" y="487"/>
                  </a:moveTo>
                  <a:cubicBezTo>
                    <a:pt x="532" y="485"/>
                    <a:pt x="532" y="485"/>
                    <a:pt x="532" y="485"/>
                  </a:cubicBezTo>
                  <a:cubicBezTo>
                    <a:pt x="537" y="478"/>
                    <a:pt x="542" y="471"/>
                    <a:pt x="547" y="464"/>
                  </a:cubicBezTo>
                  <a:cubicBezTo>
                    <a:pt x="550" y="466"/>
                    <a:pt x="550" y="466"/>
                    <a:pt x="550" y="466"/>
                  </a:cubicBezTo>
                  <a:cubicBezTo>
                    <a:pt x="545" y="474"/>
                    <a:pt x="540" y="481"/>
                    <a:pt x="535" y="487"/>
                  </a:cubicBezTo>
                  <a:close/>
                  <a:moveTo>
                    <a:pt x="115" y="478"/>
                  </a:moveTo>
                  <a:cubicBezTo>
                    <a:pt x="110" y="471"/>
                    <a:pt x="106" y="464"/>
                    <a:pt x="102" y="456"/>
                  </a:cubicBezTo>
                  <a:cubicBezTo>
                    <a:pt x="105" y="454"/>
                    <a:pt x="105" y="454"/>
                    <a:pt x="105" y="454"/>
                  </a:cubicBezTo>
                  <a:cubicBezTo>
                    <a:pt x="109" y="462"/>
                    <a:pt x="114" y="469"/>
                    <a:pt x="118" y="476"/>
                  </a:cubicBezTo>
                  <a:lnTo>
                    <a:pt x="115" y="478"/>
                  </a:lnTo>
                  <a:close/>
                  <a:moveTo>
                    <a:pt x="562" y="444"/>
                  </a:moveTo>
                  <a:cubicBezTo>
                    <a:pt x="559" y="442"/>
                    <a:pt x="559" y="442"/>
                    <a:pt x="559" y="442"/>
                  </a:cubicBezTo>
                  <a:cubicBezTo>
                    <a:pt x="563" y="435"/>
                    <a:pt x="566" y="427"/>
                    <a:pt x="569" y="419"/>
                  </a:cubicBezTo>
                  <a:cubicBezTo>
                    <a:pt x="573" y="420"/>
                    <a:pt x="573" y="420"/>
                    <a:pt x="573" y="420"/>
                  </a:cubicBezTo>
                  <a:cubicBezTo>
                    <a:pt x="570" y="428"/>
                    <a:pt x="566" y="436"/>
                    <a:pt x="562" y="444"/>
                  </a:cubicBezTo>
                  <a:close/>
                  <a:moveTo>
                    <a:pt x="90" y="433"/>
                  </a:moveTo>
                  <a:cubicBezTo>
                    <a:pt x="87" y="425"/>
                    <a:pt x="84" y="417"/>
                    <a:pt x="81" y="409"/>
                  </a:cubicBezTo>
                  <a:cubicBezTo>
                    <a:pt x="85" y="408"/>
                    <a:pt x="85" y="408"/>
                    <a:pt x="85" y="408"/>
                  </a:cubicBezTo>
                  <a:cubicBezTo>
                    <a:pt x="87" y="416"/>
                    <a:pt x="90" y="424"/>
                    <a:pt x="94" y="432"/>
                  </a:cubicBezTo>
                  <a:lnTo>
                    <a:pt x="90" y="433"/>
                  </a:lnTo>
                  <a:close/>
                  <a:moveTo>
                    <a:pt x="581" y="396"/>
                  </a:moveTo>
                  <a:cubicBezTo>
                    <a:pt x="577" y="395"/>
                    <a:pt x="577" y="395"/>
                    <a:pt x="577" y="395"/>
                  </a:cubicBezTo>
                  <a:cubicBezTo>
                    <a:pt x="579" y="387"/>
                    <a:pt x="581" y="378"/>
                    <a:pt x="582" y="370"/>
                  </a:cubicBezTo>
                  <a:cubicBezTo>
                    <a:pt x="586" y="371"/>
                    <a:pt x="586" y="371"/>
                    <a:pt x="586" y="371"/>
                  </a:cubicBezTo>
                  <a:cubicBezTo>
                    <a:pt x="585" y="379"/>
                    <a:pt x="583" y="388"/>
                    <a:pt x="581" y="396"/>
                  </a:cubicBezTo>
                  <a:close/>
                  <a:moveTo>
                    <a:pt x="74" y="384"/>
                  </a:moveTo>
                  <a:cubicBezTo>
                    <a:pt x="72" y="376"/>
                    <a:pt x="71" y="368"/>
                    <a:pt x="70" y="359"/>
                  </a:cubicBezTo>
                  <a:cubicBezTo>
                    <a:pt x="74" y="359"/>
                    <a:pt x="74" y="359"/>
                    <a:pt x="74" y="359"/>
                  </a:cubicBezTo>
                  <a:cubicBezTo>
                    <a:pt x="75" y="367"/>
                    <a:pt x="76" y="375"/>
                    <a:pt x="78" y="384"/>
                  </a:cubicBezTo>
                  <a:lnTo>
                    <a:pt x="74" y="384"/>
                  </a:lnTo>
                  <a:close/>
                  <a:moveTo>
                    <a:pt x="589" y="345"/>
                  </a:moveTo>
                  <a:cubicBezTo>
                    <a:pt x="585" y="345"/>
                    <a:pt x="585" y="345"/>
                    <a:pt x="585" y="345"/>
                  </a:cubicBezTo>
                  <a:cubicBezTo>
                    <a:pt x="586" y="337"/>
                    <a:pt x="586" y="329"/>
                    <a:pt x="585" y="321"/>
                  </a:cubicBezTo>
                  <a:cubicBezTo>
                    <a:pt x="585" y="321"/>
                    <a:pt x="585" y="320"/>
                    <a:pt x="585" y="320"/>
                  </a:cubicBezTo>
                  <a:cubicBezTo>
                    <a:pt x="589" y="319"/>
                    <a:pt x="589" y="319"/>
                    <a:pt x="589" y="319"/>
                  </a:cubicBezTo>
                  <a:cubicBezTo>
                    <a:pt x="589" y="320"/>
                    <a:pt x="589" y="321"/>
                    <a:pt x="589" y="321"/>
                  </a:cubicBezTo>
                  <a:cubicBezTo>
                    <a:pt x="590" y="329"/>
                    <a:pt x="589" y="337"/>
                    <a:pt x="589" y="345"/>
                  </a:cubicBezTo>
                  <a:close/>
                  <a:moveTo>
                    <a:pt x="72" y="333"/>
                  </a:moveTo>
                  <a:cubicBezTo>
                    <a:pt x="68" y="333"/>
                    <a:pt x="68" y="333"/>
                    <a:pt x="68" y="333"/>
                  </a:cubicBezTo>
                  <a:cubicBezTo>
                    <a:pt x="68" y="325"/>
                    <a:pt x="68" y="316"/>
                    <a:pt x="69" y="308"/>
                  </a:cubicBezTo>
                  <a:cubicBezTo>
                    <a:pt x="73" y="308"/>
                    <a:pt x="73" y="308"/>
                    <a:pt x="73" y="308"/>
                  </a:cubicBezTo>
                  <a:cubicBezTo>
                    <a:pt x="72" y="316"/>
                    <a:pt x="72" y="325"/>
                    <a:pt x="72" y="333"/>
                  </a:cubicBezTo>
                  <a:close/>
                  <a:moveTo>
                    <a:pt x="583" y="294"/>
                  </a:moveTo>
                  <a:cubicBezTo>
                    <a:pt x="582" y="286"/>
                    <a:pt x="581" y="278"/>
                    <a:pt x="579" y="269"/>
                  </a:cubicBezTo>
                  <a:cubicBezTo>
                    <a:pt x="582" y="269"/>
                    <a:pt x="582" y="269"/>
                    <a:pt x="582" y="269"/>
                  </a:cubicBezTo>
                  <a:cubicBezTo>
                    <a:pt x="584" y="277"/>
                    <a:pt x="586" y="285"/>
                    <a:pt x="587" y="294"/>
                  </a:cubicBezTo>
                  <a:lnTo>
                    <a:pt x="583" y="294"/>
                  </a:lnTo>
                  <a:close/>
                  <a:moveTo>
                    <a:pt x="76" y="283"/>
                  </a:moveTo>
                  <a:cubicBezTo>
                    <a:pt x="72" y="282"/>
                    <a:pt x="72" y="282"/>
                    <a:pt x="72" y="282"/>
                  </a:cubicBezTo>
                  <a:cubicBezTo>
                    <a:pt x="74" y="274"/>
                    <a:pt x="76" y="265"/>
                    <a:pt x="78" y="257"/>
                  </a:cubicBezTo>
                  <a:cubicBezTo>
                    <a:pt x="82" y="258"/>
                    <a:pt x="82" y="258"/>
                    <a:pt x="82" y="258"/>
                  </a:cubicBezTo>
                  <a:cubicBezTo>
                    <a:pt x="80" y="266"/>
                    <a:pt x="78" y="275"/>
                    <a:pt x="76" y="283"/>
                  </a:cubicBezTo>
                  <a:close/>
                  <a:moveTo>
                    <a:pt x="572" y="245"/>
                  </a:moveTo>
                  <a:cubicBezTo>
                    <a:pt x="569" y="237"/>
                    <a:pt x="566" y="229"/>
                    <a:pt x="562" y="222"/>
                  </a:cubicBezTo>
                  <a:cubicBezTo>
                    <a:pt x="566" y="220"/>
                    <a:pt x="566" y="220"/>
                    <a:pt x="566" y="220"/>
                  </a:cubicBezTo>
                  <a:cubicBezTo>
                    <a:pt x="569" y="228"/>
                    <a:pt x="572" y="236"/>
                    <a:pt x="575" y="244"/>
                  </a:cubicBezTo>
                  <a:lnTo>
                    <a:pt x="572" y="245"/>
                  </a:lnTo>
                  <a:close/>
                  <a:moveTo>
                    <a:pt x="90" y="234"/>
                  </a:moveTo>
                  <a:cubicBezTo>
                    <a:pt x="87" y="233"/>
                    <a:pt x="87" y="233"/>
                    <a:pt x="87" y="233"/>
                  </a:cubicBezTo>
                  <a:cubicBezTo>
                    <a:pt x="90" y="225"/>
                    <a:pt x="93" y="217"/>
                    <a:pt x="97" y="209"/>
                  </a:cubicBezTo>
                  <a:cubicBezTo>
                    <a:pt x="101" y="211"/>
                    <a:pt x="101" y="211"/>
                    <a:pt x="101" y="211"/>
                  </a:cubicBezTo>
                  <a:cubicBezTo>
                    <a:pt x="97" y="219"/>
                    <a:pt x="93" y="226"/>
                    <a:pt x="90" y="234"/>
                  </a:cubicBezTo>
                  <a:close/>
                  <a:moveTo>
                    <a:pt x="550" y="199"/>
                  </a:moveTo>
                  <a:cubicBezTo>
                    <a:pt x="546" y="192"/>
                    <a:pt x="541" y="185"/>
                    <a:pt x="537" y="178"/>
                  </a:cubicBezTo>
                  <a:cubicBezTo>
                    <a:pt x="540" y="176"/>
                    <a:pt x="540" y="176"/>
                    <a:pt x="540" y="176"/>
                  </a:cubicBezTo>
                  <a:cubicBezTo>
                    <a:pt x="545" y="183"/>
                    <a:pt x="549" y="190"/>
                    <a:pt x="554" y="197"/>
                  </a:cubicBezTo>
                  <a:lnTo>
                    <a:pt x="550" y="199"/>
                  </a:lnTo>
                  <a:close/>
                  <a:moveTo>
                    <a:pt x="113" y="189"/>
                  </a:moveTo>
                  <a:cubicBezTo>
                    <a:pt x="110" y="187"/>
                    <a:pt x="110" y="187"/>
                    <a:pt x="110" y="187"/>
                  </a:cubicBezTo>
                  <a:cubicBezTo>
                    <a:pt x="115" y="180"/>
                    <a:pt x="120" y="173"/>
                    <a:pt x="125" y="166"/>
                  </a:cubicBezTo>
                  <a:cubicBezTo>
                    <a:pt x="128" y="169"/>
                    <a:pt x="128" y="169"/>
                    <a:pt x="128" y="169"/>
                  </a:cubicBezTo>
                  <a:cubicBezTo>
                    <a:pt x="123" y="175"/>
                    <a:pt x="118" y="182"/>
                    <a:pt x="113" y="189"/>
                  </a:cubicBezTo>
                  <a:close/>
                  <a:moveTo>
                    <a:pt x="521" y="158"/>
                  </a:moveTo>
                  <a:cubicBezTo>
                    <a:pt x="515" y="152"/>
                    <a:pt x="509" y="146"/>
                    <a:pt x="503" y="140"/>
                  </a:cubicBezTo>
                  <a:cubicBezTo>
                    <a:pt x="505" y="137"/>
                    <a:pt x="505" y="137"/>
                    <a:pt x="505" y="137"/>
                  </a:cubicBezTo>
                  <a:cubicBezTo>
                    <a:pt x="512" y="143"/>
                    <a:pt x="518" y="149"/>
                    <a:pt x="523" y="156"/>
                  </a:cubicBezTo>
                  <a:lnTo>
                    <a:pt x="521" y="158"/>
                  </a:lnTo>
                  <a:close/>
                  <a:moveTo>
                    <a:pt x="145" y="150"/>
                  </a:moveTo>
                  <a:cubicBezTo>
                    <a:pt x="142" y="147"/>
                    <a:pt x="142" y="147"/>
                    <a:pt x="142" y="147"/>
                  </a:cubicBezTo>
                  <a:cubicBezTo>
                    <a:pt x="148" y="141"/>
                    <a:pt x="154" y="135"/>
                    <a:pt x="161" y="129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57" y="138"/>
                    <a:pt x="151" y="144"/>
                    <a:pt x="145" y="150"/>
                  </a:cubicBezTo>
                  <a:close/>
                  <a:moveTo>
                    <a:pt x="483" y="124"/>
                  </a:moveTo>
                  <a:cubicBezTo>
                    <a:pt x="477" y="119"/>
                    <a:pt x="470" y="114"/>
                    <a:pt x="462" y="110"/>
                  </a:cubicBezTo>
                  <a:cubicBezTo>
                    <a:pt x="464" y="106"/>
                    <a:pt x="464" y="106"/>
                    <a:pt x="464" y="106"/>
                  </a:cubicBezTo>
                  <a:cubicBezTo>
                    <a:pt x="472" y="111"/>
                    <a:pt x="479" y="116"/>
                    <a:pt x="486" y="121"/>
                  </a:cubicBezTo>
                  <a:lnTo>
                    <a:pt x="483" y="124"/>
                  </a:lnTo>
                  <a:close/>
                  <a:moveTo>
                    <a:pt x="184" y="117"/>
                  </a:moveTo>
                  <a:cubicBezTo>
                    <a:pt x="181" y="114"/>
                    <a:pt x="181" y="114"/>
                    <a:pt x="181" y="114"/>
                  </a:cubicBezTo>
                  <a:cubicBezTo>
                    <a:pt x="188" y="109"/>
                    <a:pt x="196" y="104"/>
                    <a:pt x="203" y="100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198" y="108"/>
                    <a:pt x="191" y="112"/>
                    <a:pt x="184" y="117"/>
                  </a:cubicBezTo>
                  <a:close/>
                  <a:moveTo>
                    <a:pt x="440" y="97"/>
                  </a:moveTo>
                  <a:cubicBezTo>
                    <a:pt x="433" y="94"/>
                    <a:pt x="425" y="90"/>
                    <a:pt x="417" y="88"/>
                  </a:cubicBezTo>
                  <a:cubicBezTo>
                    <a:pt x="418" y="84"/>
                    <a:pt x="418" y="84"/>
                    <a:pt x="418" y="84"/>
                  </a:cubicBezTo>
                  <a:cubicBezTo>
                    <a:pt x="426" y="87"/>
                    <a:pt x="434" y="90"/>
                    <a:pt x="442" y="94"/>
                  </a:cubicBezTo>
                  <a:lnTo>
                    <a:pt x="440" y="97"/>
                  </a:lnTo>
                  <a:close/>
                  <a:moveTo>
                    <a:pt x="228" y="93"/>
                  </a:moveTo>
                  <a:cubicBezTo>
                    <a:pt x="226" y="89"/>
                    <a:pt x="226" y="89"/>
                    <a:pt x="226" y="89"/>
                  </a:cubicBezTo>
                  <a:cubicBezTo>
                    <a:pt x="234" y="86"/>
                    <a:pt x="242" y="83"/>
                    <a:pt x="251" y="80"/>
                  </a:cubicBezTo>
                  <a:cubicBezTo>
                    <a:pt x="252" y="84"/>
                    <a:pt x="252" y="84"/>
                    <a:pt x="252" y="84"/>
                  </a:cubicBezTo>
                  <a:cubicBezTo>
                    <a:pt x="244" y="86"/>
                    <a:pt x="236" y="89"/>
                    <a:pt x="228" y="93"/>
                  </a:cubicBezTo>
                  <a:close/>
                  <a:moveTo>
                    <a:pt x="393" y="80"/>
                  </a:moveTo>
                  <a:cubicBezTo>
                    <a:pt x="385" y="78"/>
                    <a:pt x="376" y="76"/>
                    <a:pt x="368" y="75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77" y="72"/>
                    <a:pt x="385" y="74"/>
                    <a:pt x="394" y="76"/>
                  </a:cubicBezTo>
                  <a:lnTo>
                    <a:pt x="393" y="80"/>
                  </a:lnTo>
                  <a:close/>
                  <a:moveTo>
                    <a:pt x="276" y="77"/>
                  </a:moveTo>
                  <a:cubicBezTo>
                    <a:pt x="275" y="74"/>
                    <a:pt x="275" y="74"/>
                    <a:pt x="275" y="74"/>
                  </a:cubicBezTo>
                  <a:cubicBezTo>
                    <a:pt x="284" y="72"/>
                    <a:pt x="292" y="71"/>
                    <a:pt x="301" y="70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293" y="74"/>
                    <a:pt x="284" y="76"/>
                    <a:pt x="276" y="77"/>
                  </a:cubicBezTo>
                  <a:close/>
                  <a:moveTo>
                    <a:pt x="343" y="72"/>
                  </a:moveTo>
                  <a:cubicBezTo>
                    <a:pt x="334" y="72"/>
                    <a:pt x="326" y="72"/>
                    <a:pt x="317" y="72"/>
                  </a:cubicBezTo>
                  <a:cubicBezTo>
                    <a:pt x="317" y="68"/>
                    <a:pt x="317" y="68"/>
                    <a:pt x="317" y="68"/>
                  </a:cubicBezTo>
                  <a:cubicBezTo>
                    <a:pt x="326" y="68"/>
                    <a:pt x="334" y="68"/>
                    <a:pt x="343" y="69"/>
                  </a:cubicBezTo>
                  <a:lnTo>
                    <a:pt x="343" y="72"/>
                  </a:lnTo>
                  <a:close/>
                  <a:moveTo>
                    <a:pt x="511" y="59"/>
                  </a:moveTo>
                  <a:cubicBezTo>
                    <a:pt x="504" y="54"/>
                    <a:pt x="497" y="50"/>
                    <a:pt x="490" y="46"/>
                  </a:cubicBezTo>
                  <a:cubicBezTo>
                    <a:pt x="491" y="42"/>
                    <a:pt x="491" y="42"/>
                    <a:pt x="491" y="42"/>
                  </a:cubicBezTo>
                  <a:cubicBezTo>
                    <a:pt x="499" y="47"/>
                    <a:pt x="506" y="51"/>
                    <a:pt x="513" y="56"/>
                  </a:cubicBezTo>
                  <a:lnTo>
                    <a:pt x="511" y="59"/>
                  </a:lnTo>
                  <a:close/>
                  <a:moveTo>
                    <a:pt x="152" y="56"/>
                  </a:moveTo>
                  <a:cubicBezTo>
                    <a:pt x="150" y="53"/>
                    <a:pt x="150" y="53"/>
                    <a:pt x="150" y="53"/>
                  </a:cubicBezTo>
                  <a:cubicBezTo>
                    <a:pt x="157" y="48"/>
                    <a:pt x="164" y="43"/>
                    <a:pt x="172" y="39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66" y="47"/>
                    <a:pt x="159" y="51"/>
                    <a:pt x="152" y="56"/>
                  </a:cubicBezTo>
                  <a:close/>
                  <a:moveTo>
                    <a:pt x="467" y="34"/>
                  </a:moveTo>
                  <a:cubicBezTo>
                    <a:pt x="459" y="30"/>
                    <a:pt x="452" y="27"/>
                    <a:pt x="444" y="24"/>
                  </a:cubicBezTo>
                  <a:cubicBezTo>
                    <a:pt x="445" y="21"/>
                    <a:pt x="445" y="21"/>
                    <a:pt x="445" y="21"/>
                  </a:cubicBezTo>
                  <a:cubicBezTo>
                    <a:pt x="453" y="24"/>
                    <a:pt x="461" y="27"/>
                    <a:pt x="469" y="31"/>
                  </a:cubicBezTo>
                  <a:lnTo>
                    <a:pt x="467" y="34"/>
                  </a:lnTo>
                  <a:close/>
                  <a:moveTo>
                    <a:pt x="196" y="31"/>
                  </a:moveTo>
                  <a:cubicBezTo>
                    <a:pt x="195" y="28"/>
                    <a:pt x="195" y="28"/>
                    <a:pt x="195" y="28"/>
                  </a:cubicBezTo>
                  <a:cubicBezTo>
                    <a:pt x="202" y="25"/>
                    <a:pt x="210" y="21"/>
                    <a:pt x="218" y="18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2" y="25"/>
                    <a:pt x="204" y="28"/>
                    <a:pt x="196" y="31"/>
                  </a:cubicBezTo>
                  <a:close/>
                  <a:moveTo>
                    <a:pt x="420" y="16"/>
                  </a:moveTo>
                  <a:cubicBezTo>
                    <a:pt x="411" y="14"/>
                    <a:pt x="403" y="12"/>
                    <a:pt x="395" y="10"/>
                  </a:cubicBezTo>
                  <a:cubicBezTo>
                    <a:pt x="396" y="6"/>
                    <a:pt x="396" y="6"/>
                    <a:pt x="396" y="6"/>
                  </a:cubicBezTo>
                  <a:cubicBezTo>
                    <a:pt x="404" y="8"/>
                    <a:pt x="412" y="10"/>
                    <a:pt x="421" y="12"/>
                  </a:cubicBezTo>
                  <a:lnTo>
                    <a:pt x="420" y="16"/>
                  </a:lnTo>
                  <a:close/>
                  <a:moveTo>
                    <a:pt x="244" y="15"/>
                  </a:moveTo>
                  <a:cubicBezTo>
                    <a:pt x="243" y="11"/>
                    <a:pt x="243" y="11"/>
                    <a:pt x="243" y="11"/>
                  </a:cubicBezTo>
                  <a:cubicBezTo>
                    <a:pt x="251" y="9"/>
                    <a:pt x="260" y="7"/>
                    <a:pt x="268" y="5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60" y="10"/>
                    <a:pt x="252" y="12"/>
                    <a:pt x="244" y="15"/>
                  </a:cubicBezTo>
                  <a:close/>
                  <a:moveTo>
                    <a:pt x="370" y="6"/>
                  </a:moveTo>
                  <a:cubicBezTo>
                    <a:pt x="362" y="5"/>
                    <a:pt x="353" y="4"/>
                    <a:pt x="345" y="4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53" y="0"/>
                    <a:pt x="362" y="1"/>
                    <a:pt x="370" y="2"/>
                  </a:cubicBezTo>
                  <a:lnTo>
                    <a:pt x="370" y="6"/>
                  </a:lnTo>
                  <a:close/>
                  <a:moveTo>
                    <a:pt x="294" y="5"/>
                  </a:moveTo>
                  <a:cubicBezTo>
                    <a:pt x="293" y="1"/>
                    <a:pt x="293" y="1"/>
                    <a:pt x="293" y="1"/>
                  </a:cubicBezTo>
                  <a:cubicBezTo>
                    <a:pt x="296" y="1"/>
                    <a:pt x="298" y="1"/>
                    <a:pt x="300" y="1"/>
                  </a:cubicBezTo>
                  <a:cubicBezTo>
                    <a:pt x="307" y="0"/>
                    <a:pt x="313" y="0"/>
                    <a:pt x="319" y="0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13" y="4"/>
                    <a:pt x="307" y="4"/>
                    <a:pt x="301" y="5"/>
                  </a:cubicBezTo>
                  <a:cubicBezTo>
                    <a:pt x="298" y="5"/>
                    <a:pt x="296" y="5"/>
                    <a:pt x="294" y="5"/>
                  </a:cubicBez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65535" y="1350170"/>
            <a:ext cx="5923361" cy="2443163"/>
            <a:chOff x="620713" y="942977"/>
            <a:chExt cx="7897814" cy="325755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87688" y="3865564"/>
              <a:ext cx="5430839" cy="334963"/>
            </a:xfrm>
            <a:custGeom>
              <a:avLst/>
              <a:gdLst>
                <a:gd name="T0" fmla="*/ 3717 w 3836"/>
                <a:gd name="T1" fmla="*/ 237 h 237"/>
                <a:gd name="T2" fmla="*/ 118 w 3836"/>
                <a:gd name="T3" fmla="*/ 237 h 237"/>
                <a:gd name="T4" fmla="*/ 0 w 3836"/>
                <a:gd name="T5" fmla="*/ 119 h 237"/>
                <a:gd name="T6" fmla="*/ 118 w 3836"/>
                <a:gd name="T7" fmla="*/ 0 h 237"/>
                <a:gd name="T8" fmla="*/ 3717 w 3836"/>
                <a:gd name="T9" fmla="*/ 0 h 237"/>
                <a:gd name="T10" fmla="*/ 3836 w 3836"/>
                <a:gd name="T11" fmla="*/ 119 h 237"/>
                <a:gd name="T12" fmla="*/ 3717 w 3836"/>
                <a:gd name="T13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6" h="237">
                  <a:moveTo>
                    <a:pt x="3717" y="237"/>
                  </a:moveTo>
                  <a:cubicBezTo>
                    <a:pt x="118" y="237"/>
                    <a:pt x="118" y="237"/>
                    <a:pt x="118" y="237"/>
                  </a:cubicBezTo>
                  <a:cubicBezTo>
                    <a:pt x="53" y="237"/>
                    <a:pt x="0" y="184"/>
                    <a:pt x="0" y="119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3717" y="0"/>
                    <a:pt x="3717" y="0"/>
                    <a:pt x="3717" y="0"/>
                  </a:cubicBezTo>
                  <a:cubicBezTo>
                    <a:pt x="3783" y="0"/>
                    <a:pt x="3836" y="53"/>
                    <a:pt x="3836" y="119"/>
                  </a:cubicBezTo>
                  <a:cubicBezTo>
                    <a:pt x="3836" y="184"/>
                    <a:pt x="3783" y="237"/>
                    <a:pt x="3717" y="2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357438" y="3133727"/>
              <a:ext cx="1065213" cy="1066800"/>
            </a:xfrm>
            <a:custGeom>
              <a:avLst/>
              <a:gdLst>
                <a:gd name="T0" fmla="*/ 634 w 753"/>
                <a:gd name="T1" fmla="*/ 753 h 753"/>
                <a:gd name="T2" fmla="*/ 0 w 753"/>
                <a:gd name="T3" fmla="*/ 119 h 753"/>
                <a:gd name="T4" fmla="*/ 118 w 753"/>
                <a:gd name="T5" fmla="*/ 0 h 753"/>
                <a:gd name="T6" fmla="*/ 237 w 753"/>
                <a:gd name="T7" fmla="*/ 119 h 753"/>
                <a:gd name="T8" fmla="*/ 634 w 753"/>
                <a:gd name="T9" fmla="*/ 516 h 753"/>
                <a:gd name="T10" fmla="*/ 753 w 753"/>
                <a:gd name="T11" fmla="*/ 635 h 753"/>
                <a:gd name="T12" fmla="*/ 634 w 753"/>
                <a:gd name="T13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753">
                  <a:moveTo>
                    <a:pt x="634" y="753"/>
                  </a:moveTo>
                  <a:cubicBezTo>
                    <a:pt x="284" y="753"/>
                    <a:pt x="0" y="469"/>
                    <a:pt x="0" y="119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4" y="0"/>
                    <a:pt x="237" y="53"/>
                    <a:pt x="237" y="119"/>
                  </a:cubicBezTo>
                  <a:cubicBezTo>
                    <a:pt x="237" y="338"/>
                    <a:pt x="415" y="516"/>
                    <a:pt x="634" y="516"/>
                  </a:cubicBezTo>
                  <a:cubicBezTo>
                    <a:pt x="700" y="516"/>
                    <a:pt x="753" y="569"/>
                    <a:pt x="753" y="635"/>
                  </a:cubicBezTo>
                  <a:cubicBezTo>
                    <a:pt x="753" y="700"/>
                    <a:pt x="700" y="753"/>
                    <a:pt x="634" y="7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357438" y="2403477"/>
              <a:ext cx="1065213" cy="1066800"/>
            </a:xfrm>
            <a:custGeom>
              <a:avLst/>
              <a:gdLst>
                <a:gd name="T0" fmla="*/ 118 w 753"/>
                <a:gd name="T1" fmla="*/ 753 h 753"/>
                <a:gd name="T2" fmla="*/ 0 w 753"/>
                <a:gd name="T3" fmla="*/ 635 h 753"/>
                <a:gd name="T4" fmla="*/ 634 w 753"/>
                <a:gd name="T5" fmla="*/ 0 h 753"/>
                <a:gd name="T6" fmla="*/ 753 w 753"/>
                <a:gd name="T7" fmla="*/ 119 h 753"/>
                <a:gd name="T8" fmla="*/ 634 w 753"/>
                <a:gd name="T9" fmla="*/ 238 h 753"/>
                <a:gd name="T10" fmla="*/ 237 w 753"/>
                <a:gd name="T11" fmla="*/ 635 h 753"/>
                <a:gd name="T12" fmla="*/ 118 w 753"/>
                <a:gd name="T13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753">
                  <a:moveTo>
                    <a:pt x="118" y="753"/>
                  </a:moveTo>
                  <a:cubicBezTo>
                    <a:pt x="53" y="753"/>
                    <a:pt x="0" y="700"/>
                    <a:pt x="0" y="635"/>
                  </a:cubicBezTo>
                  <a:cubicBezTo>
                    <a:pt x="0" y="285"/>
                    <a:pt x="284" y="0"/>
                    <a:pt x="634" y="0"/>
                  </a:cubicBezTo>
                  <a:cubicBezTo>
                    <a:pt x="700" y="0"/>
                    <a:pt x="753" y="54"/>
                    <a:pt x="753" y="119"/>
                  </a:cubicBezTo>
                  <a:cubicBezTo>
                    <a:pt x="753" y="184"/>
                    <a:pt x="700" y="238"/>
                    <a:pt x="634" y="238"/>
                  </a:cubicBezTo>
                  <a:cubicBezTo>
                    <a:pt x="415" y="238"/>
                    <a:pt x="237" y="416"/>
                    <a:pt x="237" y="635"/>
                  </a:cubicBezTo>
                  <a:cubicBezTo>
                    <a:pt x="237" y="700"/>
                    <a:pt x="184" y="753"/>
                    <a:pt x="118" y="7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87688" y="2403477"/>
              <a:ext cx="2943225" cy="336550"/>
            </a:xfrm>
            <a:custGeom>
              <a:avLst/>
              <a:gdLst>
                <a:gd name="T0" fmla="*/ 1961 w 2079"/>
                <a:gd name="T1" fmla="*/ 238 h 238"/>
                <a:gd name="T2" fmla="*/ 118 w 2079"/>
                <a:gd name="T3" fmla="*/ 238 h 238"/>
                <a:gd name="T4" fmla="*/ 0 w 2079"/>
                <a:gd name="T5" fmla="*/ 119 h 238"/>
                <a:gd name="T6" fmla="*/ 118 w 2079"/>
                <a:gd name="T7" fmla="*/ 0 h 238"/>
                <a:gd name="T8" fmla="*/ 1961 w 2079"/>
                <a:gd name="T9" fmla="*/ 0 h 238"/>
                <a:gd name="T10" fmla="*/ 2079 w 2079"/>
                <a:gd name="T11" fmla="*/ 119 h 238"/>
                <a:gd name="T12" fmla="*/ 1961 w 2079"/>
                <a:gd name="T13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9" h="238">
                  <a:moveTo>
                    <a:pt x="1961" y="238"/>
                  </a:moveTo>
                  <a:cubicBezTo>
                    <a:pt x="118" y="238"/>
                    <a:pt x="118" y="238"/>
                    <a:pt x="118" y="238"/>
                  </a:cubicBezTo>
                  <a:cubicBezTo>
                    <a:pt x="53" y="238"/>
                    <a:pt x="0" y="184"/>
                    <a:pt x="0" y="119"/>
                  </a:cubicBezTo>
                  <a:cubicBezTo>
                    <a:pt x="0" y="54"/>
                    <a:pt x="53" y="0"/>
                    <a:pt x="118" y="0"/>
                  </a:cubicBezTo>
                  <a:cubicBezTo>
                    <a:pt x="1961" y="0"/>
                    <a:pt x="1961" y="0"/>
                    <a:pt x="1961" y="0"/>
                  </a:cubicBezTo>
                  <a:cubicBezTo>
                    <a:pt x="2026" y="0"/>
                    <a:pt x="2079" y="54"/>
                    <a:pt x="2079" y="119"/>
                  </a:cubicBezTo>
                  <a:cubicBezTo>
                    <a:pt x="2079" y="184"/>
                    <a:pt x="2026" y="238"/>
                    <a:pt x="1961" y="2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6426202" y="1673227"/>
              <a:ext cx="334963" cy="336550"/>
            </a:xfrm>
            <a:custGeom>
              <a:avLst/>
              <a:gdLst>
                <a:gd name="T0" fmla="*/ 107 w 237"/>
                <a:gd name="T1" fmla="*/ 236 h 237"/>
                <a:gd name="T2" fmla="*/ 90 w 237"/>
                <a:gd name="T3" fmla="*/ 233 h 237"/>
                <a:gd name="T4" fmla="*/ 73 w 237"/>
                <a:gd name="T5" fmla="*/ 228 h 237"/>
                <a:gd name="T6" fmla="*/ 58 w 237"/>
                <a:gd name="T7" fmla="*/ 220 h 237"/>
                <a:gd name="T8" fmla="*/ 44 w 237"/>
                <a:gd name="T9" fmla="*/ 210 h 237"/>
                <a:gd name="T10" fmla="*/ 31 w 237"/>
                <a:gd name="T11" fmla="*/ 198 h 237"/>
                <a:gd name="T12" fmla="*/ 20 w 237"/>
                <a:gd name="T13" fmla="*/ 184 h 237"/>
                <a:gd name="T14" fmla="*/ 12 w 237"/>
                <a:gd name="T15" fmla="*/ 169 h 237"/>
                <a:gd name="T16" fmla="*/ 5 w 237"/>
                <a:gd name="T17" fmla="*/ 153 h 237"/>
                <a:gd name="T18" fmla="*/ 1 w 237"/>
                <a:gd name="T19" fmla="*/ 136 h 237"/>
                <a:gd name="T20" fmla="*/ 0 w 237"/>
                <a:gd name="T21" fmla="*/ 118 h 237"/>
                <a:gd name="T22" fmla="*/ 1 w 237"/>
                <a:gd name="T23" fmla="*/ 101 h 237"/>
                <a:gd name="T24" fmla="*/ 5 w 237"/>
                <a:gd name="T25" fmla="*/ 84 h 237"/>
                <a:gd name="T26" fmla="*/ 12 w 237"/>
                <a:gd name="T27" fmla="*/ 68 h 237"/>
                <a:gd name="T28" fmla="*/ 20 w 237"/>
                <a:gd name="T29" fmla="*/ 52 h 237"/>
                <a:gd name="T30" fmla="*/ 31 w 237"/>
                <a:gd name="T31" fmla="*/ 39 h 237"/>
                <a:gd name="T32" fmla="*/ 44 w 237"/>
                <a:gd name="T33" fmla="*/ 27 h 237"/>
                <a:gd name="T34" fmla="*/ 58 w 237"/>
                <a:gd name="T35" fmla="*/ 17 h 237"/>
                <a:gd name="T36" fmla="*/ 73 w 237"/>
                <a:gd name="T37" fmla="*/ 9 h 237"/>
                <a:gd name="T38" fmla="*/ 90 w 237"/>
                <a:gd name="T39" fmla="*/ 3 h 237"/>
                <a:gd name="T40" fmla="*/ 107 w 237"/>
                <a:gd name="T41" fmla="*/ 0 h 237"/>
                <a:gd name="T42" fmla="*/ 130 w 237"/>
                <a:gd name="T43" fmla="*/ 0 h 237"/>
                <a:gd name="T44" fmla="*/ 147 w 237"/>
                <a:gd name="T45" fmla="*/ 3 h 237"/>
                <a:gd name="T46" fmla="*/ 164 w 237"/>
                <a:gd name="T47" fmla="*/ 9 h 237"/>
                <a:gd name="T48" fmla="*/ 180 w 237"/>
                <a:gd name="T49" fmla="*/ 17 h 237"/>
                <a:gd name="T50" fmla="*/ 194 w 237"/>
                <a:gd name="T51" fmla="*/ 27 h 237"/>
                <a:gd name="T52" fmla="*/ 206 w 237"/>
                <a:gd name="T53" fmla="*/ 39 h 237"/>
                <a:gd name="T54" fmla="*/ 217 w 237"/>
                <a:gd name="T55" fmla="*/ 52 h 237"/>
                <a:gd name="T56" fmla="*/ 226 w 237"/>
                <a:gd name="T57" fmla="*/ 68 h 237"/>
                <a:gd name="T58" fmla="*/ 232 w 237"/>
                <a:gd name="T59" fmla="*/ 84 h 237"/>
                <a:gd name="T60" fmla="*/ 236 w 237"/>
                <a:gd name="T61" fmla="*/ 101 h 237"/>
                <a:gd name="T62" fmla="*/ 237 w 237"/>
                <a:gd name="T63" fmla="*/ 118 h 237"/>
                <a:gd name="T64" fmla="*/ 236 w 237"/>
                <a:gd name="T65" fmla="*/ 136 h 237"/>
                <a:gd name="T66" fmla="*/ 232 w 237"/>
                <a:gd name="T67" fmla="*/ 153 h 237"/>
                <a:gd name="T68" fmla="*/ 226 w 237"/>
                <a:gd name="T69" fmla="*/ 169 h 237"/>
                <a:gd name="T70" fmla="*/ 217 w 237"/>
                <a:gd name="T71" fmla="*/ 184 h 237"/>
                <a:gd name="T72" fmla="*/ 206 w 237"/>
                <a:gd name="T73" fmla="*/ 198 h 237"/>
                <a:gd name="T74" fmla="*/ 194 w 237"/>
                <a:gd name="T75" fmla="*/ 210 h 237"/>
                <a:gd name="T76" fmla="*/ 180 w 237"/>
                <a:gd name="T77" fmla="*/ 220 h 237"/>
                <a:gd name="T78" fmla="*/ 164 w 237"/>
                <a:gd name="T79" fmla="*/ 228 h 237"/>
                <a:gd name="T80" fmla="*/ 147 w 237"/>
                <a:gd name="T81" fmla="*/ 233 h 237"/>
                <a:gd name="T82" fmla="*/ 130 w 237"/>
                <a:gd name="T83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37">
                  <a:moveTo>
                    <a:pt x="119" y="237"/>
                  </a:moveTo>
                  <a:cubicBezTo>
                    <a:pt x="117" y="237"/>
                    <a:pt x="115" y="237"/>
                    <a:pt x="113" y="237"/>
                  </a:cubicBezTo>
                  <a:cubicBezTo>
                    <a:pt x="111" y="236"/>
                    <a:pt x="109" y="236"/>
                    <a:pt x="107" y="236"/>
                  </a:cubicBezTo>
                  <a:cubicBezTo>
                    <a:pt x="105" y="236"/>
                    <a:pt x="103" y="236"/>
                    <a:pt x="101" y="235"/>
                  </a:cubicBezTo>
                  <a:cubicBezTo>
                    <a:pt x="99" y="235"/>
                    <a:pt x="97" y="235"/>
                    <a:pt x="95" y="234"/>
                  </a:cubicBezTo>
                  <a:cubicBezTo>
                    <a:pt x="94" y="234"/>
                    <a:pt x="92" y="234"/>
                    <a:pt x="90" y="233"/>
                  </a:cubicBezTo>
                  <a:cubicBezTo>
                    <a:pt x="88" y="233"/>
                    <a:pt x="86" y="232"/>
                    <a:pt x="84" y="231"/>
                  </a:cubicBezTo>
                  <a:cubicBezTo>
                    <a:pt x="82" y="231"/>
                    <a:pt x="81" y="230"/>
                    <a:pt x="79" y="230"/>
                  </a:cubicBezTo>
                  <a:cubicBezTo>
                    <a:pt x="77" y="229"/>
                    <a:pt x="75" y="228"/>
                    <a:pt x="73" y="228"/>
                  </a:cubicBezTo>
                  <a:cubicBezTo>
                    <a:pt x="72" y="227"/>
                    <a:pt x="70" y="226"/>
                    <a:pt x="68" y="225"/>
                  </a:cubicBezTo>
                  <a:cubicBezTo>
                    <a:pt x="66" y="224"/>
                    <a:pt x="65" y="224"/>
                    <a:pt x="63" y="223"/>
                  </a:cubicBezTo>
                  <a:cubicBezTo>
                    <a:pt x="61" y="222"/>
                    <a:pt x="59" y="221"/>
                    <a:pt x="58" y="220"/>
                  </a:cubicBezTo>
                  <a:cubicBezTo>
                    <a:pt x="56" y="219"/>
                    <a:pt x="54" y="218"/>
                    <a:pt x="53" y="217"/>
                  </a:cubicBezTo>
                  <a:cubicBezTo>
                    <a:pt x="51" y="216"/>
                    <a:pt x="50" y="214"/>
                    <a:pt x="48" y="213"/>
                  </a:cubicBezTo>
                  <a:cubicBezTo>
                    <a:pt x="47" y="212"/>
                    <a:pt x="45" y="211"/>
                    <a:pt x="44" y="210"/>
                  </a:cubicBezTo>
                  <a:cubicBezTo>
                    <a:pt x="42" y="209"/>
                    <a:pt x="41" y="207"/>
                    <a:pt x="39" y="206"/>
                  </a:cubicBezTo>
                  <a:cubicBezTo>
                    <a:pt x="38" y="205"/>
                    <a:pt x="36" y="203"/>
                    <a:pt x="35" y="202"/>
                  </a:cubicBezTo>
                  <a:cubicBezTo>
                    <a:pt x="33" y="201"/>
                    <a:pt x="32" y="199"/>
                    <a:pt x="31" y="198"/>
                  </a:cubicBezTo>
                  <a:cubicBezTo>
                    <a:pt x="30" y="196"/>
                    <a:pt x="28" y="195"/>
                    <a:pt x="27" y="193"/>
                  </a:cubicBezTo>
                  <a:cubicBezTo>
                    <a:pt x="26" y="192"/>
                    <a:pt x="25" y="190"/>
                    <a:pt x="23" y="189"/>
                  </a:cubicBezTo>
                  <a:cubicBezTo>
                    <a:pt x="22" y="187"/>
                    <a:pt x="21" y="186"/>
                    <a:pt x="20" y="184"/>
                  </a:cubicBezTo>
                  <a:cubicBezTo>
                    <a:pt x="19" y="182"/>
                    <a:pt x="18" y="181"/>
                    <a:pt x="17" y="179"/>
                  </a:cubicBezTo>
                  <a:cubicBezTo>
                    <a:pt x="16" y="177"/>
                    <a:pt x="15" y="176"/>
                    <a:pt x="14" y="174"/>
                  </a:cubicBezTo>
                  <a:cubicBezTo>
                    <a:pt x="13" y="172"/>
                    <a:pt x="12" y="171"/>
                    <a:pt x="12" y="169"/>
                  </a:cubicBezTo>
                  <a:cubicBezTo>
                    <a:pt x="11" y="167"/>
                    <a:pt x="10" y="165"/>
                    <a:pt x="9" y="163"/>
                  </a:cubicBezTo>
                  <a:cubicBezTo>
                    <a:pt x="9" y="162"/>
                    <a:pt x="8" y="160"/>
                    <a:pt x="7" y="158"/>
                  </a:cubicBezTo>
                  <a:cubicBezTo>
                    <a:pt x="6" y="156"/>
                    <a:pt x="6" y="154"/>
                    <a:pt x="5" y="153"/>
                  </a:cubicBezTo>
                  <a:cubicBezTo>
                    <a:pt x="5" y="151"/>
                    <a:pt x="4" y="149"/>
                    <a:pt x="4" y="147"/>
                  </a:cubicBezTo>
                  <a:cubicBezTo>
                    <a:pt x="3" y="145"/>
                    <a:pt x="3" y="143"/>
                    <a:pt x="2" y="141"/>
                  </a:cubicBezTo>
                  <a:cubicBezTo>
                    <a:pt x="2" y="139"/>
                    <a:pt x="2" y="137"/>
                    <a:pt x="1" y="136"/>
                  </a:cubicBezTo>
                  <a:cubicBezTo>
                    <a:pt x="1" y="134"/>
                    <a:pt x="1" y="132"/>
                    <a:pt x="1" y="130"/>
                  </a:cubicBezTo>
                  <a:cubicBezTo>
                    <a:pt x="1" y="128"/>
                    <a:pt x="0" y="126"/>
                    <a:pt x="0" y="124"/>
                  </a:cubicBezTo>
                  <a:cubicBezTo>
                    <a:pt x="0" y="122"/>
                    <a:pt x="0" y="120"/>
                    <a:pt x="0" y="118"/>
                  </a:cubicBezTo>
                  <a:cubicBezTo>
                    <a:pt x="0" y="116"/>
                    <a:pt x="0" y="114"/>
                    <a:pt x="0" y="112"/>
                  </a:cubicBezTo>
                  <a:cubicBezTo>
                    <a:pt x="0" y="110"/>
                    <a:pt x="1" y="108"/>
                    <a:pt x="1" y="106"/>
                  </a:cubicBezTo>
                  <a:cubicBezTo>
                    <a:pt x="1" y="105"/>
                    <a:pt x="1" y="103"/>
                    <a:pt x="1" y="101"/>
                  </a:cubicBezTo>
                  <a:cubicBezTo>
                    <a:pt x="2" y="99"/>
                    <a:pt x="2" y="97"/>
                    <a:pt x="2" y="95"/>
                  </a:cubicBezTo>
                  <a:cubicBezTo>
                    <a:pt x="3" y="93"/>
                    <a:pt x="3" y="91"/>
                    <a:pt x="4" y="89"/>
                  </a:cubicBezTo>
                  <a:cubicBezTo>
                    <a:pt x="4" y="87"/>
                    <a:pt x="5" y="86"/>
                    <a:pt x="5" y="84"/>
                  </a:cubicBezTo>
                  <a:cubicBezTo>
                    <a:pt x="6" y="82"/>
                    <a:pt x="6" y="80"/>
                    <a:pt x="7" y="78"/>
                  </a:cubicBezTo>
                  <a:cubicBezTo>
                    <a:pt x="8" y="76"/>
                    <a:pt x="9" y="75"/>
                    <a:pt x="9" y="73"/>
                  </a:cubicBezTo>
                  <a:cubicBezTo>
                    <a:pt x="10" y="71"/>
                    <a:pt x="11" y="69"/>
                    <a:pt x="12" y="68"/>
                  </a:cubicBezTo>
                  <a:cubicBezTo>
                    <a:pt x="12" y="66"/>
                    <a:pt x="13" y="64"/>
                    <a:pt x="14" y="62"/>
                  </a:cubicBezTo>
                  <a:cubicBezTo>
                    <a:pt x="15" y="61"/>
                    <a:pt x="16" y="59"/>
                    <a:pt x="17" y="57"/>
                  </a:cubicBezTo>
                  <a:cubicBezTo>
                    <a:pt x="18" y="56"/>
                    <a:pt x="19" y="54"/>
                    <a:pt x="20" y="52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5" y="46"/>
                    <a:pt x="26" y="45"/>
                    <a:pt x="27" y="43"/>
                  </a:cubicBezTo>
                  <a:cubicBezTo>
                    <a:pt x="28" y="42"/>
                    <a:pt x="30" y="40"/>
                    <a:pt x="31" y="39"/>
                  </a:cubicBezTo>
                  <a:cubicBezTo>
                    <a:pt x="32" y="37"/>
                    <a:pt x="33" y="36"/>
                    <a:pt x="35" y="34"/>
                  </a:cubicBezTo>
                  <a:cubicBezTo>
                    <a:pt x="36" y="33"/>
                    <a:pt x="38" y="32"/>
                    <a:pt x="39" y="30"/>
                  </a:cubicBezTo>
                  <a:cubicBezTo>
                    <a:pt x="41" y="29"/>
                    <a:pt x="42" y="28"/>
                    <a:pt x="44" y="27"/>
                  </a:cubicBezTo>
                  <a:cubicBezTo>
                    <a:pt x="45" y="25"/>
                    <a:pt x="47" y="24"/>
                    <a:pt x="48" y="23"/>
                  </a:cubicBezTo>
                  <a:cubicBezTo>
                    <a:pt x="50" y="22"/>
                    <a:pt x="51" y="21"/>
                    <a:pt x="53" y="20"/>
                  </a:cubicBezTo>
                  <a:cubicBezTo>
                    <a:pt x="54" y="19"/>
                    <a:pt x="56" y="17"/>
                    <a:pt x="58" y="17"/>
                  </a:cubicBezTo>
                  <a:cubicBezTo>
                    <a:pt x="59" y="16"/>
                    <a:pt x="61" y="15"/>
                    <a:pt x="63" y="14"/>
                  </a:cubicBezTo>
                  <a:cubicBezTo>
                    <a:pt x="65" y="13"/>
                    <a:pt x="66" y="12"/>
                    <a:pt x="68" y="11"/>
                  </a:cubicBezTo>
                  <a:cubicBezTo>
                    <a:pt x="70" y="10"/>
                    <a:pt x="72" y="9"/>
                    <a:pt x="73" y="9"/>
                  </a:cubicBezTo>
                  <a:cubicBezTo>
                    <a:pt x="75" y="8"/>
                    <a:pt x="77" y="7"/>
                    <a:pt x="79" y="7"/>
                  </a:cubicBezTo>
                  <a:cubicBezTo>
                    <a:pt x="81" y="6"/>
                    <a:pt x="82" y="5"/>
                    <a:pt x="84" y="5"/>
                  </a:cubicBezTo>
                  <a:cubicBezTo>
                    <a:pt x="86" y="4"/>
                    <a:pt x="88" y="4"/>
                    <a:pt x="90" y="3"/>
                  </a:cubicBezTo>
                  <a:cubicBezTo>
                    <a:pt x="92" y="3"/>
                    <a:pt x="94" y="2"/>
                    <a:pt x="95" y="2"/>
                  </a:cubicBezTo>
                  <a:cubicBezTo>
                    <a:pt x="97" y="2"/>
                    <a:pt x="99" y="1"/>
                    <a:pt x="101" y="1"/>
                  </a:cubicBezTo>
                  <a:cubicBezTo>
                    <a:pt x="103" y="1"/>
                    <a:pt x="105" y="0"/>
                    <a:pt x="107" y="0"/>
                  </a:cubicBezTo>
                  <a:cubicBezTo>
                    <a:pt x="109" y="0"/>
                    <a:pt x="111" y="0"/>
                    <a:pt x="113" y="0"/>
                  </a:cubicBezTo>
                  <a:cubicBezTo>
                    <a:pt x="117" y="0"/>
                    <a:pt x="121" y="0"/>
                    <a:pt x="124" y="0"/>
                  </a:cubicBezTo>
                  <a:cubicBezTo>
                    <a:pt x="126" y="0"/>
                    <a:pt x="128" y="0"/>
                    <a:pt x="130" y="0"/>
                  </a:cubicBezTo>
                  <a:cubicBezTo>
                    <a:pt x="132" y="0"/>
                    <a:pt x="134" y="1"/>
                    <a:pt x="136" y="1"/>
                  </a:cubicBezTo>
                  <a:cubicBezTo>
                    <a:pt x="138" y="1"/>
                    <a:pt x="140" y="2"/>
                    <a:pt x="142" y="2"/>
                  </a:cubicBezTo>
                  <a:cubicBezTo>
                    <a:pt x="144" y="2"/>
                    <a:pt x="146" y="3"/>
                    <a:pt x="147" y="3"/>
                  </a:cubicBezTo>
                  <a:cubicBezTo>
                    <a:pt x="149" y="4"/>
                    <a:pt x="151" y="4"/>
                    <a:pt x="153" y="5"/>
                  </a:cubicBezTo>
                  <a:cubicBezTo>
                    <a:pt x="155" y="5"/>
                    <a:pt x="157" y="6"/>
                    <a:pt x="159" y="7"/>
                  </a:cubicBezTo>
                  <a:cubicBezTo>
                    <a:pt x="160" y="7"/>
                    <a:pt x="162" y="8"/>
                    <a:pt x="164" y="9"/>
                  </a:cubicBezTo>
                  <a:cubicBezTo>
                    <a:pt x="166" y="9"/>
                    <a:pt x="168" y="10"/>
                    <a:pt x="169" y="11"/>
                  </a:cubicBezTo>
                  <a:cubicBezTo>
                    <a:pt x="171" y="12"/>
                    <a:pt x="173" y="13"/>
                    <a:pt x="174" y="14"/>
                  </a:cubicBezTo>
                  <a:cubicBezTo>
                    <a:pt x="176" y="15"/>
                    <a:pt x="178" y="16"/>
                    <a:pt x="180" y="17"/>
                  </a:cubicBezTo>
                  <a:cubicBezTo>
                    <a:pt x="181" y="17"/>
                    <a:pt x="183" y="19"/>
                    <a:pt x="184" y="20"/>
                  </a:cubicBezTo>
                  <a:cubicBezTo>
                    <a:pt x="186" y="21"/>
                    <a:pt x="188" y="22"/>
                    <a:pt x="189" y="23"/>
                  </a:cubicBezTo>
                  <a:cubicBezTo>
                    <a:pt x="191" y="24"/>
                    <a:pt x="192" y="25"/>
                    <a:pt x="194" y="27"/>
                  </a:cubicBezTo>
                  <a:cubicBezTo>
                    <a:pt x="195" y="28"/>
                    <a:pt x="197" y="29"/>
                    <a:pt x="198" y="30"/>
                  </a:cubicBezTo>
                  <a:cubicBezTo>
                    <a:pt x="200" y="32"/>
                    <a:pt x="201" y="33"/>
                    <a:pt x="202" y="34"/>
                  </a:cubicBezTo>
                  <a:cubicBezTo>
                    <a:pt x="204" y="36"/>
                    <a:pt x="205" y="37"/>
                    <a:pt x="206" y="39"/>
                  </a:cubicBezTo>
                  <a:cubicBezTo>
                    <a:pt x="208" y="40"/>
                    <a:pt x="209" y="42"/>
                    <a:pt x="210" y="43"/>
                  </a:cubicBezTo>
                  <a:cubicBezTo>
                    <a:pt x="212" y="45"/>
                    <a:pt x="213" y="46"/>
                    <a:pt x="214" y="48"/>
                  </a:cubicBezTo>
                  <a:cubicBezTo>
                    <a:pt x="215" y="49"/>
                    <a:pt x="216" y="51"/>
                    <a:pt x="217" y="52"/>
                  </a:cubicBezTo>
                  <a:cubicBezTo>
                    <a:pt x="218" y="54"/>
                    <a:pt x="219" y="56"/>
                    <a:pt x="220" y="57"/>
                  </a:cubicBezTo>
                  <a:cubicBezTo>
                    <a:pt x="221" y="59"/>
                    <a:pt x="222" y="61"/>
                    <a:pt x="223" y="62"/>
                  </a:cubicBezTo>
                  <a:cubicBezTo>
                    <a:pt x="224" y="64"/>
                    <a:pt x="225" y="66"/>
                    <a:pt x="226" y="68"/>
                  </a:cubicBezTo>
                  <a:cubicBezTo>
                    <a:pt x="227" y="69"/>
                    <a:pt x="227" y="71"/>
                    <a:pt x="228" y="73"/>
                  </a:cubicBezTo>
                  <a:cubicBezTo>
                    <a:pt x="229" y="75"/>
                    <a:pt x="230" y="76"/>
                    <a:pt x="230" y="78"/>
                  </a:cubicBezTo>
                  <a:cubicBezTo>
                    <a:pt x="231" y="80"/>
                    <a:pt x="231" y="82"/>
                    <a:pt x="232" y="84"/>
                  </a:cubicBezTo>
                  <a:cubicBezTo>
                    <a:pt x="233" y="86"/>
                    <a:pt x="233" y="87"/>
                    <a:pt x="234" y="89"/>
                  </a:cubicBezTo>
                  <a:cubicBezTo>
                    <a:pt x="234" y="91"/>
                    <a:pt x="234" y="93"/>
                    <a:pt x="235" y="95"/>
                  </a:cubicBezTo>
                  <a:cubicBezTo>
                    <a:pt x="235" y="97"/>
                    <a:pt x="236" y="99"/>
                    <a:pt x="236" y="101"/>
                  </a:cubicBezTo>
                  <a:cubicBezTo>
                    <a:pt x="236" y="103"/>
                    <a:pt x="236" y="105"/>
                    <a:pt x="237" y="106"/>
                  </a:cubicBezTo>
                  <a:cubicBezTo>
                    <a:pt x="237" y="108"/>
                    <a:pt x="237" y="110"/>
                    <a:pt x="237" y="112"/>
                  </a:cubicBezTo>
                  <a:cubicBezTo>
                    <a:pt x="237" y="114"/>
                    <a:pt x="237" y="116"/>
                    <a:pt x="237" y="118"/>
                  </a:cubicBezTo>
                  <a:cubicBezTo>
                    <a:pt x="237" y="120"/>
                    <a:pt x="237" y="122"/>
                    <a:pt x="237" y="124"/>
                  </a:cubicBezTo>
                  <a:cubicBezTo>
                    <a:pt x="237" y="126"/>
                    <a:pt x="237" y="128"/>
                    <a:pt x="237" y="130"/>
                  </a:cubicBezTo>
                  <a:cubicBezTo>
                    <a:pt x="236" y="132"/>
                    <a:pt x="236" y="134"/>
                    <a:pt x="236" y="136"/>
                  </a:cubicBezTo>
                  <a:cubicBezTo>
                    <a:pt x="236" y="137"/>
                    <a:pt x="235" y="139"/>
                    <a:pt x="235" y="141"/>
                  </a:cubicBezTo>
                  <a:cubicBezTo>
                    <a:pt x="234" y="143"/>
                    <a:pt x="234" y="145"/>
                    <a:pt x="234" y="147"/>
                  </a:cubicBezTo>
                  <a:cubicBezTo>
                    <a:pt x="233" y="149"/>
                    <a:pt x="233" y="151"/>
                    <a:pt x="232" y="153"/>
                  </a:cubicBezTo>
                  <a:cubicBezTo>
                    <a:pt x="231" y="154"/>
                    <a:pt x="231" y="156"/>
                    <a:pt x="230" y="158"/>
                  </a:cubicBezTo>
                  <a:cubicBezTo>
                    <a:pt x="230" y="160"/>
                    <a:pt x="229" y="162"/>
                    <a:pt x="228" y="163"/>
                  </a:cubicBezTo>
                  <a:cubicBezTo>
                    <a:pt x="227" y="165"/>
                    <a:pt x="227" y="167"/>
                    <a:pt x="226" y="169"/>
                  </a:cubicBezTo>
                  <a:cubicBezTo>
                    <a:pt x="225" y="171"/>
                    <a:pt x="224" y="172"/>
                    <a:pt x="223" y="174"/>
                  </a:cubicBezTo>
                  <a:cubicBezTo>
                    <a:pt x="222" y="176"/>
                    <a:pt x="221" y="177"/>
                    <a:pt x="220" y="179"/>
                  </a:cubicBezTo>
                  <a:cubicBezTo>
                    <a:pt x="219" y="181"/>
                    <a:pt x="218" y="182"/>
                    <a:pt x="217" y="184"/>
                  </a:cubicBezTo>
                  <a:cubicBezTo>
                    <a:pt x="216" y="186"/>
                    <a:pt x="215" y="187"/>
                    <a:pt x="214" y="189"/>
                  </a:cubicBezTo>
                  <a:cubicBezTo>
                    <a:pt x="213" y="190"/>
                    <a:pt x="212" y="192"/>
                    <a:pt x="210" y="193"/>
                  </a:cubicBezTo>
                  <a:cubicBezTo>
                    <a:pt x="209" y="195"/>
                    <a:pt x="208" y="196"/>
                    <a:pt x="206" y="198"/>
                  </a:cubicBezTo>
                  <a:cubicBezTo>
                    <a:pt x="205" y="199"/>
                    <a:pt x="204" y="201"/>
                    <a:pt x="202" y="202"/>
                  </a:cubicBezTo>
                  <a:cubicBezTo>
                    <a:pt x="201" y="203"/>
                    <a:pt x="200" y="205"/>
                    <a:pt x="198" y="206"/>
                  </a:cubicBezTo>
                  <a:cubicBezTo>
                    <a:pt x="197" y="207"/>
                    <a:pt x="195" y="209"/>
                    <a:pt x="194" y="210"/>
                  </a:cubicBezTo>
                  <a:cubicBezTo>
                    <a:pt x="192" y="211"/>
                    <a:pt x="191" y="212"/>
                    <a:pt x="189" y="213"/>
                  </a:cubicBezTo>
                  <a:cubicBezTo>
                    <a:pt x="188" y="214"/>
                    <a:pt x="186" y="216"/>
                    <a:pt x="184" y="217"/>
                  </a:cubicBezTo>
                  <a:cubicBezTo>
                    <a:pt x="183" y="218"/>
                    <a:pt x="181" y="219"/>
                    <a:pt x="180" y="220"/>
                  </a:cubicBezTo>
                  <a:cubicBezTo>
                    <a:pt x="178" y="221"/>
                    <a:pt x="176" y="222"/>
                    <a:pt x="174" y="223"/>
                  </a:cubicBezTo>
                  <a:cubicBezTo>
                    <a:pt x="173" y="224"/>
                    <a:pt x="171" y="224"/>
                    <a:pt x="169" y="225"/>
                  </a:cubicBezTo>
                  <a:cubicBezTo>
                    <a:pt x="168" y="226"/>
                    <a:pt x="166" y="227"/>
                    <a:pt x="164" y="228"/>
                  </a:cubicBezTo>
                  <a:cubicBezTo>
                    <a:pt x="162" y="228"/>
                    <a:pt x="160" y="229"/>
                    <a:pt x="159" y="230"/>
                  </a:cubicBezTo>
                  <a:cubicBezTo>
                    <a:pt x="157" y="230"/>
                    <a:pt x="155" y="231"/>
                    <a:pt x="153" y="231"/>
                  </a:cubicBezTo>
                  <a:cubicBezTo>
                    <a:pt x="151" y="232"/>
                    <a:pt x="149" y="233"/>
                    <a:pt x="147" y="233"/>
                  </a:cubicBezTo>
                  <a:cubicBezTo>
                    <a:pt x="146" y="234"/>
                    <a:pt x="144" y="234"/>
                    <a:pt x="142" y="234"/>
                  </a:cubicBezTo>
                  <a:cubicBezTo>
                    <a:pt x="140" y="235"/>
                    <a:pt x="138" y="235"/>
                    <a:pt x="136" y="235"/>
                  </a:cubicBezTo>
                  <a:cubicBezTo>
                    <a:pt x="134" y="236"/>
                    <a:pt x="132" y="236"/>
                    <a:pt x="130" y="236"/>
                  </a:cubicBezTo>
                  <a:cubicBezTo>
                    <a:pt x="128" y="236"/>
                    <a:pt x="126" y="236"/>
                    <a:pt x="124" y="237"/>
                  </a:cubicBezTo>
                  <a:cubicBezTo>
                    <a:pt x="123" y="237"/>
                    <a:pt x="121" y="237"/>
                    <a:pt x="119" y="237"/>
                  </a:cubicBezTo>
                  <a:close/>
                </a:path>
              </a:pathLst>
            </a:custGeom>
            <a:solidFill>
              <a:srgbClr val="097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95952" y="1673227"/>
              <a:ext cx="1065213" cy="1066800"/>
            </a:xfrm>
            <a:custGeom>
              <a:avLst/>
              <a:gdLst>
                <a:gd name="T0" fmla="*/ 119 w 753"/>
                <a:gd name="T1" fmla="*/ 753 h 753"/>
                <a:gd name="T2" fmla="*/ 0 w 753"/>
                <a:gd name="T3" fmla="*/ 634 h 753"/>
                <a:gd name="T4" fmla="*/ 119 w 753"/>
                <a:gd name="T5" fmla="*/ 515 h 753"/>
                <a:gd name="T6" fmla="*/ 516 w 753"/>
                <a:gd name="T7" fmla="*/ 118 h 753"/>
                <a:gd name="T8" fmla="*/ 635 w 753"/>
                <a:gd name="T9" fmla="*/ 0 h 753"/>
                <a:gd name="T10" fmla="*/ 753 w 753"/>
                <a:gd name="T11" fmla="*/ 118 h 753"/>
                <a:gd name="T12" fmla="*/ 119 w 753"/>
                <a:gd name="T13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753">
                  <a:moveTo>
                    <a:pt x="119" y="753"/>
                  </a:moveTo>
                  <a:cubicBezTo>
                    <a:pt x="53" y="753"/>
                    <a:pt x="0" y="699"/>
                    <a:pt x="0" y="634"/>
                  </a:cubicBezTo>
                  <a:cubicBezTo>
                    <a:pt x="0" y="569"/>
                    <a:pt x="53" y="515"/>
                    <a:pt x="119" y="515"/>
                  </a:cubicBezTo>
                  <a:cubicBezTo>
                    <a:pt x="338" y="515"/>
                    <a:pt x="516" y="337"/>
                    <a:pt x="516" y="118"/>
                  </a:cubicBezTo>
                  <a:cubicBezTo>
                    <a:pt x="516" y="53"/>
                    <a:pt x="569" y="0"/>
                    <a:pt x="635" y="0"/>
                  </a:cubicBezTo>
                  <a:cubicBezTo>
                    <a:pt x="700" y="0"/>
                    <a:pt x="753" y="53"/>
                    <a:pt x="753" y="118"/>
                  </a:cubicBezTo>
                  <a:cubicBezTo>
                    <a:pt x="753" y="468"/>
                    <a:pt x="469" y="753"/>
                    <a:pt x="119" y="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5695952" y="942977"/>
              <a:ext cx="1065213" cy="1066800"/>
            </a:xfrm>
            <a:custGeom>
              <a:avLst/>
              <a:gdLst>
                <a:gd name="T0" fmla="*/ 635 w 753"/>
                <a:gd name="T1" fmla="*/ 753 h 753"/>
                <a:gd name="T2" fmla="*/ 516 w 753"/>
                <a:gd name="T3" fmla="*/ 634 h 753"/>
                <a:gd name="T4" fmla="*/ 119 w 753"/>
                <a:gd name="T5" fmla="*/ 237 h 753"/>
                <a:gd name="T6" fmla="*/ 0 w 753"/>
                <a:gd name="T7" fmla="*/ 118 h 753"/>
                <a:gd name="T8" fmla="*/ 119 w 753"/>
                <a:gd name="T9" fmla="*/ 0 h 753"/>
                <a:gd name="T10" fmla="*/ 753 w 753"/>
                <a:gd name="T11" fmla="*/ 634 h 753"/>
                <a:gd name="T12" fmla="*/ 635 w 753"/>
                <a:gd name="T13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753">
                  <a:moveTo>
                    <a:pt x="635" y="753"/>
                  </a:moveTo>
                  <a:cubicBezTo>
                    <a:pt x="569" y="753"/>
                    <a:pt x="516" y="700"/>
                    <a:pt x="516" y="634"/>
                  </a:cubicBezTo>
                  <a:cubicBezTo>
                    <a:pt x="516" y="415"/>
                    <a:pt x="338" y="237"/>
                    <a:pt x="119" y="237"/>
                  </a:cubicBezTo>
                  <a:cubicBezTo>
                    <a:pt x="53" y="237"/>
                    <a:pt x="0" y="184"/>
                    <a:pt x="0" y="118"/>
                  </a:cubicBezTo>
                  <a:cubicBezTo>
                    <a:pt x="0" y="53"/>
                    <a:pt x="53" y="0"/>
                    <a:pt x="119" y="0"/>
                  </a:cubicBezTo>
                  <a:cubicBezTo>
                    <a:pt x="469" y="0"/>
                    <a:pt x="753" y="284"/>
                    <a:pt x="753" y="634"/>
                  </a:cubicBezTo>
                  <a:cubicBezTo>
                    <a:pt x="753" y="700"/>
                    <a:pt x="700" y="753"/>
                    <a:pt x="635" y="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20713" y="942977"/>
              <a:ext cx="5410201" cy="334963"/>
            </a:xfrm>
            <a:custGeom>
              <a:avLst/>
              <a:gdLst>
                <a:gd name="T0" fmla="*/ 3704 w 3822"/>
                <a:gd name="T1" fmla="*/ 237 h 237"/>
                <a:gd name="T2" fmla="*/ 119 w 3822"/>
                <a:gd name="T3" fmla="*/ 237 h 237"/>
                <a:gd name="T4" fmla="*/ 0 w 3822"/>
                <a:gd name="T5" fmla="*/ 118 h 237"/>
                <a:gd name="T6" fmla="*/ 119 w 3822"/>
                <a:gd name="T7" fmla="*/ 0 h 237"/>
                <a:gd name="T8" fmla="*/ 3704 w 3822"/>
                <a:gd name="T9" fmla="*/ 0 h 237"/>
                <a:gd name="T10" fmla="*/ 3822 w 3822"/>
                <a:gd name="T11" fmla="*/ 118 h 237"/>
                <a:gd name="T12" fmla="*/ 3704 w 3822"/>
                <a:gd name="T13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2" h="237">
                  <a:moveTo>
                    <a:pt x="3704" y="237"/>
                  </a:moveTo>
                  <a:cubicBezTo>
                    <a:pt x="119" y="237"/>
                    <a:pt x="119" y="237"/>
                    <a:pt x="119" y="237"/>
                  </a:cubicBezTo>
                  <a:cubicBezTo>
                    <a:pt x="53" y="237"/>
                    <a:pt x="0" y="184"/>
                    <a:pt x="0" y="118"/>
                  </a:cubicBezTo>
                  <a:cubicBezTo>
                    <a:pt x="0" y="53"/>
                    <a:pt x="53" y="0"/>
                    <a:pt x="119" y="0"/>
                  </a:cubicBezTo>
                  <a:cubicBezTo>
                    <a:pt x="3704" y="0"/>
                    <a:pt x="3704" y="0"/>
                    <a:pt x="3704" y="0"/>
                  </a:cubicBezTo>
                  <a:cubicBezTo>
                    <a:pt x="3769" y="0"/>
                    <a:pt x="3822" y="53"/>
                    <a:pt x="3822" y="118"/>
                  </a:cubicBezTo>
                  <a:cubicBezTo>
                    <a:pt x="3822" y="184"/>
                    <a:pt x="3769" y="237"/>
                    <a:pt x="3704" y="2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985838" y="1101727"/>
              <a:ext cx="5616576" cy="1449388"/>
            </a:xfrm>
            <a:custGeom>
              <a:avLst/>
              <a:gdLst>
                <a:gd name="T0" fmla="*/ 3676 w 3968"/>
                <a:gd name="T1" fmla="*/ 977 h 1024"/>
                <a:gd name="T2" fmla="*/ 3589 w 3968"/>
                <a:gd name="T3" fmla="*/ 1024 h 1024"/>
                <a:gd name="T4" fmla="*/ 3826 w 3968"/>
                <a:gd name="T5" fmla="*/ 861 h 1024"/>
                <a:gd name="T6" fmla="*/ 3760 w 3968"/>
                <a:gd name="T7" fmla="*/ 938 h 1024"/>
                <a:gd name="T8" fmla="*/ 3923 w 3968"/>
                <a:gd name="T9" fmla="*/ 700 h 1024"/>
                <a:gd name="T10" fmla="*/ 3888 w 3968"/>
                <a:gd name="T11" fmla="*/ 795 h 1024"/>
                <a:gd name="T12" fmla="*/ 3955 w 3968"/>
                <a:gd name="T13" fmla="*/ 522 h 1024"/>
                <a:gd name="T14" fmla="*/ 3968 w 3968"/>
                <a:gd name="T15" fmla="*/ 513 h 1024"/>
                <a:gd name="T16" fmla="*/ 3951 w 3968"/>
                <a:gd name="T17" fmla="*/ 424 h 1024"/>
                <a:gd name="T18" fmla="*/ 3929 w 3968"/>
                <a:gd name="T19" fmla="*/ 323 h 1024"/>
                <a:gd name="T20" fmla="*/ 3878 w 3968"/>
                <a:gd name="T21" fmla="*/ 247 h 1024"/>
                <a:gd name="T22" fmla="*/ 3823 w 3968"/>
                <a:gd name="T23" fmla="*/ 160 h 1024"/>
                <a:gd name="T24" fmla="*/ 3745 w 3968"/>
                <a:gd name="T25" fmla="*/ 108 h 1024"/>
                <a:gd name="T26" fmla="*/ 3665 w 3968"/>
                <a:gd name="T27" fmla="*/ 48 h 1024"/>
                <a:gd name="T28" fmla="*/ 3571 w 3968"/>
                <a:gd name="T29" fmla="*/ 28 h 1024"/>
                <a:gd name="T30" fmla="*/ 3476 w 3968"/>
                <a:gd name="T31" fmla="*/ 1 h 1024"/>
                <a:gd name="T32" fmla="*/ 3380 w 3968"/>
                <a:gd name="T33" fmla="*/ 13 h 1024"/>
                <a:gd name="T34" fmla="*/ 3380 w 3968"/>
                <a:gd name="T35" fmla="*/ 0 h 1024"/>
                <a:gd name="T36" fmla="*/ 3091 w 3968"/>
                <a:gd name="T37" fmla="*/ 13 h 1024"/>
                <a:gd name="T38" fmla="*/ 3193 w 3968"/>
                <a:gd name="T39" fmla="*/ 6 h 1024"/>
                <a:gd name="T40" fmla="*/ 2891 w 3968"/>
                <a:gd name="T41" fmla="*/ 6 h 1024"/>
                <a:gd name="T42" fmla="*/ 2994 w 3968"/>
                <a:gd name="T43" fmla="*/ 13 h 1024"/>
                <a:gd name="T44" fmla="*/ 2705 w 3968"/>
                <a:gd name="T45" fmla="*/ 0 h 1024"/>
                <a:gd name="T46" fmla="*/ 2609 w 3968"/>
                <a:gd name="T47" fmla="*/ 13 h 1024"/>
                <a:gd name="T48" fmla="*/ 2609 w 3968"/>
                <a:gd name="T49" fmla="*/ 0 h 1024"/>
                <a:gd name="T50" fmla="*/ 2319 w 3968"/>
                <a:gd name="T51" fmla="*/ 13 h 1024"/>
                <a:gd name="T52" fmla="*/ 2422 w 3968"/>
                <a:gd name="T53" fmla="*/ 6 h 1024"/>
                <a:gd name="T54" fmla="*/ 2120 w 3968"/>
                <a:gd name="T55" fmla="*/ 6 h 1024"/>
                <a:gd name="T56" fmla="*/ 2223 w 3968"/>
                <a:gd name="T57" fmla="*/ 13 h 1024"/>
                <a:gd name="T58" fmla="*/ 1934 w 3968"/>
                <a:gd name="T59" fmla="*/ 0 h 1024"/>
                <a:gd name="T60" fmla="*/ 1838 w 3968"/>
                <a:gd name="T61" fmla="*/ 13 h 1024"/>
                <a:gd name="T62" fmla="*/ 1838 w 3968"/>
                <a:gd name="T63" fmla="*/ 0 h 1024"/>
                <a:gd name="T64" fmla="*/ 1548 w 3968"/>
                <a:gd name="T65" fmla="*/ 13 h 1024"/>
                <a:gd name="T66" fmla="*/ 1651 w 3968"/>
                <a:gd name="T67" fmla="*/ 6 h 1024"/>
                <a:gd name="T68" fmla="*/ 1349 w 3968"/>
                <a:gd name="T69" fmla="*/ 6 h 1024"/>
                <a:gd name="T70" fmla="*/ 1452 w 3968"/>
                <a:gd name="T71" fmla="*/ 13 h 1024"/>
                <a:gd name="T72" fmla="*/ 1163 w 3968"/>
                <a:gd name="T73" fmla="*/ 0 h 1024"/>
                <a:gd name="T74" fmla="*/ 1066 w 3968"/>
                <a:gd name="T75" fmla="*/ 13 h 1024"/>
                <a:gd name="T76" fmla="*/ 1066 w 3968"/>
                <a:gd name="T77" fmla="*/ 0 h 1024"/>
                <a:gd name="T78" fmla="*/ 777 w 3968"/>
                <a:gd name="T79" fmla="*/ 13 h 1024"/>
                <a:gd name="T80" fmla="*/ 880 w 3968"/>
                <a:gd name="T81" fmla="*/ 6 h 1024"/>
                <a:gd name="T82" fmla="*/ 578 w 3968"/>
                <a:gd name="T83" fmla="*/ 6 h 1024"/>
                <a:gd name="T84" fmla="*/ 681 w 3968"/>
                <a:gd name="T85" fmla="*/ 13 h 1024"/>
                <a:gd name="T86" fmla="*/ 392 w 3968"/>
                <a:gd name="T87" fmla="*/ 0 h 1024"/>
                <a:gd name="T88" fmla="*/ 295 w 3968"/>
                <a:gd name="T89" fmla="*/ 13 h 1024"/>
                <a:gd name="T90" fmla="*/ 295 w 3968"/>
                <a:gd name="T91" fmla="*/ 0 h 1024"/>
                <a:gd name="T92" fmla="*/ 6 w 3968"/>
                <a:gd name="T93" fmla="*/ 13 h 1024"/>
                <a:gd name="T94" fmla="*/ 109 w 3968"/>
                <a:gd name="T95" fmla="*/ 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68" h="1024">
                  <a:moveTo>
                    <a:pt x="3589" y="1024"/>
                  </a:moveTo>
                  <a:cubicBezTo>
                    <a:pt x="3586" y="1024"/>
                    <a:pt x="3584" y="1023"/>
                    <a:pt x="3583" y="1020"/>
                  </a:cubicBezTo>
                  <a:cubicBezTo>
                    <a:pt x="3582" y="1016"/>
                    <a:pt x="3584" y="1013"/>
                    <a:pt x="3587" y="1012"/>
                  </a:cubicBezTo>
                  <a:cubicBezTo>
                    <a:pt x="3618" y="1003"/>
                    <a:pt x="3647" y="991"/>
                    <a:pt x="3676" y="977"/>
                  </a:cubicBezTo>
                  <a:cubicBezTo>
                    <a:pt x="3679" y="975"/>
                    <a:pt x="3683" y="976"/>
                    <a:pt x="3684" y="980"/>
                  </a:cubicBezTo>
                  <a:cubicBezTo>
                    <a:pt x="3686" y="983"/>
                    <a:pt x="3685" y="987"/>
                    <a:pt x="3682" y="988"/>
                  </a:cubicBezTo>
                  <a:cubicBezTo>
                    <a:pt x="3653" y="1003"/>
                    <a:pt x="3622" y="1015"/>
                    <a:pt x="3591" y="1024"/>
                  </a:cubicBezTo>
                  <a:cubicBezTo>
                    <a:pt x="3590" y="1024"/>
                    <a:pt x="3590" y="1024"/>
                    <a:pt x="3589" y="1024"/>
                  </a:cubicBezTo>
                  <a:close/>
                  <a:moveTo>
                    <a:pt x="3760" y="938"/>
                  </a:moveTo>
                  <a:cubicBezTo>
                    <a:pt x="3758" y="938"/>
                    <a:pt x="3756" y="937"/>
                    <a:pt x="3755" y="935"/>
                  </a:cubicBezTo>
                  <a:cubicBezTo>
                    <a:pt x="3753" y="932"/>
                    <a:pt x="3753" y="928"/>
                    <a:pt x="3756" y="926"/>
                  </a:cubicBezTo>
                  <a:cubicBezTo>
                    <a:pt x="3781" y="907"/>
                    <a:pt x="3805" y="885"/>
                    <a:pt x="3826" y="861"/>
                  </a:cubicBezTo>
                  <a:cubicBezTo>
                    <a:pt x="3828" y="859"/>
                    <a:pt x="3832" y="859"/>
                    <a:pt x="3835" y="861"/>
                  </a:cubicBezTo>
                  <a:cubicBezTo>
                    <a:pt x="3838" y="863"/>
                    <a:pt x="3838" y="867"/>
                    <a:pt x="3835" y="870"/>
                  </a:cubicBezTo>
                  <a:cubicBezTo>
                    <a:pt x="3814" y="894"/>
                    <a:pt x="3790" y="917"/>
                    <a:pt x="3764" y="936"/>
                  </a:cubicBezTo>
                  <a:cubicBezTo>
                    <a:pt x="3763" y="937"/>
                    <a:pt x="3761" y="938"/>
                    <a:pt x="3760" y="938"/>
                  </a:cubicBezTo>
                  <a:close/>
                  <a:moveTo>
                    <a:pt x="3888" y="795"/>
                  </a:moveTo>
                  <a:cubicBezTo>
                    <a:pt x="3887" y="795"/>
                    <a:pt x="3885" y="795"/>
                    <a:pt x="3884" y="794"/>
                  </a:cubicBezTo>
                  <a:cubicBezTo>
                    <a:pt x="3881" y="792"/>
                    <a:pt x="3880" y="788"/>
                    <a:pt x="3882" y="785"/>
                  </a:cubicBezTo>
                  <a:cubicBezTo>
                    <a:pt x="3899" y="758"/>
                    <a:pt x="3912" y="729"/>
                    <a:pt x="3923" y="700"/>
                  </a:cubicBezTo>
                  <a:cubicBezTo>
                    <a:pt x="3925" y="696"/>
                    <a:pt x="3928" y="694"/>
                    <a:pt x="3932" y="696"/>
                  </a:cubicBezTo>
                  <a:cubicBezTo>
                    <a:pt x="3935" y="697"/>
                    <a:pt x="3937" y="701"/>
                    <a:pt x="3936" y="704"/>
                  </a:cubicBezTo>
                  <a:cubicBezTo>
                    <a:pt x="3924" y="734"/>
                    <a:pt x="3910" y="764"/>
                    <a:pt x="3893" y="792"/>
                  </a:cubicBezTo>
                  <a:cubicBezTo>
                    <a:pt x="3892" y="794"/>
                    <a:pt x="3890" y="795"/>
                    <a:pt x="3888" y="795"/>
                  </a:cubicBezTo>
                  <a:close/>
                  <a:moveTo>
                    <a:pt x="3954" y="615"/>
                  </a:moveTo>
                  <a:cubicBezTo>
                    <a:pt x="3954" y="615"/>
                    <a:pt x="3954" y="615"/>
                    <a:pt x="3953" y="615"/>
                  </a:cubicBezTo>
                  <a:cubicBezTo>
                    <a:pt x="3950" y="615"/>
                    <a:pt x="3947" y="611"/>
                    <a:pt x="3948" y="608"/>
                  </a:cubicBezTo>
                  <a:cubicBezTo>
                    <a:pt x="3953" y="580"/>
                    <a:pt x="3955" y="551"/>
                    <a:pt x="3955" y="522"/>
                  </a:cubicBezTo>
                  <a:cubicBezTo>
                    <a:pt x="3955" y="519"/>
                    <a:pt x="3955" y="516"/>
                    <a:pt x="3955" y="513"/>
                  </a:cubicBezTo>
                  <a:cubicBezTo>
                    <a:pt x="3955" y="509"/>
                    <a:pt x="3958" y="506"/>
                    <a:pt x="3961" y="506"/>
                  </a:cubicBezTo>
                  <a:cubicBezTo>
                    <a:pt x="3962" y="506"/>
                    <a:pt x="3962" y="506"/>
                    <a:pt x="3962" y="506"/>
                  </a:cubicBezTo>
                  <a:cubicBezTo>
                    <a:pt x="3965" y="506"/>
                    <a:pt x="3968" y="509"/>
                    <a:pt x="3968" y="513"/>
                  </a:cubicBezTo>
                  <a:cubicBezTo>
                    <a:pt x="3968" y="516"/>
                    <a:pt x="3968" y="519"/>
                    <a:pt x="3968" y="522"/>
                  </a:cubicBezTo>
                  <a:cubicBezTo>
                    <a:pt x="3968" y="552"/>
                    <a:pt x="3966" y="581"/>
                    <a:pt x="3961" y="610"/>
                  </a:cubicBezTo>
                  <a:cubicBezTo>
                    <a:pt x="3960" y="613"/>
                    <a:pt x="3958" y="615"/>
                    <a:pt x="3954" y="615"/>
                  </a:cubicBezTo>
                  <a:close/>
                  <a:moveTo>
                    <a:pt x="3951" y="424"/>
                  </a:moveTo>
                  <a:cubicBezTo>
                    <a:pt x="3948" y="424"/>
                    <a:pt x="3945" y="422"/>
                    <a:pt x="3945" y="419"/>
                  </a:cubicBezTo>
                  <a:cubicBezTo>
                    <a:pt x="3938" y="388"/>
                    <a:pt x="3929" y="357"/>
                    <a:pt x="3917" y="328"/>
                  </a:cubicBezTo>
                  <a:cubicBezTo>
                    <a:pt x="3915" y="324"/>
                    <a:pt x="3917" y="321"/>
                    <a:pt x="3920" y="319"/>
                  </a:cubicBezTo>
                  <a:cubicBezTo>
                    <a:pt x="3924" y="318"/>
                    <a:pt x="3927" y="319"/>
                    <a:pt x="3929" y="323"/>
                  </a:cubicBezTo>
                  <a:cubicBezTo>
                    <a:pt x="3941" y="353"/>
                    <a:pt x="3951" y="384"/>
                    <a:pt x="3957" y="416"/>
                  </a:cubicBezTo>
                  <a:cubicBezTo>
                    <a:pt x="3958" y="419"/>
                    <a:pt x="3956" y="423"/>
                    <a:pt x="3952" y="424"/>
                  </a:cubicBezTo>
                  <a:cubicBezTo>
                    <a:pt x="3952" y="424"/>
                    <a:pt x="3951" y="424"/>
                    <a:pt x="3951" y="424"/>
                  </a:cubicBezTo>
                  <a:close/>
                  <a:moveTo>
                    <a:pt x="3878" y="247"/>
                  </a:moveTo>
                  <a:cubicBezTo>
                    <a:pt x="3876" y="247"/>
                    <a:pt x="3874" y="246"/>
                    <a:pt x="3872" y="244"/>
                  </a:cubicBezTo>
                  <a:cubicBezTo>
                    <a:pt x="3855" y="217"/>
                    <a:pt x="3835" y="192"/>
                    <a:pt x="3813" y="169"/>
                  </a:cubicBezTo>
                  <a:cubicBezTo>
                    <a:pt x="3811" y="167"/>
                    <a:pt x="3811" y="163"/>
                    <a:pt x="3813" y="160"/>
                  </a:cubicBezTo>
                  <a:cubicBezTo>
                    <a:pt x="3816" y="158"/>
                    <a:pt x="3820" y="158"/>
                    <a:pt x="3823" y="160"/>
                  </a:cubicBezTo>
                  <a:cubicBezTo>
                    <a:pt x="3845" y="184"/>
                    <a:pt x="3866" y="209"/>
                    <a:pt x="3883" y="237"/>
                  </a:cubicBezTo>
                  <a:cubicBezTo>
                    <a:pt x="3885" y="240"/>
                    <a:pt x="3884" y="244"/>
                    <a:pt x="3881" y="246"/>
                  </a:cubicBezTo>
                  <a:cubicBezTo>
                    <a:pt x="3880" y="246"/>
                    <a:pt x="3879" y="247"/>
                    <a:pt x="3878" y="247"/>
                  </a:cubicBezTo>
                  <a:close/>
                  <a:moveTo>
                    <a:pt x="3745" y="108"/>
                  </a:moveTo>
                  <a:cubicBezTo>
                    <a:pt x="3744" y="108"/>
                    <a:pt x="3742" y="108"/>
                    <a:pt x="3741" y="107"/>
                  </a:cubicBezTo>
                  <a:cubicBezTo>
                    <a:pt x="3716" y="89"/>
                    <a:pt x="3688" y="73"/>
                    <a:pt x="3659" y="60"/>
                  </a:cubicBezTo>
                  <a:cubicBezTo>
                    <a:pt x="3656" y="58"/>
                    <a:pt x="3655" y="54"/>
                    <a:pt x="3656" y="51"/>
                  </a:cubicBezTo>
                  <a:cubicBezTo>
                    <a:pt x="3658" y="48"/>
                    <a:pt x="3661" y="46"/>
                    <a:pt x="3665" y="48"/>
                  </a:cubicBezTo>
                  <a:cubicBezTo>
                    <a:pt x="3694" y="61"/>
                    <a:pt x="3722" y="78"/>
                    <a:pt x="3749" y="97"/>
                  </a:cubicBezTo>
                  <a:cubicBezTo>
                    <a:pt x="3752" y="99"/>
                    <a:pt x="3752" y="103"/>
                    <a:pt x="3750" y="106"/>
                  </a:cubicBezTo>
                  <a:cubicBezTo>
                    <a:pt x="3749" y="107"/>
                    <a:pt x="3747" y="108"/>
                    <a:pt x="3745" y="108"/>
                  </a:cubicBezTo>
                  <a:close/>
                  <a:moveTo>
                    <a:pt x="3571" y="28"/>
                  </a:moveTo>
                  <a:cubicBezTo>
                    <a:pt x="3571" y="28"/>
                    <a:pt x="3570" y="28"/>
                    <a:pt x="3570" y="28"/>
                  </a:cubicBezTo>
                  <a:cubicBezTo>
                    <a:pt x="3539" y="20"/>
                    <a:pt x="3507" y="15"/>
                    <a:pt x="3476" y="14"/>
                  </a:cubicBezTo>
                  <a:cubicBezTo>
                    <a:pt x="3472" y="13"/>
                    <a:pt x="3469" y="10"/>
                    <a:pt x="3470" y="7"/>
                  </a:cubicBezTo>
                  <a:cubicBezTo>
                    <a:pt x="3470" y="3"/>
                    <a:pt x="3473" y="0"/>
                    <a:pt x="3476" y="1"/>
                  </a:cubicBezTo>
                  <a:cubicBezTo>
                    <a:pt x="3509" y="3"/>
                    <a:pt x="3541" y="7"/>
                    <a:pt x="3573" y="15"/>
                  </a:cubicBezTo>
                  <a:cubicBezTo>
                    <a:pt x="3576" y="16"/>
                    <a:pt x="3578" y="20"/>
                    <a:pt x="3577" y="23"/>
                  </a:cubicBezTo>
                  <a:cubicBezTo>
                    <a:pt x="3577" y="26"/>
                    <a:pt x="3574" y="28"/>
                    <a:pt x="3571" y="28"/>
                  </a:cubicBezTo>
                  <a:close/>
                  <a:moveTo>
                    <a:pt x="3380" y="13"/>
                  </a:moveTo>
                  <a:cubicBezTo>
                    <a:pt x="3283" y="13"/>
                    <a:pt x="3283" y="13"/>
                    <a:pt x="3283" y="13"/>
                  </a:cubicBezTo>
                  <a:cubicBezTo>
                    <a:pt x="3280" y="13"/>
                    <a:pt x="3277" y="10"/>
                    <a:pt x="3277" y="6"/>
                  </a:cubicBezTo>
                  <a:cubicBezTo>
                    <a:pt x="3277" y="3"/>
                    <a:pt x="3280" y="0"/>
                    <a:pt x="3283" y="0"/>
                  </a:cubicBezTo>
                  <a:cubicBezTo>
                    <a:pt x="3380" y="0"/>
                    <a:pt x="3380" y="0"/>
                    <a:pt x="3380" y="0"/>
                  </a:cubicBezTo>
                  <a:cubicBezTo>
                    <a:pt x="3383" y="0"/>
                    <a:pt x="3386" y="3"/>
                    <a:pt x="3386" y="6"/>
                  </a:cubicBezTo>
                  <a:cubicBezTo>
                    <a:pt x="3386" y="10"/>
                    <a:pt x="3383" y="13"/>
                    <a:pt x="3380" y="13"/>
                  </a:cubicBezTo>
                  <a:close/>
                  <a:moveTo>
                    <a:pt x="3187" y="13"/>
                  </a:moveTo>
                  <a:cubicBezTo>
                    <a:pt x="3091" y="13"/>
                    <a:pt x="3091" y="13"/>
                    <a:pt x="3091" y="13"/>
                  </a:cubicBezTo>
                  <a:cubicBezTo>
                    <a:pt x="3087" y="13"/>
                    <a:pt x="3084" y="10"/>
                    <a:pt x="3084" y="6"/>
                  </a:cubicBezTo>
                  <a:cubicBezTo>
                    <a:pt x="3084" y="3"/>
                    <a:pt x="3087" y="0"/>
                    <a:pt x="3091" y="0"/>
                  </a:cubicBezTo>
                  <a:cubicBezTo>
                    <a:pt x="3187" y="0"/>
                    <a:pt x="3187" y="0"/>
                    <a:pt x="3187" y="0"/>
                  </a:cubicBezTo>
                  <a:cubicBezTo>
                    <a:pt x="3190" y="0"/>
                    <a:pt x="3193" y="3"/>
                    <a:pt x="3193" y="6"/>
                  </a:cubicBezTo>
                  <a:cubicBezTo>
                    <a:pt x="3193" y="10"/>
                    <a:pt x="3190" y="13"/>
                    <a:pt x="3187" y="13"/>
                  </a:cubicBezTo>
                  <a:close/>
                  <a:moveTo>
                    <a:pt x="2994" y="13"/>
                  </a:moveTo>
                  <a:cubicBezTo>
                    <a:pt x="2898" y="13"/>
                    <a:pt x="2898" y="13"/>
                    <a:pt x="2898" y="13"/>
                  </a:cubicBezTo>
                  <a:cubicBezTo>
                    <a:pt x="2894" y="13"/>
                    <a:pt x="2891" y="10"/>
                    <a:pt x="2891" y="6"/>
                  </a:cubicBezTo>
                  <a:cubicBezTo>
                    <a:pt x="2891" y="3"/>
                    <a:pt x="2894" y="0"/>
                    <a:pt x="2898" y="0"/>
                  </a:cubicBezTo>
                  <a:cubicBezTo>
                    <a:pt x="2994" y="0"/>
                    <a:pt x="2994" y="0"/>
                    <a:pt x="2994" y="0"/>
                  </a:cubicBezTo>
                  <a:cubicBezTo>
                    <a:pt x="2998" y="0"/>
                    <a:pt x="3001" y="3"/>
                    <a:pt x="3001" y="6"/>
                  </a:cubicBezTo>
                  <a:cubicBezTo>
                    <a:pt x="3001" y="10"/>
                    <a:pt x="2998" y="13"/>
                    <a:pt x="2994" y="13"/>
                  </a:cubicBezTo>
                  <a:close/>
                  <a:moveTo>
                    <a:pt x="2801" y="13"/>
                  </a:moveTo>
                  <a:cubicBezTo>
                    <a:pt x="2705" y="13"/>
                    <a:pt x="2705" y="13"/>
                    <a:pt x="2705" y="13"/>
                  </a:cubicBezTo>
                  <a:cubicBezTo>
                    <a:pt x="2701" y="13"/>
                    <a:pt x="2698" y="10"/>
                    <a:pt x="2698" y="6"/>
                  </a:cubicBezTo>
                  <a:cubicBezTo>
                    <a:pt x="2698" y="3"/>
                    <a:pt x="2701" y="0"/>
                    <a:pt x="2705" y="0"/>
                  </a:cubicBezTo>
                  <a:cubicBezTo>
                    <a:pt x="2801" y="0"/>
                    <a:pt x="2801" y="0"/>
                    <a:pt x="2801" y="0"/>
                  </a:cubicBezTo>
                  <a:cubicBezTo>
                    <a:pt x="2805" y="0"/>
                    <a:pt x="2808" y="3"/>
                    <a:pt x="2808" y="6"/>
                  </a:cubicBezTo>
                  <a:cubicBezTo>
                    <a:pt x="2808" y="10"/>
                    <a:pt x="2805" y="13"/>
                    <a:pt x="2801" y="13"/>
                  </a:cubicBezTo>
                  <a:close/>
                  <a:moveTo>
                    <a:pt x="2609" y="13"/>
                  </a:moveTo>
                  <a:cubicBezTo>
                    <a:pt x="2512" y="13"/>
                    <a:pt x="2512" y="13"/>
                    <a:pt x="2512" y="13"/>
                  </a:cubicBezTo>
                  <a:cubicBezTo>
                    <a:pt x="2509" y="13"/>
                    <a:pt x="2506" y="10"/>
                    <a:pt x="2506" y="6"/>
                  </a:cubicBezTo>
                  <a:cubicBezTo>
                    <a:pt x="2506" y="3"/>
                    <a:pt x="2509" y="0"/>
                    <a:pt x="2512" y="0"/>
                  </a:cubicBezTo>
                  <a:cubicBezTo>
                    <a:pt x="2609" y="0"/>
                    <a:pt x="2609" y="0"/>
                    <a:pt x="2609" y="0"/>
                  </a:cubicBezTo>
                  <a:cubicBezTo>
                    <a:pt x="2612" y="0"/>
                    <a:pt x="2615" y="3"/>
                    <a:pt x="2615" y="6"/>
                  </a:cubicBezTo>
                  <a:cubicBezTo>
                    <a:pt x="2615" y="10"/>
                    <a:pt x="2612" y="13"/>
                    <a:pt x="2609" y="13"/>
                  </a:cubicBezTo>
                  <a:close/>
                  <a:moveTo>
                    <a:pt x="2416" y="13"/>
                  </a:moveTo>
                  <a:cubicBezTo>
                    <a:pt x="2319" y="13"/>
                    <a:pt x="2319" y="13"/>
                    <a:pt x="2319" y="13"/>
                  </a:cubicBezTo>
                  <a:cubicBezTo>
                    <a:pt x="2316" y="13"/>
                    <a:pt x="2313" y="10"/>
                    <a:pt x="2313" y="6"/>
                  </a:cubicBezTo>
                  <a:cubicBezTo>
                    <a:pt x="2313" y="3"/>
                    <a:pt x="2316" y="0"/>
                    <a:pt x="2319" y="0"/>
                  </a:cubicBezTo>
                  <a:cubicBezTo>
                    <a:pt x="2416" y="0"/>
                    <a:pt x="2416" y="0"/>
                    <a:pt x="2416" y="0"/>
                  </a:cubicBezTo>
                  <a:cubicBezTo>
                    <a:pt x="2419" y="0"/>
                    <a:pt x="2422" y="3"/>
                    <a:pt x="2422" y="6"/>
                  </a:cubicBezTo>
                  <a:cubicBezTo>
                    <a:pt x="2422" y="10"/>
                    <a:pt x="2419" y="13"/>
                    <a:pt x="2416" y="13"/>
                  </a:cubicBezTo>
                  <a:close/>
                  <a:moveTo>
                    <a:pt x="2223" y="13"/>
                  </a:moveTo>
                  <a:cubicBezTo>
                    <a:pt x="2127" y="13"/>
                    <a:pt x="2127" y="13"/>
                    <a:pt x="2127" y="13"/>
                  </a:cubicBezTo>
                  <a:cubicBezTo>
                    <a:pt x="2123" y="13"/>
                    <a:pt x="2120" y="10"/>
                    <a:pt x="2120" y="6"/>
                  </a:cubicBezTo>
                  <a:cubicBezTo>
                    <a:pt x="2120" y="3"/>
                    <a:pt x="2123" y="0"/>
                    <a:pt x="2127" y="0"/>
                  </a:cubicBezTo>
                  <a:cubicBezTo>
                    <a:pt x="2223" y="0"/>
                    <a:pt x="2223" y="0"/>
                    <a:pt x="2223" y="0"/>
                  </a:cubicBezTo>
                  <a:cubicBezTo>
                    <a:pt x="2227" y="0"/>
                    <a:pt x="2230" y="3"/>
                    <a:pt x="2230" y="6"/>
                  </a:cubicBezTo>
                  <a:cubicBezTo>
                    <a:pt x="2230" y="10"/>
                    <a:pt x="2227" y="13"/>
                    <a:pt x="2223" y="13"/>
                  </a:cubicBezTo>
                  <a:close/>
                  <a:moveTo>
                    <a:pt x="2030" y="13"/>
                  </a:moveTo>
                  <a:cubicBezTo>
                    <a:pt x="1934" y="13"/>
                    <a:pt x="1934" y="13"/>
                    <a:pt x="1934" y="13"/>
                  </a:cubicBezTo>
                  <a:cubicBezTo>
                    <a:pt x="1930" y="13"/>
                    <a:pt x="1927" y="10"/>
                    <a:pt x="1927" y="6"/>
                  </a:cubicBezTo>
                  <a:cubicBezTo>
                    <a:pt x="1927" y="3"/>
                    <a:pt x="1930" y="0"/>
                    <a:pt x="1934" y="0"/>
                  </a:cubicBezTo>
                  <a:cubicBezTo>
                    <a:pt x="2030" y="0"/>
                    <a:pt x="2030" y="0"/>
                    <a:pt x="2030" y="0"/>
                  </a:cubicBezTo>
                  <a:cubicBezTo>
                    <a:pt x="2034" y="0"/>
                    <a:pt x="2037" y="3"/>
                    <a:pt x="2037" y="6"/>
                  </a:cubicBezTo>
                  <a:cubicBezTo>
                    <a:pt x="2037" y="10"/>
                    <a:pt x="2034" y="13"/>
                    <a:pt x="2030" y="13"/>
                  </a:cubicBezTo>
                  <a:close/>
                  <a:moveTo>
                    <a:pt x="1838" y="13"/>
                  </a:moveTo>
                  <a:cubicBezTo>
                    <a:pt x="1741" y="13"/>
                    <a:pt x="1741" y="13"/>
                    <a:pt x="1741" y="13"/>
                  </a:cubicBezTo>
                  <a:cubicBezTo>
                    <a:pt x="1738" y="13"/>
                    <a:pt x="1735" y="10"/>
                    <a:pt x="1735" y="6"/>
                  </a:cubicBezTo>
                  <a:cubicBezTo>
                    <a:pt x="1735" y="3"/>
                    <a:pt x="1738" y="0"/>
                    <a:pt x="1741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841" y="0"/>
                    <a:pt x="1844" y="3"/>
                    <a:pt x="1844" y="6"/>
                  </a:cubicBezTo>
                  <a:cubicBezTo>
                    <a:pt x="1844" y="10"/>
                    <a:pt x="1841" y="13"/>
                    <a:pt x="1838" y="13"/>
                  </a:cubicBezTo>
                  <a:close/>
                  <a:moveTo>
                    <a:pt x="1645" y="13"/>
                  </a:moveTo>
                  <a:cubicBezTo>
                    <a:pt x="1548" y="13"/>
                    <a:pt x="1548" y="13"/>
                    <a:pt x="1548" y="13"/>
                  </a:cubicBezTo>
                  <a:cubicBezTo>
                    <a:pt x="1545" y="13"/>
                    <a:pt x="1542" y="10"/>
                    <a:pt x="1542" y="6"/>
                  </a:cubicBezTo>
                  <a:cubicBezTo>
                    <a:pt x="1542" y="3"/>
                    <a:pt x="1545" y="0"/>
                    <a:pt x="1548" y="0"/>
                  </a:cubicBezTo>
                  <a:cubicBezTo>
                    <a:pt x="1645" y="0"/>
                    <a:pt x="1645" y="0"/>
                    <a:pt x="1645" y="0"/>
                  </a:cubicBezTo>
                  <a:cubicBezTo>
                    <a:pt x="1648" y="0"/>
                    <a:pt x="1651" y="3"/>
                    <a:pt x="1651" y="6"/>
                  </a:cubicBezTo>
                  <a:cubicBezTo>
                    <a:pt x="1651" y="10"/>
                    <a:pt x="1648" y="13"/>
                    <a:pt x="1645" y="13"/>
                  </a:cubicBezTo>
                  <a:close/>
                  <a:moveTo>
                    <a:pt x="1452" y="13"/>
                  </a:moveTo>
                  <a:cubicBezTo>
                    <a:pt x="1356" y="13"/>
                    <a:pt x="1356" y="13"/>
                    <a:pt x="1356" y="13"/>
                  </a:cubicBezTo>
                  <a:cubicBezTo>
                    <a:pt x="1352" y="13"/>
                    <a:pt x="1349" y="10"/>
                    <a:pt x="1349" y="6"/>
                  </a:cubicBezTo>
                  <a:cubicBezTo>
                    <a:pt x="1349" y="3"/>
                    <a:pt x="1352" y="0"/>
                    <a:pt x="1356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6" y="0"/>
                    <a:pt x="1458" y="3"/>
                    <a:pt x="1458" y="6"/>
                  </a:cubicBezTo>
                  <a:cubicBezTo>
                    <a:pt x="1458" y="10"/>
                    <a:pt x="1456" y="13"/>
                    <a:pt x="1452" y="13"/>
                  </a:cubicBezTo>
                  <a:close/>
                  <a:moveTo>
                    <a:pt x="1259" y="13"/>
                  </a:moveTo>
                  <a:cubicBezTo>
                    <a:pt x="1163" y="13"/>
                    <a:pt x="1163" y="13"/>
                    <a:pt x="1163" y="13"/>
                  </a:cubicBezTo>
                  <a:cubicBezTo>
                    <a:pt x="1159" y="13"/>
                    <a:pt x="1156" y="10"/>
                    <a:pt x="1156" y="6"/>
                  </a:cubicBezTo>
                  <a:cubicBezTo>
                    <a:pt x="1156" y="3"/>
                    <a:pt x="1159" y="0"/>
                    <a:pt x="1163" y="0"/>
                  </a:cubicBezTo>
                  <a:cubicBezTo>
                    <a:pt x="1259" y="0"/>
                    <a:pt x="1259" y="0"/>
                    <a:pt x="1259" y="0"/>
                  </a:cubicBezTo>
                  <a:cubicBezTo>
                    <a:pt x="1263" y="0"/>
                    <a:pt x="1266" y="3"/>
                    <a:pt x="1266" y="6"/>
                  </a:cubicBezTo>
                  <a:cubicBezTo>
                    <a:pt x="1266" y="10"/>
                    <a:pt x="1263" y="13"/>
                    <a:pt x="1259" y="13"/>
                  </a:cubicBezTo>
                  <a:close/>
                  <a:moveTo>
                    <a:pt x="1066" y="13"/>
                  </a:moveTo>
                  <a:cubicBezTo>
                    <a:pt x="970" y="13"/>
                    <a:pt x="970" y="13"/>
                    <a:pt x="970" y="13"/>
                  </a:cubicBezTo>
                  <a:cubicBezTo>
                    <a:pt x="966" y="13"/>
                    <a:pt x="964" y="10"/>
                    <a:pt x="964" y="6"/>
                  </a:cubicBezTo>
                  <a:cubicBezTo>
                    <a:pt x="964" y="3"/>
                    <a:pt x="966" y="0"/>
                    <a:pt x="970" y="0"/>
                  </a:cubicBezTo>
                  <a:cubicBezTo>
                    <a:pt x="1066" y="0"/>
                    <a:pt x="1066" y="0"/>
                    <a:pt x="1066" y="0"/>
                  </a:cubicBezTo>
                  <a:cubicBezTo>
                    <a:pt x="1070" y="0"/>
                    <a:pt x="1073" y="3"/>
                    <a:pt x="1073" y="6"/>
                  </a:cubicBezTo>
                  <a:cubicBezTo>
                    <a:pt x="1073" y="10"/>
                    <a:pt x="1070" y="13"/>
                    <a:pt x="1066" y="13"/>
                  </a:cubicBezTo>
                  <a:close/>
                  <a:moveTo>
                    <a:pt x="874" y="13"/>
                  </a:moveTo>
                  <a:cubicBezTo>
                    <a:pt x="777" y="13"/>
                    <a:pt x="777" y="13"/>
                    <a:pt x="777" y="13"/>
                  </a:cubicBezTo>
                  <a:cubicBezTo>
                    <a:pt x="774" y="13"/>
                    <a:pt x="771" y="10"/>
                    <a:pt x="771" y="6"/>
                  </a:cubicBezTo>
                  <a:cubicBezTo>
                    <a:pt x="771" y="3"/>
                    <a:pt x="774" y="0"/>
                    <a:pt x="777" y="0"/>
                  </a:cubicBezTo>
                  <a:cubicBezTo>
                    <a:pt x="874" y="0"/>
                    <a:pt x="874" y="0"/>
                    <a:pt x="874" y="0"/>
                  </a:cubicBezTo>
                  <a:cubicBezTo>
                    <a:pt x="877" y="0"/>
                    <a:pt x="880" y="3"/>
                    <a:pt x="880" y="6"/>
                  </a:cubicBezTo>
                  <a:cubicBezTo>
                    <a:pt x="880" y="10"/>
                    <a:pt x="877" y="13"/>
                    <a:pt x="874" y="13"/>
                  </a:cubicBezTo>
                  <a:close/>
                  <a:moveTo>
                    <a:pt x="681" y="13"/>
                  </a:moveTo>
                  <a:cubicBezTo>
                    <a:pt x="584" y="13"/>
                    <a:pt x="584" y="13"/>
                    <a:pt x="584" y="13"/>
                  </a:cubicBezTo>
                  <a:cubicBezTo>
                    <a:pt x="581" y="13"/>
                    <a:pt x="578" y="10"/>
                    <a:pt x="578" y="6"/>
                  </a:cubicBezTo>
                  <a:cubicBezTo>
                    <a:pt x="578" y="3"/>
                    <a:pt x="581" y="0"/>
                    <a:pt x="584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84" y="0"/>
                    <a:pt x="687" y="3"/>
                    <a:pt x="687" y="6"/>
                  </a:cubicBezTo>
                  <a:cubicBezTo>
                    <a:pt x="687" y="10"/>
                    <a:pt x="684" y="13"/>
                    <a:pt x="681" y="13"/>
                  </a:cubicBezTo>
                  <a:close/>
                  <a:moveTo>
                    <a:pt x="488" y="13"/>
                  </a:moveTo>
                  <a:cubicBezTo>
                    <a:pt x="392" y="13"/>
                    <a:pt x="392" y="13"/>
                    <a:pt x="392" y="13"/>
                  </a:cubicBezTo>
                  <a:cubicBezTo>
                    <a:pt x="388" y="13"/>
                    <a:pt x="385" y="10"/>
                    <a:pt x="385" y="6"/>
                  </a:cubicBezTo>
                  <a:cubicBezTo>
                    <a:pt x="385" y="3"/>
                    <a:pt x="388" y="0"/>
                    <a:pt x="392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492" y="0"/>
                    <a:pt x="495" y="3"/>
                    <a:pt x="495" y="6"/>
                  </a:cubicBezTo>
                  <a:cubicBezTo>
                    <a:pt x="495" y="10"/>
                    <a:pt x="492" y="13"/>
                    <a:pt x="488" y="13"/>
                  </a:cubicBezTo>
                  <a:close/>
                  <a:moveTo>
                    <a:pt x="295" y="13"/>
                  </a:moveTo>
                  <a:cubicBezTo>
                    <a:pt x="199" y="13"/>
                    <a:pt x="199" y="13"/>
                    <a:pt x="199" y="13"/>
                  </a:cubicBezTo>
                  <a:cubicBezTo>
                    <a:pt x="195" y="13"/>
                    <a:pt x="192" y="10"/>
                    <a:pt x="192" y="6"/>
                  </a:cubicBezTo>
                  <a:cubicBezTo>
                    <a:pt x="192" y="3"/>
                    <a:pt x="195" y="0"/>
                    <a:pt x="199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99" y="0"/>
                    <a:pt x="302" y="3"/>
                    <a:pt x="302" y="6"/>
                  </a:cubicBezTo>
                  <a:cubicBezTo>
                    <a:pt x="302" y="10"/>
                    <a:pt x="299" y="13"/>
                    <a:pt x="295" y="13"/>
                  </a:cubicBezTo>
                  <a:close/>
                  <a:moveTo>
                    <a:pt x="103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6" y="0"/>
                    <a:pt x="109" y="3"/>
                    <a:pt x="109" y="6"/>
                  </a:cubicBezTo>
                  <a:cubicBezTo>
                    <a:pt x="109" y="10"/>
                    <a:pt x="106" y="13"/>
                    <a:pt x="10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517776" y="2563814"/>
              <a:ext cx="5634039" cy="1477963"/>
            </a:xfrm>
            <a:custGeom>
              <a:avLst/>
              <a:gdLst>
                <a:gd name="T0" fmla="*/ 3876 w 3980"/>
                <a:gd name="T1" fmla="*/ 1031 h 1044"/>
                <a:gd name="T2" fmla="*/ 3777 w 3980"/>
                <a:gd name="T3" fmla="*/ 1044 h 1044"/>
                <a:gd name="T4" fmla="*/ 3777 w 3980"/>
                <a:gd name="T5" fmla="*/ 1031 h 1044"/>
                <a:gd name="T6" fmla="*/ 3483 w 3980"/>
                <a:gd name="T7" fmla="*/ 1044 h 1044"/>
                <a:gd name="T8" fmla="*/ 3588 w 3980"/>
                <a:gd name="T9" fmla="*/ 1038 h 1044"/>
                <a:gd name="T10" fmla="*/ 3280 w 3980"/>
                <a:gd name="T11" fmla="*/ 1038 h 1044"/>
                <a:gd name="T12" fmla="*/ 3385 w 3980"/>
                <a:gd name="T13" fmla="*/ 1044 h 1044"/>
                <a:gd name="T14" fmla="*/ 3091 w 3980"/>
                <a:gd name="T15" fmla="*/ 1031 h 1044"/>
                <a:gd name="T16" fmla="*/ 2993 w 3980"/>
                <a:gd name="T17" fmla="*/ 1044 h 1044"/>
                <a:gd name="T18" fmla="*/ 2993 w 3980"/>
                <a:gd name="T19" fmla="*/ 1031 h 1044"/>
                <a:gd name="T20" fmla="*/ 2698 w 3980"/>
                <a:gd name="T21" fmla="*/ 1044 h 1044"/>
                <a:gd name="T22" fmla="*/ 2803 w 3980"/>
                <a:gd name="T23" fmla="*/ 1038 h 1044"/>
                <a:gd name="T24" fmla="*/ 2496 w 3980"/>
                <a:gd name="T25" fmla="*/ 1038 h 1044"/>
                <a:gd name="T26" fmla="*/ 2600 w 3980"/>
                <a:gd name="T27" fmla="*/ 1044 h 1044"/>
                <a:gd name="T28" fmla="*/ 2306 w 3980"/>
                <a:gd name="T29" fmla="*/ 1031 h 1044"/>
                <a:gd name="T30" fmla="*/ 2208 w 3980"/>
                <a:gd name="T31" fmla="*/ 1044 h 1044"/>
                <a:gd name="T32" fmla="*/ 2208 w 3980"/>
                <a:gd name="T33" fmla="*/ 1031 h 1044"/>
                <a:gd name="T34" fmla="*/ 1914 w 3980"/>
                <a:gd name="T35" fmla="*/ 1044 h 1044"/>
                <a:gd name="T36" fmla="*/ 2018 w 3980"/>
                <a:gd name="T37" fmla="*/ 1038 h 1044"/>
                <a:gd name="T38" fmla="*/ 1711 w 3980"/>
                <a:gd name="T39" fmla="*/ 1038 h 1044"/>
                <a:gd name="T40" fmla="*/ 1815 w 3980"/>
                <a:gd name="T41" fmla="*/ 1044 h 1044"/>
                <a:gd name="T42" fmla="*/ 1521 w 3980"/>
                <a:gd name="T43" fmla="*/ 1031 h 1044"/>
                <a:gd name="T44" fmla="*/ 1423 w 3980"/>
                <a:gd name="T45" fmla="*/ 1044 h 1044"/>
                <a:gd name="T46" fmla="*/ 1423 w 3980"/>
                <a:gd name="T47" fmla="*/ 1031 h 1044"/>
                <a:gd name="T48" fmla="*/ 1129 w 3980"/>
                <a:gd name="T49" fmla="*/ 1044 h 1044"/>
                <a:gd name="T50" fmla="*/ 1233 w 3980"/>
                <a:gd name="T51" fmla="*/ 1038 h 1044"/>
                <a:gd name="T52" fmla="*/ 926 w 3980"/>
                <a:gd name="T53" fmla="*/ 1038 h 1044"/>
                <a:gd name="T54" fmla="*/ 1031 w 3980"/>
                <a:gd name="T55" fmla="*/ 1044 h 1044"/>
                <a:gd name="T56" fmla="*/ 736 w 3980"/>
                <a:gd name="T57" fmla="*/ 1031 h 1044"/>
                <a:gd name="T58" fmla="*/ 638 w 3980"/>
                <a:gd name="T59" fmla="*/ 1044 h 1044"/>
                <a:gd name="T60" fmla="*/ 638 w 3980"/>
                <a:gd name="T61" fmla="*/ 1031 h 1044"/>
                <a:gd name="T62" fmla="*/ 441 w 3980"/>
                <a:gd name="T63" fmla="*/ 1038 h 1044"/>
                <a:gd name="T64" fmla="*/ 443 w 3980"/>
                <a:gd name="T65" fmla="*/ 1025 h 1044"/>
                <a:gd name="T66" fmla="*/ 255 w 3980"/>
                <a:gd name="T67" fmla="*/ 972 h 1044"/>
                <a:gd name="T68" fmla="*/ 262 w 3980"/>
                <a:gd name="T69" fmla="*/ 960 h 1044"/>
                <a:gd name="T70" fmla="*/ 108 w 3980"/>
                <a:gd name="T71" fmla="*/ 841 h 1044"/>
                <a:gd name="T72" fmla="*/ 118 w 3980"/>
                <a:gd name="T73" fmla="*/ 833 h 1044"/>
                <a:gd name="T74" fmla="*/ 19 w 3980"/>
                <a:gd name="T75" fmla="*/ 665 h 1044"/>
                <a:gd name="T76" fmla="*/ 31 w 3980"/>
                <a:gd name="T77" fmla="*/ 661 h 1044"/>
                <a:gd name="T78" fmla="*/ 7 w 3980"/>
                <a:gd name="T79" fmla="*/ 475 h 1044"/>
                <a:gd name="T80" fmla="*/ 33 w 3980"/>
                <a:gd name="T81" fmla="*/ 374 h 1044"/>
                <a:gd name="T82" fmla="*/ 61 w 3980"/>
                <a:gd name="T83" fmla="*/ 288 h 1044"/>
                <a:gd name="T84" fmla="*/ 123 w 3980"/>
                <a:gd name="T85" fmla="*/ 204 h 1044"/>
                <a:gd name="T86" fmla="*/ 181 w 3980"/>
                <a:gd name="T87" fmla="*/ 134 h 1044"/>
                <a:gd name="T88" fmla="*/ 269 w 3980"/>
                <a:gd name="T89" fmla="*/ 79 h 1044"/>
                <a:gd name="T90" fmla="*/ 349 w 3980"/>
                <a:gd name="T91" fmla="*/ 35 h 1044"/>
                <a:gd name="T92" fmla="*/ 452 w 3980"/>
                <a:gd name="T93" fmla="*/ 17 h 1044"/>
                <a:gd name="T94" fmla="*/ 2118 w 3980"/>
                <a:gd name="T95" fmla="*/ 12 h 1044"/>
                <a:gd name="T96" fmla="*/ 2223 w 3980"/>
                <a:gd name="T97" fmla="*/ 6 h 1044"/>
                <a:gd name="T98" fmla="*/ 1916 w 3980"/>
                <a:gd name="T99" fmla="*/ 6 h 1044"/>
                <a:gd name="T100" fmla="*/ 2020 w 3980"/>
                <a:gd name="T101" fmla="*/ 12 h 1044"/>
                <a:gd name="T102" fmla="*/ 1726 w 3980"/>
                <a:gd name="T103" fmla="*/ 0 h 1044"/>
                <a:gd name="T104" fmla="*/ 1628 w 3980"/>
                <a:gd name="T105" fmla="*/ 12 h 1044"/>
                <a:gd name="T106" fmla="*/ 1628 w 3980"/>
                <a:gd name="T107" fmla="*/ 0 h 1044"/>
                <a:gd name="T108" fmla="*/ 1334 w 3980"/>
                <a:gd name="T109" fmla="*/ 12 h 1044"/>
                <a:gd name="T110" fmla="*/ 1438 w 3980"/>
                <a:gd name="T111" fmla="*/ 6 h 1044"/>
                <a:gd name="T112" fmla="*/ 1131 w 3980"/>
                <a:gd name="T113" fmla="*/ 6 h 1044"/>
                <a:gd name="T114" fmla="*/ 1235 w 3980"/>
                <a:gd name="T115" fmla="*/ 12 h 1044"/>
                <a:gd name="T116" fmla="*/ 941 w 3980"/>
                <a:gd name="T117" fmla="*/ 0 h 1044"/>
                <a:gd name="T118" fmla="*/ 843 w 3980"/>
                <a:gd name="T119" fmla="*/ 12 h 1044"/>
                <a:gd name="T120" fmla="*/ 843 w 3980"/>
                <a:gd name="T121" fmla="*/ 0 h 1044"/>
                <a:gd name="T122" fmla="*/ 549 w 3980"/>
                <a:gd name="T123" fmla="*/ 12 h 1044"/>
                <a:gd name="T124" fmla="*/ 653 w 3980"/>
                <a:gd name="T125" fmla="*/ 6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80" h="1044">
                  <a:moveTo>
                    <a:pt x="3974" y="1044"/>
                  </a:moveTo>
                  <a:cubicBezTo>
                    <a:pt x="3876" y="1044"/>
                    <a:pt x="3876" y="1044"/>
                    <a:pt x="3876" y="1044"/>
                  </a:cubicBezTo>
                  <a:cubicBezTo>
                    <a:pt x="3872" y="1044"/>
                    <a:pt x="3869" y="1041"/>
                    <a:pt x="3869" y="1038"/>
                  </a:cubicBezTo>
                  <a:cubicBezTo>
                    <a:pt x="3869" y="1034"/>
                    <a:pt x="3872" y="1031"/>
                    <a:pt x="3876" y="1031"/>
                  </a:cubicBezTo>
                  <a:cubicBezTo>
                    <a:pt x="3974" y="1031"/>
                    <a:pt x="3974" y="1031"/>
                    <a:pt x="3974" y="1031"/>
                  </a:cubicBezTo>
                  <a:cubicBezTo>
                    <a:pt x="3977" y="1031"/>
                    <a:pt x="3980" y="1034"/>
                    <a:pt x="3980" y="1038"/>
                  </a:cubicBezTo>
                  <a:cubicBezTo>
                    <a:pt x="3980" y="1041"/>
                    <a:pt x="3977" y="1044"/>
                    <a:pt x="3974" y="1044"/>
                  </a:cubicBezTo>
                  <a:close/>
                  <a:moveTo>
                    <a:pt x="3777" y="1044"/>
                  </a:moveTo>
                  <a:cubicBezTo>
                    <a:pt x="3679" y="1044"/>
                    <a:pt x="3679" y="1044"/>
                    <a:pt x="3679" y="1044"/>
                  </a:cubicBezTo>
                  <a:cubicBezTo>
                    <a:pt x="3676" y="1044"/>
                    <a:pt x="3673" y="1041"/>
                    <a:pt x="3673" y="1038"/>
                  </a:cubicBezTo>
                  <a:cubicBezTo>
                    <a:pt x="3673" y="1034"/>
                    <a:pt x="3676" y="1031"/>
                    <a:pt x="3679" y="1031"/>
                  </a:cubicBezTo>
                  <a:cubicBezTo>
                    <a:pt x="3777" y="1031"/>
                    <a:pt x="3777" y="1031"/>
                    <a:pt x="3777" y="1031"/>
                  </a:cubicBezTo>
                  <a:cubicBezTo>
                    <a:pt x="3781" y="1031"/>
                    <a:pt x="3784" y="1034"/>
                    <a:pt x="3784" y="1038"/>
                  </a:cubicBezTo>
                  <a:cubicBezTo>
                    <a:pt x="3784" y="1041"/>
                    <a:pt x="3781" y="1044"/>
                    <a:pt x="3777" y="1044"/>
                  </a:cubicBezTo>
                  <a:close/>
                  <a:moveTo>
                    <a:pt x="3581" y="1044"/>
                  </a:moveTo>
                  <a:cubicBezTo>
                    <a:pt x="3483" y="1044"/>
                    <a:pt x="3483" y="1044"/>
                    <a:pt x="3483" y="1044"/>
                  </a:cubicBezTo>
                  <a:cubicBezTo>
                    <a:pt x="3480" y="1044"/>
                    <a:pt x="3477" y="1041"/>
                    <a:pt x="3477" y="1038"/>
                  </a:cubicBezTo>
                  <a:cubicBezTo>
                    <a:pt x="3477" y="1034"/>
                    <a:pt x="3480" y="1031"/>
                    <a:pt x="3483" y="1031"/>
                  </a:cubicBezTo>
                  <a:cubicBezTo>
                    <a:pt x="3581" y="1031"/>
                    <a:pt x="3581" y="1031"/>
                    <a:pt x="3581" y="1031"/>
                  </a:cubicBezTo>
                  <a:cubicBezTo>
                    <a:pt x="3585" y="1031"/>
                    <a:pt x="3588" y="1034"/>
                    <a:pt x="3588" y="1038"/>
                  </a:cubicBezTo>
                  <a:cubicBezTo>
                    <a:pt x="3588" y="1041"/>
                    <a:pt x="3585" y="1044"/>
                    <a:pt x="3581" y="1044"/>
                  </a:cubicBezTo>
                  <a:close/>
                  <a:moveTo>
                    <a:pt x="3385" y="1044"/>
                  </a:moveTo>
                  <a:cubicBezTo>
                    <a:pt x="3287" y="1044"/>
                    <a:pt x="3287" y="1044"/>
                    <a:pt x="3287" y="1044"/>
                  </a:cubicBezTo>
                  <a:cubicBezTo>
                    <a:pt x="3283" y="1044"/>
                    <a:pt x="3280" y="1041"/>
                    <a:pt x="3280" y="1038"/>
                  </a:cubicBezTo>
                  <a:cubicBezTo>
                    <a:pt x="3280" y="1034"/>
                    <a:pt x="3283" y="1031"/>
                    <a:pt x="3287" y="1031"/>
                  </a:cubicBezTo>
                  <a:cubicBezTo>
                    <a:pt x="3385" y="1031"/>
                    <a:pt x="3385" y="1031"/>
                    <a:pt x="3385" y="1031"/>
                  </a:cubicBezTo>
                  <a:cubicBezTo>
                    <a:pt x="3389" y="1031"/>
                    <a:pt x="3392" y="1034"/>
                    <a:pt x="3392" y="1038"/>
                  </a:cubicBezTo>
                  <a:cubicBezTo>
                    <a:pt x="3392" y="1041"/>
                    <a:pt x="3389" y="1044"/>
                    <a:pt x="3385" y="1044"/>
                  </a:cubicBezTo>
                  <a:close/>
                  <a:moveTo>
                    <a:pt x="3189" y="1044"/>
                  </a:moveTo>
                  <a:cubicBezTo>
                    <a:pt x="3091" y="1044"/>
                    <a:pt x="3091" y="1044"/>
                    <a:pt x="3091" y="1044"/>
                  </a:cubicBezTo>
                  <a:cubicBezTo>
                    <a:pt x="3087" y="1044"/>
                    <a:pt x="3084" y="1041"/>
                    <a:pt x="3084" y="1038"/>
                  </a:cubicBezTo>
                  <a:cubicBezTo>
                    <a:pt x="3084" y="1034"/>
                    <a:pt x="3087" y="1031"/>
                    <a:pt x="3091" y="1031"/>
                  </a:cubicBezTo>
                  <a:cubicBezTo>
                    <a:pt x="3189" y="1031"/>
                    <a:pt x="3189" y="1031"/>
                    <a:pt x="3189" y="1031"/>
                  </a:cubicBezTo>
                  <a:cubicBezTo>
                    <a:pt x="3192" y="1031"/>
                    <a:pt x="3195" y="1034"/>
                    <a:pt x="3195" y="1038"/>
                  </a:cubicBezTo>
                  <a:cubicBezTo>
                    <a:pt x="3195" y="1041"/>
                    <a:pt x="3192" y="1044"/>
                    <a:pt x="3189" y="1044"/>
                  </a:cubicBezTo>
                  <a:close/>
                  <a:moveTo>
                    <a:pt x="2993" y="1044"/>
                  </a:moveTo>
                  <a:cubicBezTo>
                    <a:pt x="2895" y="1044"/>
                    <a:pt x="2895" y="1044"/>
                    <a:pt x="2895" y="1044"/>
                  </a:cubicBezTo>
                  <a:cubicBezTo>
                    <a:pt x="2891" y="1044"/>
                    <a:pt x="2888" y="1041"/>
                    <a:pt x="2888" y="1038"/>
                  </a:cubicBezTo>
                  <a:cubicBezTo>
                    <a:pt x="2888" y="1034"/>
                    <a:pt x="2891" y="1031"/>
                    <a:pt x="2895" y="1031"/>
                  </a:cubicBezTo>
                  <a:cubicBezTo>
                    <a:pt x="2993" y="1031"/>
                    <a:pt x="2993" y="1031"/>
                    <a:pt x="2993" y="1031"/>
                  </a:cubicBezTo>
                  <a:cubicBezTo>
                    <a:pt x="2996" y="1031"/>
                    <a:pt x="2999" y="1034"/>
                    <a:pt x="2999" y="1038"/>
                  </a:cubicBezTo>
                  <a:cubicBezTo>
                    <a:pt x="2999" y="1041"/>
                    <a:pt x="2996" y="1044"/>
                    <a:pt x="2993" y="1044"/>
                  </a:cubicBezTo>
                  <a:close/>
                  <a:moveTo>
                    <a:pt x="2796" y="1044"/>
                  </a:moveTo>
                  <a:cubicBezTo>
                    <a:pt x="2698" y="1044"/>
                    <a:pt x="2698" y="1044"/>
                    <a:pt x="2698" y="1044"/>
                  </a:cubicBezTo>
                  <a:cubicBezTo>
                    <a:pt x="2695" y="1044"/>
                    <a:pt x="2692" y="1041"/>
                    <a:pt x="2692" y="1038"/>
                  </a:cubicBezTo>
                  <a:cubicBezTo>
                    <a:pt x="2692" y="1034"/>
                    <a:pt x="2695" y="1031"/>
                    <a:pt x="2698" y="1031"/>
                  </a:cubicBezTo>
                  <a:cubicBezTo>
                    <a:pt x="2796" y="1031"/>
                    <a:pt x="2796" y="1031"/>
                    <a:pt x="2796" y="1031"/>
                  </a:cubicBezTo>
                  <a:cubicBezTo>
                    <a:pt x="2800" y="1031"/>
                    <a:pt x="2803" y="1034"/>
                    <a:pt x="2803" y="1038"/>
                  </a:cubicBezTo>
                  <a:cubicBezTo>
                    <a:pt x="2803" y="1041"/>
                    <a:pt x="2800" y="1044"/>
                    <a:pt x="2796" y="1044"/>
                  </a:cubicBezTo>
                  <a:close/>
                  <a:moveTo>
                    <a:pt x="2600" y="1044"/>
                  </a:moveTo>
                  <a:cubicBezTo>
                    <a:pt x="2502" y="1044"/>
                    <a:pt x="2502" y="1044"/>
                    <a:pt x="2502" y="1044"/>
                  </a:cubicBezTo>
                  <a:cubicBezTo>
                    <a:pt x="2499" y="1044"/>
                    <a:pt x="2496" y="1041"/>
                    <a:pt x="2496" y="1038"/>
                  </a:cubicBezTo>
                  <a:cubicBezTo>
                    <a:pt x="2496" y="1034"/>
                    <a:pt x="2499" y="1031"/>
                    <a:pt x="2502" y="1031"/>
                  </a:cubicBezTo>
                  <a:cubicBezTo>
                    <a:pt x="2600" y="1031"/>
                    <a:pt x="2600" y="1031"/>
                    <a:pt x="2600" y="1031"/>
                  </a:cubicBezTo>
                  <a:cubicBezTo>
                    <a:pt x="2604" y="1031"/>
                    <a:pt x="2607" y="1034"/>
                    <a:pt x="2607" y="1038"/>
                  </a:cubicBezTo>
                  <a:cubicBezTo>
                    <a:pt x="2607" y="1041"/>
                    <a:pt x="2604" y="1044"/>
                    <a:pt x="2600" y="1044"/>
                  </a:cubicBezTo>
                  <a:close/>
                  <a:moveTo>
                    <a:pt x="2404" y="1044"/>
                  </a:moveTo>
                  <a:cubicBezTo>
                    <a:pt x="2306" y="1044"/>
                    <a:pt x="2306" y="1044"/>
                    <a:pt x="2306" y="1044"/>
                  </a:cubicBezTo>
                  <a:cubicBezTo>
                    <a:pt x="2302" y="1044"/>
                    <a:pt x="2299" y="1041"/>
                    <a:pt x="2299" y="1038"/>
                  </a:cubicBezTo>
                  <a:cubicBezTo>
                    <a:pt x="2299" y="1034"/>
                    <a:pt x="2302" y="1031"/>
                    <a:pt x="2306" y="1031"/>
                  </a:cubicBezTo>
                  <a:cubicBezTo>
                    <a:pt x="2404" y="1031"/>
                    <a:pt x="2404" y="1031"/>
                    <a:pt x="2404" y="1031"/>
                  </a:cubicBezTo>
                  <a:cubicBezTo>
                    <a:pt x="2408" y="1031"/>
                    <a:pt x="2411" y="1034"/>
                    <a:pt x="2411" y="1038"/>
                  </a:cubicBezTo>
                  <a:cubicBezTo>
                    <a:pt x="2411" y="1041"/>
                    <a:pt x="2408" y="1044"/>
                    <a:pt x="2404" y="1044"/>
                  </a:cubicBezTo>
                  <a:close/>
                  <a:moveTo>
                    <a:pt x="2208" y="1044"/>
                  </a:moveTo>
                  <a:cubicBezTo>
                    <a:pt x="2110" y="1044"/>
                    <a:pt x="2110" y="1044"/>
                    <a:pt x="2110" y="1044"/>
                  </a:cubicBezTo>
                  <a:cubicBezTo>
                    <a:pt x="2106" y="1044"/>
                    <a:pt x="2103" y="1041"/>
                    <a:pt x="2103" y="1038"/>
                  </a:cubicBezTo>
                  <a:cubicBezTo>
                    <a:pt x="2103" y="1034"/>
                    <a:pt x="2106" y="1031"/>
                    <a:pt x="2110" y="1031"/>
                  </a:cubicBezTo>
                  <a:cubicBezTo>
                    <a:pt x="2208" y="1031"/>
                    <a:pt x="2208" y="1031"/>
                    <a:pt x="2208" y="1031"/>
                  </a:cubicBezTo>
                  <a:cubicBezTo>
                    <a:pt x="2211" y="1031"/>
                    <a:pt x="2214" y="1034"/>
                    <a:pt x="2214" y="1038"/>
                  </a:cubicBezTo>
                  <a:cubicBezTo>
                    <a:pt x="2214" y="1041"/>
                    <a:pt x="2211" y="1044"/>
                    <a:pt x="2208" y="1044"/>
                  </a:cubicBezTo>
                  <a:close/>
                  <a:moveTo>
                    <a:pt x="2012" y="1044"/>
                  </a:moveTo>
                  <a:cubicBezTo>
                    <a:pt x="1914" y="1044"/>
                    <a:pt x="1914" y="1044"/>
                    <a:pt x="1914" y="1044"/>
                  </a:cubicBezTo>
                  <a:cubicBezTo>
                    <a:pt x="1910" y="1044"/>
                    <a:pt x="1907" y="1041"/>
                    <a:pt x="1907" y="1038"/>
                  </a:cubicBezTo>
                  <a:cubicBezTo>
                    <a:pt x="1907" y="1034"/>
                    <a:pt x="1910" y="1031"/>
                    <a:pt x="1914" y="1031"/>
                  </a:cubicBezTo>
                  <a:cubicBezTo>
                    <a:pt x="2012" y="1031"/>
                    <a:pt x="2012" y="1031"/>
                    <a:pt x="2012" y="1031"/>
                  </a:cubicBezTo>
                  <a:cubicBezTo>
                    <a:pt x="2015" y="1031"/>
                    <a:pt x="2018" y="1034"/>
                    <a:pt x="2018" y="1038"/>
                  </a:cubicBezTo>
                  <a:cubicBezTo>
                    <a:pt x="2018" y="1041"/>
                    <a:pt x="2015" y="1044"/>
                    <a:pt x="2012" y="1044"/>
                  </a:cubicBezTo>
                  <a:close/>
                  <a:moveTo>
                    <a:pt x="1815" y="1044"/>
                  </a:moveTo>
                  <a:cubicBezTo>
                    <a:pt x="1717" y="1044"/>
                    <a:pt x="1717" y="1044"/>
                    <a:pt x="1717" y="1044"/>
                  </a:cubicBezTo>
                  <a:cubicBezTo>
                    <a:pt x="1714" y="1044"/>
                    <a:pt x="1711" y="1041"/>
                    <a:pt x="1711" y="1038"/>
                  </a:cubicBezTo>
                  <a:cubicBezTo>
                    <a:pt x="1711" y="1034"/>
                    <a:pt x="1714" y="1031"/>
                    <a:pt x="1717" y="1031"/>
                  </a:cubicBezTo>
                  <a:cubicBezTo>
                    <a:pt x="1815" y="1031"/>
                    <a:pt x="1815" y="1031"/>
                    <a:pt x="1815" y="1031"/>
                  </a:cubicBezTo>
                  <a:cubicBezTo>
                    <a:pt x="1819" y="1031"/>
                    <a:pt x="1822" y="1034"/>
                    <a:pt x="1822" y="1038"/>
                  </a:cubicBezTo>
                  <a:cubicBezTo>
                    <a:pt x="1822" y="1041"/>
                    <a:pt x="1819" y="1044"/>
                    <a:pt x="1815" y="1044"/>
                  </a:cubicBezTo>
                  <a:close/>
                  <a:moveTo>
                    <a:pt x="1619" y="1044"/>
                  </a:moveTo>
                  <a:cubicBezTo>
                    <a:pt x="1521" y="1044"/>
                    <a:pt x="1521" y="1044"/>
                    <a:pt x="1521" y="1044"/>
                  </a:cubicBezTo>
                  <a:cubicBezTo>
                    <a:pt x="1518" y="1044"/>
                    <a:pt x="1515" y="1041"/>
                    <a:pt x="1515" y="1038"/>
                  </a:cubicBezTo>
                  <a:cubicBezTo>
                    <a:pt x="1515" y="1034"/>
                    <a:pt x="1518" y="1031"/>
                    <a:pt x="1521" y="1031"/>
                  </a:cubicBezTo>
                  <a:cubicBezTo>
                    <a:pt x="1619" y="1031"/>
                    <a:pt x="1619" y="1031"/>
                    <a:pt x="1619" y="1031"/>
                  </a:cubicBezTo>
                  <a:cubicBezTo>
                    <a:pt x="1623" y="1031"/>
                    <a:pt x="1626" y="1034"/>
                    <a:pt x="1626" y="1038"/>
                  </a:cubicBezTo>
                  <a:cubicBezTo>
                    <a:pt x="1626" y="1041"/>
                    <a:pt x="1623" y="1044"/>
                    <a:pt x="1619" y="1044"/>
                  </a:cubicBezTo>
                  <a:close/>
                  <a:moveTo>
                    <a:pt x="1423" y="1044"/>
                  </a:moveTo>
                  <a:cubicBezTo>
                    <a:pt x="1325" y="1044"/>
                    <a:pt x="1325" y="1044"/>
                    <a:pt x="1325" y="1044"/>
                  </a:cubicBezTo>
                  <a:cubicBezTo>
                    <a:pt x="1321" y="1044"/>
                    <a:pt x="1318" y="1041"/>
                    <a:pt x="1318" y="1038"/>
                  </a:cubicBezTo>
                  <a:cubicBezTo>
                    <a:pt x="1318" y="1034"/>
                    <a:pt x="1321" y="1031"/>
                    <a:pt x="1325" y="1031"/>
                  </a:cubicBezTo>
                  <a:cubicBezTo>
                    <a:pt x="1423" y="1031"/>
                    <a:pt x="1423" y="1031"/>
                    <a:pt x="1423" y="1031"/>
                  </a:cubicBezTo>
                  <a:cubicBezTo>
                    <a:pt x="1427" y="1031"/>
                    <a:pt x="1430" y="1034"/>
                    <a:pt x="1430" y="1038"/>
                  </a:cubicBezTo>
                  <a:cubicBezTo>
                    <a:pt x="1430" y="1041"/>
                    <a:pt x="1427" y="1044"/>
                    <a:pt x="1423" y="1044"/>
                  </a:cubicBezTo>
                  <a:close/>
                  <a:moveTo>
                    <a:pt x="1227" y="1044"/>
                  </a:moveTo>
                  <a:cubicBezTo>
                    <a:pt x="1129" y="1044"/>
                    <a:pt x="1129" y="1044"/>
                    <a:pt x="1129" y="1044"/>
                  </a:cubicBezTo>
                  <a:cubicBezTo>
                    <a:pt x="1125" y="1044"/>
                    <a:pt x="1122" y="1041"/>
                    <a:pt x="1122" y="1038"/>
                  </a:cubicBezTo>
                  <a:cubicBezTo>
                    <a:pt x="1122" y="1034"/>
                    <a:pt x="1125" y="1031"/>
                    <a:pt x="1129" y="1031"/>
                  </a:cubicBezTo>
                  <a:cubicBezTo>
                    <a:pt x="1227" y="1031"/>
                    <a:pt x="1227" y="1031"/>
                    <a:pt x="1227" y="1031"/>
                  </a:cubicBezTo>
                  <a:cubicBezTo>
                    <a:pt x="1230" y="1031"/>
                    <a:pt x="1233" y="1034"/>
                    <a:pt x="1233" y="1038"/>
                  </a:cubicBezTo>
                  <a:cubicBezTo>
                    <a:pt x="1233" y="1041"/>
                    <a:pt x="1230" y="1044"/>
                    <a:pt x="1227" y="1044"/>
                  </a:cubicBezTo>
                  <a:close/>
                  <a:moveTo>
                    <a:pt x="1031" y="1044"/>
                  </a:moveTo>
                  <a:cubicBezTo>
                    <a:pt x="933" y="1044"/>
                    <a:pt x="933" y="1044"/>
                    <a:pt x="933" y="1044"/>
                  </a:cubicBezTo>
                  <a:cubicBezTo>
                    <a:pt x="929" y="1044"/>
                    <a:pt x="926" y="1041"/>
                    <a:pt x="926" y="1038"/>
                  </a:cubicBezTo>
                  <a:cubicBezTo>
                    <a:pt x="926" y="1034"/>
                    <a:pt x="929" y="1031"/>
                    <a:pt x="933" y="1031"/>
                  </a:cubicBezTo>
                  <a:cubicBezTo>
                    <a:pt x="1031" y="1031"/>
                    <a:pt x="1031" y="1031"/>
                    <a:pt x="1031" y="1031"/>
                  </a:cubicBezTo>
                  <a:cubicBezTo>
                    <a:pt x="1034" y="1031"/>
                    <a:pt x="1037" y="1034"/>
                    <a:pt x="1037" y="1038"/>
                  </a:cubicBezTo>
                  <a:cubicBezTo>
                    <a:pt x="1037" y="1041"/>
                    <a:pt x="1034" y="1044"/>
                    <a:pt x="1031" y="1044"/>
                  </a:cubicBezTo>
                  <a:close/>
                  <a:moveTo>
                    <a:pt x="834" y="1044"/>
                  </a:moveTo>
                  <a:cubicBezTo>
                    <a:pt x="736" y="1044"/>
                    <a:pt x="736" y="1044"/>
                    <a:pt x="736" y="1044"/>
                  </a:cubicBezTo>
                  <a:cubicBezTo>
                    <a:pt x="733" y="1044"/>
                    <a:pt x="730" y="1041"/>
                    <a:pt x="730" y="1038"/>
                  </a:cubicBezTo>
                  <a:cubicBezTo>
                    <a:pt x="730" y="1034"/>
                    <a:pt x="733" y="1031"/>
                    <a:pt x="736" y="1031"/>
                  </a:cubicBezTo>
                  <a:cubicBezTo>
                    <a:pt x="834" y="1031"/>
                    <a:pt x="834" y="1031"/>
                    <a:pt x="834" y="1031"/>
                  </a:cubicBezTo>
                  <a:cubicBezTo>
                    <a:pt x="838" y="1031"/>
                    <a:pt x="841" y="1034"/>
                    <a:pt x="841" y="1038"/>
                  </a:cubicBezTo>
                  <a:cubicBezTo>
                    <a:pt x="841" y="1041"/>
                    <a:pt x="838" y="1044"/>
                    <a:pt x="834" y="1044"/>
                  </a:cubicBezTo>
                  <a:close/>
                  <a:moveTo>
                    <a:pt x="638" y="1044"/>
                  </a:moveTo>
                  <a:cubicBezTo>
                    <a:pt x="540" y="1044"/>
                    <a:pt x="540" y="1044"/>
                    <a:pt x="540" y="1044"/>
                  </a:cubicBezTo>
                  <a:cubicBezTo>
                    <a:pt x="537" y="1044"/>
                    <a:pt x="534" y="1041"/>
                    <a:pt x="534" y="1038"/>
                  </a:cubicBezTo>
                  <a:cubicBezTo>
                    <a:pt x="534" y="1034"/>
                    <a:pt x="537" y="1031"/>
                    <a:pt x="540" y="1031"/>
                  </a:cubicBezTo>
                  <a:cubicBezTo>
                    <a:pt x="638" y="1031"/>
                    <a:pt x="638" y="1031"/>
                    <a:pt x="638" y="1031"/>
                  </a:cubicBezTo>
                  <a:cubicBezTo>
                    <a:pt x="642" y="1031"/>
                    <a:pt x="645" y="1034"/>
                    <a:pt x="645" y="1038"/>
                  </a:cubicBezTo>
                  <a:cubicBezTo>
                    <a:pt x="645" y="1041"/>
                    <a:pt x="642" y="1044"/>
                    <a:pt x="638" y="1044"/>
                  </a:cubicBezTo>
                  <a:close/>
                  <a:moveTo>
                    <a:pt x="442" y="1038"/>
                  </a:moveTo>
                  <a:cubicBezTo>
                    <a:pt x="442" y="1038"/>
                    <a:pt x="442" y="1038"/>
                    <a:pt x="441" y="1038"/>
                  </a:cubicBezTo>
                  <a:cubicBezTo>
                    <a:pt x="409" y="1033"/>
                    <a:pt x="376" y="1025"/>
                    <a:pt x="345" y="1014"/>
                  </a:cubicBezTo>
                  <a:cubicBezTo>
                    <a:pt x="342" y="1013"/>
                    <a:pt x="340" y="1009"/>
                    <a:pt x="341" y="1006"/>
                  </a:cubicBezTo>
                  <a:cubicBezTo>
                    <a:pt x="343" y="1002"/>
                    <a:pt x="346" y="1000"/>
                    <a:pt x="350" y="1002"/>
                  </a:cubicBezTo>
                  <a:cubicBezTo>
                    <a:pt x="380" y="1012"/>
                    <a:pt x="411" y="1020"/>
                    <a:pt x="443" y="1025"/>
                  </a:cubicBezTo>
                  <a:cubicBezTo>
                    <a:pt x="447" y="1026"/>
                    <a:pt x="449" y="1029"/>
                    <a:pt x="449" y="1033"/>
                  </a:cubicBezTo>
                  <a:cubicBezTo>
                    <a:pt x="448" y="1036"/>
                    <a:pt x="446" y="1038"/>
                    <a:pt x="442" y="1038"/>
                  </a:cubicBezTo>
                  <a:close/>
                  <a:moveTo>
                    <a:pt x="259" y="973"/>
                  </a:moveTo>
                  <a:cubicBezTo>
                    <a:pt x="258" y="973"/>
                    <a:pt x="256" y="972"/>
                    <a:pt x="255" y="972"/>
                  </a:cubicBezTo>
                  <a:cubicBezTo>
                    <a:pt x="227" y="955"/>
                    <a:pt x="200" y="935"/>
                    <a:pt x="175" y="913"/>
                  </a:cubicBezTo>
                  <a:cubicBezTo>
                    <a:pt x="173" y="911"/>
                    <a:pt x="172" y="907"/>
                    <a:pt x="175" y="904"/>
                  </a:cubicBezTo>
                  <a:cubicBezTo>
                    <a:pt x="177" y="901"/>
                    <a:pt x="181" y="901"/>
                    <a:pt x="184" y="904"/>
                  </a:cubicBezTo>
                  <a:cubicBezTo>
                    <a:pt x="208" y="925"/>
                    <a:pt x="234" y="944"/>
                    <a:pt x="262" y="960"/>
                  </a:cubicBezTo>
                  <a:cubicBezTo>
                    <a:pt x="265" y="962"/>
                    <a:pt x="266" y="966"/>
                    <a:pt x="264" y="969"/>
                  </a:cubicBezTo>
                  <a:cubicBezTo>
                    <a:pt x="263" y="971"/>
                    <a:pt x="261" y="973"/>
                    <a:pt x="259" y="973"/>
                  </a:cubicBezTo>
                  <a:close/>
                  <a:moveTo>
                    <a:pt x="113" y="843"/>
                  </a:moveTo>
                  <a:cubicBezTo>
                    <a:pt x="111" y="843"/>
                    <a:pt x="109" y="843"/>
                    <a:pt x="108" y="841"/>
                  </a:cubicBezTo>
                  <a:cubicBezTo>
                    <a:pt x="87" y="815"/>
                    <a:pt x="69" y="786"/>
                    <a:pt x="55" y="757"/>
                  </a:cubicBezTo>
                  <a:cubicBezTo>
                    <a:pt x="53" y="754"/>
                    <a:pt x="54" y="750"/>
                    <a:pt x="57" y="748"/>
                  </a:cubicBezTo>
                  <a:cubicBezTo>
                    <a:pt x="61" y="747"/>
                    <a:pt x="65" y="748"/>
                    <a:pt x="66" y="751"/>
                  </a:cubicBezTo>
                  <a:cubicBezTo>
                    <a:pt x="81" y="780"/>
                    <a:pt x="98" y="807"/>
                    <a:pt x="118" y="833"/>
                  </a:cubicBezTo>
                  <a:cubicBezTo>
                    <a:pt x="120" y="836"/>
                    <a:pt x="119" y="840"/>
                    <a:pt x="117" y="842"/>
                  </a:cubicBezTo>
                  <a:cubicBezTo>
                    <a:pt x="115" y="843"/>
                    <a:pt x="114" y="843"/>
                    <a:pt x="113" y="843"/>
                  </a:cubicBezTo>
                  <a:close/>
                  <a:moveTo>
                    <a:pt x="25" y="669"/>
                  </a:moveTo>
                  <a:cubicBezTo>
                    <a:pt x="22" y="669"/>
                    <a:pt x="19" y="667"/>
                    <a:pt x="19" y="665"/>
                  </a:cubicBezTo>
                  <a:cubicBezTo>
                    <a:pt x="10" y="633"/>
                    <a:pt x="4" y="600"/>
                    <a:pt x="1" y="567"/>
                  </a:cubicBezTo>
                  <a:cubicBezTo>
                    <a:pt x="0" y="564"/>
                    <a:pt x="3" y="560"/>
                    <a:pt x="7" y="560"/>
                  </a:cubicBezTo>
                  <a:cubicBezTo>
                    <a:pt x="10" y="560"/>
                    <a:pt x="13" y="562"/>
                    <a:pt x="14" y="566"/>
                  </a:cubicBezTo>
                  <a:cubicBezTo>
                    <a:pt x="16" y="598"/>
                    <a:pt x="22" y="630"/>
                    <a:pt x="31" y="661"/>
                  </a:cubicBezTo>
                  <a:cubicBezTo>
                    <a:pt x="32" y="665"/>
                    <a:pt x="30" y="668"/>
                    <a:pt x="27" y="669"/>
                  </a:cubicBezTo>
                  <a:cubicBezTo>
                    <a:pt x="26" y="669"/>
                    <a:pt x="25" y="669"/>
                    <a:pt x="25" y="669"/>
                  </a:cubicBezTo>
                  <a:close/>
                  <a:moveTo>
                    <a:pt x="8" y="475"/>
                  </a:moveTo>
                  <a:cubicBezTo>
                    <a:pt x="8" y="475"/>
                    <a:pt x="8" y="475"/>
                    <a:pt x="7" y="475"/>
                  </a:cubicBezTo>
                  <a:cubicBezTo>
                    <a:pt x="4" y="475"/>
                    <a:pt x="1" y="472"/>
                    <a:pt x="2" y="468"/>
                  </a:cubicBezTo>
                  <a:cubicBezTo>
                    <a:pt x="5" y="435"/>
                    <a:pt x="11" y="402"/>
                    <a:pt x="21" y="371"/>
                  </a:cubicBezTo>
                  <a:cubicBezTo>
                    <a:pt x="22" y="367"/>
                    <a:pt x="26" y="365"/>
                    <a:pt x="29" y="366"/>
                  </a:cubicBezTo>
                  <a:cubicBezTo>
                    <a:pt x="33" y="367"/>
                    <a:pt x="34" y="371"/>
                    <a:pt x="33" y="374"/>
                  </a:cubicBezTo>
                  <a:cubicBezTo>
                    <a:pt x="24" y="405"/>
                    <a:pt x="18" y="437"/>
                    <a:pt x="14" y="469"/>
                  </a:cubicBezTo>
                  <a:cubicBezTo>
                    <a:pt x="14" y="473"/>
                    <a:pt x="11" y="475"/>
                    <a:pt x="8" y="475"/>
                  </a:cubicBezTo>
                  <a:close/>
                  <a:moveTo>
                    <a:pt x="64" y="288"/>
                  </a:moveTo>
                  <a:cubicBezTo>
                    <a:pt x="63" y="288"/>
                    <a:pt x="62" y="288"/>
                    <a:pt x="61" y="288"/>
                  </a:cubicBezTo>
                  <a:cubicBezTo>
                    <a:pt x="58" y="286"/>
                    <a:pt x="57" y="282"/>
                    <a:pt x="59" y="279"/>
                  </a:cubicBezTo>
                  <a:cubicBezTo>
                    <a:pt x="74" y="250"/>
                    <a:pt x="92" y="222"/>
                    <a:pt x="113" y="196"/>
                  </a:cubicBezTo>
                  <a:cubicBezTo>
                    <a:pt x="115" y="193"/>
                    <a:pt x="119" y="193"/>
                    <a:pt x="122" y="195"/>
                  </a:cubicBezTo>
                  <a:cubicBezTo>
                    <a:pt x="125" y="197"/>
                    <a:pt x="125" y="201"/>
                    <a:pt x="123" y="204"/>
                  </a:cubicBezTo>
                  <a:cubicBezTo>
                    <a:pt x="103" y="229"/>
                    <a:pt x="85" y="257"/>
                    <a:pt x="70" y="285"/>
                  </a:cubicBezTo>
                  <a:cubicBezTo>
                    <a:pt x="69" y="287"/>
                    <a:pt x="67" y="288"/>
                    <a:pt x="64" y="288"/>
                  </a:cubicBezTo>
                  <a:close/>
                  <a:moveTo>
                    <a:pt x="186" y="136"/>
                  </a:moveTo>
                  <a:cubicBezTo>
                    <a:pt x="184" y="136"/>
                    <a:pt x="182" y="135"/>
                    <a:pt x="181" y="134"/>
                  </a:cubicBezTo>
                  <a:cubicBezTo>
                    <a:pt x="179" y="131"/>
                    <a:pt x="179" y="127"/>
                    <a:pt x="182" y="125"/>
                  </a:cubicBezTo>
                  <a:cubicBezTo>
                    <a:pt x="207" y="103"/>
                    <a:pt x="234" y="84"/>
                    <a:pt x="263" y="68"/>
                  </a:cubicBezTo>
                  <a:cubicBezTo>
                    <a:pt x="266" y="66"/>
                    <a:pt x="270" y="67"/>
                    <a:pt x="272" y="70"/>
                  </a:cubicBezTo>
                  <a:cubicBezTo>
                    <a:pt x="274" y="73"/>
                    <a:pt x="273" y="77"/>
                    <a:pt x="269" y="79"/>
                  </a:cubicBezTo>
                  <a:cubicBezTo>
                    <a:pt x="241" y="95"/>
                    <a:pt x="215" y="114"/>
                    <a:pt x="190" y="135"/>
                  </a:cubicBezTo>
                  <a:cubicBezTo>
                    <a:pt x="189" y="136"/>
                    <a:pt x="188" y="136"/>
                    <a:pt x="186" y="136"/>
                  </a:cubicBezTo>
                  <a:close/>
                  <a:moveTo>
                    <a:pt x="356" y="40"/>
                  </a:moveTo>
                  <a:cubicBezTo>
                    <a:pt x="353" y="40"/>
                    <a:pt x="350" y="38"/>
                    <a:pt x="349" y="35"/>
                  </a:cubicBezTo>
                  <a:cubicBezTo>
                    <a:pt x="348" y="32"/>
                    <a:pt x="350" y="28"/>
                    <a:pt x="353" y="27"/>
                  </a:cubicBezTo>
                  <a:cubicBezTo>
                    <a:pt x="385" y="16"/>
                    <a:pt x="417" y="9"/>
                    <a:pt x="450" y="4"/>
                  </a:cubicBezTo>
                  <a:cubicBezTo>
                    <a:pt x="454" y="4"/>
                    <a:pt x="457" y="6"/>
                    <a:pt x="457" y="10"/>
                  </a:cubicBezTo>
                  <a:cubicBezTo>
                    <a:pt x="458" y="13"/>
                    <a:pt x="455" y="17"/>
                    <a:pt x="452" y="17"/>
                  </a:cubicBezTo>
                  <a:cubicBezTo>
                    <a:pt x="420" y="22"/>
                    <a:pt x="388" y="29"/>
                    <a:pt x="358" y="39"/>
                  </a:cubicBezTo>
                  <a:cubicBezTo>
                    <a:pt x="357" y="40"/>
                    <a:pt x="356" y="40"/>
                    <a:pt x="356" y="40"/>
                  </a:cubicBezTo>
                  <a:close/>
                  <a:moveTo>
                    <a:pt x="2216" y="12"/>
                  </a:moveTo>
                  <a:cubicBezTo>
                    <a:pt x="2118" y="12"/>
                    <a:pt x="2118" y="12"/>
                    <a:pt x="2118" y="12"/>
                  </a:cubicBezTo>
                  <a:cubicBezTo>
                    <a:pt x="2115" y="12"/>
                    <a:pt x="2112" y="10"/>
                    <a:pt x="2112" y="6"/>
                  </a:cubicBezTo>
                  <a:cubicBezTo>
                    <a:pt x="2112" y="2"/>
                    <a:pt x="2115" y="0"/>
                    <a:pt x="2118" y="0"/>
                  </a:cubicBezTo>
                  <a:cubicBezTo>
                    <a:pt x="2216" y="0"/>
                    <a:pt x="2216" y="0"/>
                    <a:pt x="2216" y="0"/>
                  </a:cubicBezTo>
                  <a:cubicBezTo>
                    <a:pt x="2220" y="0"/>
                    <a:pt x="2223" y="2"/>
                    <a:pt x="2223" y="6"/>
                  </a:cubicBezTo>
                  <a:cubicBezTo>
                    <a:pt x="2223" y="10"/>
                    <a:pt x="2220" y="12"/>
                    <a:pt x="2216" y="12"/>
                  </a:cubicBezTo>
                  <a:close/>
                  <a:moveTo>
                    <a:pt x="2020" y="12"/>
                  </a:moveTo>
                  <a:cubicBezTo>
                    <a:pt x="1922" y="12"/>
                    <a:pt x="1922" y="12"/>
                    <a:pt x="1922" y="12"/>
                  </a:cubicBezTo>
                  <a:cubicBezTo>
                    <a:pt x="1919" y="12"/>
                    <a:pt x="1916" y="10"/>
                    <a:pt x="1916" y="6"/>
                  </a:cubicBezTo>
                  <a:cubicBezTo>
                    <a:pt x="1916" y="2"/>
                    <a:pt x="1919" y="0"/>
                    <a:pt x="1922" y="0"/>
                  </a:cubicBezTo>
                  <a:cubicBezTo>
                    <a:pt x="2020" y="0"/>
                    <a:pt x="2020" y="0"/>
                    <a:pt x="2020" y="0"/>
                  </a:cubicBezTo>
                  <a:cubicBezTo>
                    <a:pt x="2024" y="0"/>
                    <a:pt x="2027" y="2"/>
                    <a:pt x="2027" y="6"/>
                  </a:cubicBezTo>
                  <a:cubicBezTo>
                    <a:pt x="2027" y="10"/>
                    <a:pt x="2024" y="12"/>
                    <a:pt x="2020" y="12"/>
                  </a:cubicBezTo>
                  <a:close/>
                  <a:moveTo>
                    <a:pt x="1824" y="12"/>
                  </a:moveTo>
                  <a:cubicBezTo>
                    <a:pt x="1726" y="12"/>
                    <a:pt x="1726" y="12"/>
                    <a:pt x="1726" y="12"/>
                  </a:cubicBezTo>
                  <a:cubicBezTo>
                    <a:pt x="1722" y="12"/>
                    <a:pt x="1719" y="10"/>
                    <a:pt x="1719" y="6"/>
                  </a:cubicBezTo>
                  <a:cubicBezTo>
                    <a:pt x="1719" y="2"/>
                    <a:pt x="1722" y="0"/>
                    <a:pt x="1726" y="0"/>
                  </a:cubicBezTo>
                  <a:cubicBezTo>
                    <a:pt x="1824" y="0"/>
                    <a:pt x="1824" y="0"/>
                    <a:pt x="1824" y="0"/>
                  </a:cubicBezTo>
                  <a:cubicBezTo>
                    <a:pt x="1828" y="0"/>
                    <a:pt x="1831" y="2"/>
                    <a:pt x="1831" y="6"/>
                  </a:cubicBezTo>
                  <a:cubicBezTo>
                    <a:pt x="1831" y="10"/>
                    <a:pt x="1828" y="12"/>
                    <a:pt x="1824" y="12"/>
                  </a:cubicBezTo>
                  <a:close/>
                  <a:moveTo>
                    <a:pt x="1628" y="12"/>
                  </a:moveTo>
                  <a:cubicBezTo>
                    <a:pt x="1530" y="12"/>
                    <a:pt x="1530" y="12"/>
                    <a:pt x="1530" y="12"/>
                  </a:cubicBezTo>
                  <a:cubicBezTo>
                    <a:pt x="1526" y="12"/>
                    <a:pt x="1523" y="10"/>
                    <a:pt x="1523" y="6"/>
                  </a:cubicBezTo>
                  <a:cubicBezTo>
                    <a:pt x="1523" y="2"/>
                    <a:pt x="1526" y="0"/>
                    <a:pt x="1530" y="0"/>
                  </a:cubicBezTo>
                  <a:cubicBezTo>
                    <a:pt x="1628" y="0"/>
                    <a:pt x="1628" y="0"/>
                    <a:pt x="1628" y="0"/>
                  </a:cubicBezTo>
                  <a:cubicBezTo>
                    <a:pt x="1631" y="0"/>
                    <a:pt x="1634" y="2"/>
                    <a:pt x="1634" y="6"/>
                  </a:cubicBezTo>
                  <a:cubicBezTo>
                    <a:pt x="1634" y="10"/>
                    <a:pt x="1631" y="12"/>
                    <a:pt x="1628" y="12"/>
                  </a:cubicBezTo>
                  <a:close/>
                  <a:moveTo>
                    <a:pt x="1432" y="12"/>
                  </a:moveTo>
                  <a:cubicBezTo>
                    <a:pt x="1334" y="12"/>
                    <a:pt x="1334" y="12"/>
                    <a:pt x="1334" y="12"/>
                  </a:cubicBezTo>
                  <a:cubicBezTo>
                    <a:pt x="1330" y="12"/>
                    <a:pt x="1327" y="10"/>
                    <a:pt x="1327" y="6"/>
                  </a:cubicBezTo>
                  <a:cubicBezTo>
                    <a:pt x="1327" y="2"/>
                    <a:pt x="1330" y="0"/>
                    <a:pt x="1334" y="0"/>
                  </a:cubicBezTo>
                  <a:cubicBezTo>
                    <a:pt x="1432" y="0"/>
                    <a:pt x="1432" y="0"/>
                    <a:pt x="1432" y="0"/>
                  </a:cubicBezTo>
                  <a:cubicBezTo>
                    <a:pt x="1435" y="0"/>
                    <a:pt x="1438" y="2"/>
                    <a:pt x="1438" y="6"/>
                  </a:cubicBezTo>
                  <a:cubicBezTo>
                    <a:pt x="1438" y="10"/>
                    <a:pt x="1435" y="12"/>
                    <a:pt x="1432" y="12"/>
                  </a:cubicBezTo>
                  <a:close/>
                  <a:moveTo>
                    <a:pt x="1235" y="12"/>
                  </a:moveTo>
                  <a:cubicBezTo>
                    <a:pt x="1137" y="12"/>
                    <a:pt x="1137" y="12"/>
                    <a:pt x="1137" y="12"/>
                  </a:cubicBezTo>
                  <a:cubicBezTo>
                    <a:pt x="1134" y="12"/>
                    <a:pt x="1131" y="10"/>
                    <a:pt x="1131" y="6"/>
                  </a:cubicBezTo>
                  <a:cubicBezTo>
                    <a:pt x="1131" y="2"/>
                    <a:pt x="1134" y="0"/>
                    <a:pt x="1137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9" y="0"/>
                    <a:pt x="1242" y="2"/>
                    <a:pt x="1242" y="6"/>
                  </a:cubicBezTo>
                  <a:cubicBezTo>
                    <a:pt x="1242" y="10"/>
                    <a:pt x="1239" y="12"/>
                    <a:pt x="1235" y="12"/>
                  </a:cubicBezTo>
                  <a:close/>
                  <a:moveTo>
                    <a:pt x="1039" y="12"/>
                  </a:moveTo>
                  <a:cubicBezTo>
                    <a:pt x="941" y="12"/>
                    <a:pt x="941" y="12"/>
                    <a:pt x="941" y="12"/>
                  </a:cubicBezTo>
                  <a:cubicBezTo>
                    <a:pt x="938" y="12"/>
                    <a:pt x="935" y="10"/>
                    <a:pt x="935" y="6"/>
                  </a:cubicBezTo>
                  <a:cubicBezTo>
                    <a:pt x="935" y="2"/>
                    <a:pt x="938" y="0"/>
                    <a:pt x="941" y="0"/>
                  </a:cubicBezTo>
                  <a:cubicBezTo>
                    <a:pt x="1039" y="0"/>
                    <a:pt x="1039" y="0"/>
                    <a:pt x="1039" y="0"/>
                  </a:cubicBezTo>
                  <a:cubicBezTo>
                    <a:pt x="1043" y="0"/>
                    <a:pt x="1046" y="2"/>
                    <a:pt x="1046" y="6"/>
                  </a:cubicBezTo>
                  <a:cubicBezTo>
                    <a:pt x="1046" y="10"/>
                    <a:pt x="1043" y="12"/>
                    <a:pt x="1039" y="12"/>
                  </a:cubicBezTo>
                  <a:close/>
                  <a:moveTo>
                    <a:pt x="843" y="12"/>
                  </a:moveTo>
                  <a:cubicBezTo>
                    <a:pt x="745" y="12"/>
                    <a:pt x="745" y="12"/>
                    <a:pt x="745" y="12"/>
                  </a:cubicBezTo>
                  <a:cubicBezTo>
                    <a:pt x="741" y="12"/>
                    <a:pt x="738" y="10"/>
                    <a:pt x="738" y="6"/>
                  </a:cubicBezTo>
                  <a:cubicBezTo>
                    <a:pt x="738" y="2"/>
                    <a:pt x="741" y="0"/>
                    <a:pt x="745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7" y="0"/>
                    <a:pt x="850" y="2"/>
                    <a:pt x="850" y="6"/>
                  </a:cubicBezTo>
                  <a:cubicBezTo>
                    <a:pt x="850" y="10"/>
                    <a:pt x="847" y="12"/>
                    <a:pt x="843" y="12"/>
                  </a:cubicBezTo>
                  <a:close/>
                  <a:moveTo>
                    <a:pt x="647" y="12"/>
                  </a:moveTo>
                  <a:cubicBezTo>
                    <a:pt x="549" y="12"/>
                    <a:pt x="549" y="12"/>
                    <a:pt x="549" y="12"/>
                  </a:cubicBezTo>
                  <a:cubicBezTo>
                    <a:pt x="545" y="12"/>
                    <a:pt x="542" y="10"/>
                    <a:pt x="542" y="6"/>
                  </a:cubicBezTo>
                  <a:cubicBezTo>
                    <a:pt x="542" y="2"/>
                    <a:pt x="545" y="0"/>
                    <a:pt x="549" y="0"/>
                  </a:cubicBezTo>
                  <a:cubicBezTo>
                    <a:pt x="647" y="0"/>
                    <a:pt x="647" y="0"/>
                    <a:pt x="647" y="0"/>
                  </a:cubicBezTo>
                  <a:cubicBezTo>
                    <a:pt x="650" y="0"/>
                    <a:pt x="653" y="2"/>
                    <a:pt x="653" y="6"/>
                  </a:cubicBezTo>
                  <a:cubicBezTo>
                    <a:pt x="653" y="10"/>
                    <a:pt x="650" y="12"/>
                    <a:pt x="64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853114" y="2559052"/>
              <a:ext cx="88900" cy="20638"/>
            </a:xfrm>
            <a:custGeom>
              <a:avLst/>
              <a:gdLst>
                <a:gd name="T0" fmla="*/ 7 w 62"/>
                <a:gd name="T1" fmla="*/ 15 h 15"/>
                <a:gd name="T2" fmla="*/ 0 w 62"/>
                <a:gd name="T3" fmla="*/ 9 h 15"/>
                <a:gd name="T4" fmla="*/ 7 w 62"/>
                <a:gd name="T5" fmla="*/ 3 h 15"/>
                <a:gd name="T6" fmla="*/ 55 w 62"/>
                <a:gd name="T7" fmla="*/ 0 h 15"/>
                <a:gd name="T8" fmla="*/ 62 w 62"/>
                <a:gd name="T9" fmla="*/ 6 h 15"/>
                <a:gd name="T10" fmla="*/ 56 w 62"/>
                <a:gd name="T11" fmla="*/ 13 h 15"/>
                <a:gd name="T12" fmla="*/ 7 w 62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5">
                  <a:moveTo>
                    <a:pt x="7" y="15"/>
                  </a:moveTo>
                  <a:cubicBezTo>
                    <a:pt x="3" y="15"/>
                    <a:pt x="0" y="13"/>
                    <a:pt x="0" y="9"/>
                  </a:cubicBezTo>
                  <a:cubicBezTo>
                    <a:pt x="0" y="5"/>
                    <a:pt x="3" y="3"/>
                    <a:pt x="7" y="3"/>
                  </a:cubicBezTo>
                  <a:cubicBezTo>
                    <a:pt x="23" y="3"/>
                    <a:pt x="39" y="2"/>
                    <a:pt x="55" y="0"/>
                  </a:cubicBezTo>
                  <a:cubicBezTo>
                    <a:pt x="58" y="0"/>
                    <a:pt x="62" y="3"/>
                    <a:pt x="62" y="6"/>
                  </a:cubicBezTo>
                  <a:cubicBezTo>
                    <a:pt x="62" y="10"/>
                    <a:pt x="60" y="13"/>
                    <a:pt x="56" y="13"/>
                  </a:cubicBezTo>
                  <a:cubicBezTo>
                    <a:pt x="40" y="15"/>
                    <a:pt x="23" y="15"/>
                    <a:pt x="7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786439" y="2563814"/>
              <a:ext cx="85725" cy="15875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96466" y="1183483"/>
            <a:ext cx="589360" cy="589360"/>
            <a:chOff x="395288" y="720727"/>
            <a:chExt cx="785813" cy="785813"/>
          </a:xfrm>
        </p:grpSpPr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779463" y="1101727"/>
              <a:ext cx="87313" cy="17463"/>
            </a:xfrm>
            <a:custGeom>
              <a:avLst/>
              <a:gdLst>
                <a:gd name="T0" fmla="*/ 55 w 62"/>
                <a:gd name="T1" fmla="*/ 13 h 13"/>
                <a:gd name="T2" fmla="*/ 7 w 62"/>
                <a:gd name="T3" fmla="*/ 13 h 13"/>
                <a:gd name="T4" fmla="*/ 0 w 62"/>
                <a:gd name="T5" fmla="*/ 6 h 13"/>
                <a:gd name="T6" fmla="*/ 7 w 62"/>
                <a:gd name="T7" fmla="*/ 0 h 13"/>
                <a:gd name="T8" fmla="*/ 55 w 62"/>
                <a:gd name="T9" fmla="*/ 0 h 13"/>
                <a:gd name="T10" fmla="*/ 62 w 62"/>
                <a:gd name="T11" fmla="*/ 6 h 13"/>
                <a:gd name="T12" fmla="*/ 55 w 62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3">
                  <a:moveTo>
                    <a:pt x="55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9" y="0"/>
                    <a:pt x="62" y="3"/>
                    <a:pt x="62" y="6"/>
                  </a:cubicBezTo>
                  <a:cubicBezTo>
                    <a:pt x="62" y="10"/>
                    <a:pt x="59" y="13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449263" y="774702"/>
              <a:ext cx="677863" cy="677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398463" y="722314"/>
              <a:ext cx="781050" cy="781050"/>
            </a:xfrm>
            <a:custGeom>
              <a:avLst/>
              <a:gdLst>
                <a:gd name="T0" fmla="*/ 276 w 552"/>
                <a:gd name="T1" fmla="*/ 552 h 552"/>
                <a:gd name="T2" fmla="*/ 168 w 552"/>
                <a:gd name="T3" fmla="*/ 531 h 552"/>
                <a:gd name="T4" fmla="*/ 80 w 552"/>
                <a:gd name="T5" fmla="*/ 471 h 552"/>
                <a:gd name="T6" fmla="*/ 21 w 552"/>
                <a:gd name="T7" fmla="*/ 384 h 552"/>
                <a:gd name="T8" fmla="*/ 0 w 552"/>
                <a:gd name="T9" fmla="*/ 276 h 552"/>
                <a:gd name="T10" fmla="*/ 21 w 552"/>
                <a:gd name="T11" fmla="*/ 169 h 552"/>
                <a:gd name="T12" fmla="*/ 80 w 552"/>
                <a:gd name="T13" fmla="*/ 81 h 552"/>
                <a:gd name="T14" fmla="*/ 168 w 552"/>
                <a:gd name="T15" fmla="*/ 22 h 552"/>
                <a:gd name="T16" fmla="*/ 276 w 552"/>
                <a:gd name="T17" fmla="*/ 0 h 552"/>
                <a:gd name="T18" fmla="*/ 383 w 552"/>
                <a:gd name="T19" fmla="*/ 22 h 552"/>
                <a:gd name="T20" fmla="*/ 471 w 552"/>
                <a:gd name="T21" fmla="*/ 81 h 552"/>
                <a:gd name="T22" fmla="*/ 530 w 552"/>
                <a:gd name="T23" fmla="*/ 169 h 552"/>
                <a:gd name="T24" fmla="*/ 552 w 552"/>
                <a:gd name="T25" fmla="*/ 276 h 552"/>
                <a:gd name="T26" fmla="*/ 530 w 552"/>
                <a:gd name="T27" fmla="*/ 384 h 552"/>
                <a:gd name="T28" fmla="*/ 471 w 552"/>
                <a:gd name="T29" fmla="*/ 471 h 552"/>
                <a:gd name="T30" fmla="*/ 383 w 552"/>
                <a:gd name="T31" fmla="*/ 531 h 552"/>
                <a:gd name="T32" fmla="*/ 276 w 552"/>
                <a:gd name="T33" fmla="*/ 552 h 552"/>
                <a:gd name="T34" fmla="*/ 276 w 552"/>
                <a:gd name="T35" fmla="*/ 58 h 552"/>
                <a:gd name="T36" fmla="*/ 58 w 552"/>
                <a:gd name="T37" fmla="*/ 276 h 552"/>
                <a:gd name="T38" fmla="*/ 276 w 552"/>
                <a:gd name="T39" fmla="*/ 494 h 552"/>
                <a:gd name="T40" fmla="*/ 494 w 552"/>
                <a:gd name="T41" fmla="*/ 276 h 552"/>
                <a:gd name="T42" fmla="*/ 276 w 552"/>
                <a:gd name="T43" fmla="*/ 58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2" h="552">
                  <a:moveTo>
                    <a:pt x="276" y="552"/>
                  </a:moveTo>
                  <a:cubicBezTo>
                    <a:pt x="238" y="552"/>
                    <a:pt x="202" y="545"/>
                    <a:pt x="168" y="531"/>
                  </a:cubicBezTo>
                  <a:cubicBezTo>
                    <a:pt x="135" y="517"/>
                    <a:pt x="106" y="497"/>
                    <a:pt x="80" y="471"/>
                  </a:cubicBezTo>
                  <a:cubicBezTo>
                    <a:pt x="55" y="446"/>
                    <a:pt x="35" y="417"/>
                    <a:pt x="21" y="384"/>
                  </a:cubicBezTo>
                  <a:cubicBezTo>
                    <a:pt x="7" y="350"/>
                    <a:pt x="0" y="314"/>
                    <a:pt x="0" y="276"/>
                  </a:cubicBezTo>
                  <a:cubicBezTo>
                    <a:pt x="0" y="239"/>
                    <a:pt x="7" y="203"/>
                    <a:pt x="21" y="169"/>
                  </a:cubicBezTo>
                  <a:cubicBezTo>
                    <a:pt x="35" y="136"/>
                    <a:pt x="55" y="107"/>
                    <a:pt x="80" y="81"/>
                  </a:cubicBezTo>
                  <a:cubicBezTo>
                    <a:pt x="106" y="56"/>
                    <a:pt x="135" y="36"/>
                    <a:pt x="168" y="22"/>
                  </a:cubicBezTo>
                  <a:cubicBezTo>
                    <a:pt x="202" y="8"/>
                    <a:pt x="238" y="0"/>
                    <a:pt x="276" y="0"/>
                  </a:cubicBezTo>
                  <a:cubicBezTo>
                    <a:pt x="313" y="0"/>
                    <a:pt x="349" y="8"/>
                    <a:pt x="383" y="22"/>
                  </a:cubicBezTo>
                  <a:cubicBezTo>
                    <a:pt x="416" y="36"/>
                    <a:pt x="445" y="56"/>
                    <a:pt x="471" y="81"/>
                  </a:cubicBezTo>
                  <a:cubicBezTo>
                    <a:pt x="496" y="107"/>
                    <a:pt x="516" y="136"/>
                    <a:pt x="530" y="169"/>
                  </a:cubicBezTo>
                  <a:cubicBezTo>
                    <a:pt x="544" y="203"/>
                    <a:pt x="552" y="239"/>
                    <a:pt x="552" y="276"/>
                  </a:cubicBezTo>
                  <a:cubicBezTo>
                    <a:pt x="552" y="314"/>
                    <a:pt x="544" y="350"/>
                    <a:pt x="530" y="384"/>
                  </a:cubicBezTo>
                  <a:cubicBezTo>
                    <a:pt x="516" y="417"/>
                    <a:pt x="496" y="446"/>
                    <a:pt x="471" y="471"/>
                  </a:cubicBezTo>
                  <a:cubicBezTo>
                    <a:pt x="445" y="497"/>
                    <a:pt x="416" y="517"/>
                    <a:pt x="383" y="531"/>
                  </a:cubicBezTo>
                  <a:cubicBezTo>
                    <a:pt x="349" y="545"/>
                    <a:pt x="313" y="552"/>
                    <a:pt x="276" y="552"/>
                  </a:cubicBezTo>
                  <a:close/>
                  <a:moveTo>
                    <a:pt x="276" y="58"/>
                  </a:moveTo>
                  <a:cubicBezTo>
                    <a:pt x="155" y="58"/>
                    <a:pt x="58" y="156"/>
                    <a:pt x="58" y="276"/>
                  </a:cubicBezTo>
                  <a:cubicBezTo>
                    <a:pt x="58" y="397"/>
                    <a:pt x="155" y="494"/>
                    <a:pt x="276" y="494"/>
                  </a:cubicBezTo>
                  <a:cubicBezTo>
                    <a:pt x="396" y="494"/>
                    <a:pt x="494" y="397"/>
                    <a:pt x="494" y="276"/>
                  </a:cubicBezTo>
                  <a:cubicBezTo>
                    <a:pt x="494" y="156"/>
                    <a:pt x="396" y="58"/>
                    <a:pt x="276" y="5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436563" y="762002"/>
              <a:ext cx="703263" cy="703263"/>
            </a:xfrm>
            <a:custGeom>
              <a:avLst/>
              <a:gdLst>
                <a:gd name="T0" fmla="*/ 228 w 497"/>
                <a:gd name="T1" fmla="*/ 496 h 497"/>
                <a:gd name="T2" fmla="*/ 249 w 497"/>
                <a:gd name="T3" fmla="*/ 494 h 497"/>
                <a:gd name="T4" fmla="*/ 271 w 497"/>
                <a:gd name="T5" fmla="*/ 493 h 497"/>
                <a:gd name="T6" fmla="*/ 271 w 497"/>
                <a:gd name="T7" fmla="*/ 496 h 497"/>
                <a:gd name="T8" fmla="*/ 186 w 497"/>
                <a:gd name="T9" fmla="*/ 486 h 497"/>
                <a:gd name="T10" fmla="*/ 313 w 497"/>
                <a:gd name="T11" fmla="*/ 488 h 497"/>
                <a:gd name="T12" fmla="*/ 334 w 497"/>
                <a:gd name="T13" fmla="*/ 482 h 497"/>
                <a:gd name="T14" fmla="*/ 144 w 497"/>
                <a:gd name="T15" fmla="*/ 474 h 497"/>
                <a:gd name="T16" fmla="*/ 164 w 497"/>
                <a:gd name="T17" fmla="*/ 482 h 497"/>
                <a:gd name="T18" fmla="*/ 372 w 497"/>
                <a:gd name="T19" fmla="*/ 461 h 497"/>
                <a:gd name="T20" fmla="*/ 125 w 497"/>
                <a:gd name="T21" fmla="*/ 464 h 497"/>
                <a:gd name="T22" fmla="*/ 126 w 497"/>
                <a:gd name="T23" fmla="*/ 462 h 497"/>
                <a:gd name="T24" fmla="*/ 390 w 497"/>
                <a:gd name="T25" fmla="*/ 450 h 497"/>
                <a:gd name="T26" fmla="*/ 391 w 497"/>
                <a:gd name="T27" fmla="*/ 452 h 497"/>
                <a:gd name="T28" fmla="*/ 75 w 497"/>
                <a:gd name="T29" fmla="*/ 423 h 497"/>
                <a:gd name="T30" fmla="*/ 424 w 497"/>
                <a:gd name="T31" fmla="*/ 424 h 497"/>
                <a:gd name="T32" fmla="*/ 439 w 497"/>
                <a:gd name="T33" fmla="*/ 408 h 497"/>
                <a:gd name="T34" fmla="*/ 46 w 497"/>
                <a:gd name="T35" fmla="*/ 391 h 497"/>
                <a:gd name="T36" fmla="*/ 59 w 497"/>
                <a:gd name="T37" fmla="*/ 409 h 497"/>
                <a:gd name="T38" fmla="*/ 462 w 497"/>
                <a:gd name="T39" fmla="*/ 371 h 497"/>
                <a:gd name="T40" fmla="*/ 34 w 497"/>
                <a:gd name="T41" fmla="*/ 373 h 497"/>
                <a:gd name="T42" fmla="*/ 36 w 497"/>
                <a:gd name="T43" fmla="*/ 372 h 497"/>
                <a:gd name="T44" fmla="*/ 472 w 497"/>
                <a:gd name="T45" fmla="*/ 352 h 497"/>
                <a:gd name="T46" fmla="*/ 474 w 497"/>
                <a:gd name="T47" fmla="*/ 353 h 497"/>
                <a:gd name="T48" fmla="*/ 11 w 497"/>
                <a:gd name="T49" fmla="*/ 313 h 497"/>
                <a:gd name="T50" fmla="*/ 488 w 497"/>
                <a:gd name="T51" fmla="*/ 313 h 497"/>
                <a:gd name="T52" fmla="*/ 493 w 497"/>
                <a:gd name="T53" fmla="*/ 291 h 497"/>
                <a:gd name="T54" fmla="*/ 1 w 497"/>
                <a:gd name="T55" fmla="*/ 271 h 497"/>
                <a:gd name="T56" fmla="*/ 4 w 497"/>
                <a:gd name="T57" fmla="*/ 292 h 497"/>
                <a:gd name="T58" fmla="*/ 494 w 497"/>
                <a:gd name="T59" fmla="*/ 248 h 497"/>
                <a:gd name="T60" fmla="*/ 497 w 497"/>
                <a:gd name="T61" fmla="*/ 248 h 497"/>
                <a:gd name="T62" fmla="*/ 0 w 497"/>
                <a:gd name="T63" fmla="*/ 248 h 497"/>
                <a:gd name="T64" fmla="*/ 3 w 497"/>
                <a:gd name="T65" fmla="*/ 248 h 497"/>
                <a:gd name="T66" fmla="*/ 493 w 497"/>
                <a:gd name="T67" fmla="*/ 225 h 497"/>
                <a:gd name="T68" fmla="*/ 496 w 497"/>
                <a:gd name="T69" fmla="*/ 224 h 497"/>
                <a:gd name="T70" fmla="*/ 4 w 497"/>
                <a:gd name="T71" fmla="*/ 206 h 497"/>
                <a:gd name="T72" fmla="*/ 6 w 497"/>
                <a:gd name="T73" fmla="*/ 207 h 497"/>
                <a:gd name="T74" fmla="*/ 481 w 497"/>
                <a:gd name="T75" fmla="*/ 161 h 497"/>
                <a:gd name="T76" fmla="*/ 17 w 497"/>
                <a:gd name="T77" fmla="*/ 165 h 497"/>
                <a:gd name="T78" fmla="*/ 25 w 497"/>
                <a:gd name="T79" fmla="*/ 146 h 497"/>
                <a:gd name="T80" fmla="*/ 461 w 497"/>
                <a:gd name="T81" fmla="*/ 124 h 497"/>
                <a:gd name="T82" fmla="*/ 471 w 497"/>
                <a:gd name="T83" fmla="*/ 143 h 497"/>
                <a:gd name="T84" fmla="*/ 44 w 497"/>
                <a:gd name="T85" fmla="*/ 107 h 497"/>
                <a:gd name="T86" fmla="*/ 449 w 497"/>
                <a:gd name="T87" fmla="*/ 106 h 497"/>
                <a:gd name="T88" fmla="*/ 451 w 497"/>
                <a:gd name="T89" fmla="*/ 104 h 497"/>
                <a:gd name="T90" fmla="*/ 58 w 497"/>
                <a:gd name="T91" fmla="*/ 90 h 497"/>
                <a:gd name="T92" fmla="*/ 59 w 497"/>
                <a:gd name="T93" fmla="*/ 91 h 497"/>
                <a:gd name="T94" fmla="*/ 407 w 497"/>
                <a:gd name="T95" fmla="*/ 57 h 497"/>
                <a:gd name="T96" fmla="*/ 90 w 497"/>
                <a:gd name="T97" fmla="*/ 61 h 497"/>
                <a:gd name="T98" fmla="*/ 106 w 497"/>
                <a:gd name="T99" fmla="*/ 48 h 497"/>
                <a:gd name="T100" fmla="*/ 370 w 497"/>
                <a:gd name="T101" fmla="*/ 34 h 497"/>
                <a:gd name="T102" fmla="*/ 388 w 497"/>
                <a:gd name="T103" fmla="*/ 46 h 497"/>
                <a:gd name="T104" fmla="*/ 142 w 497"/>
                <a:gd name="T105" fmla="*/ 24 h 497"/>
                <a:gd name="T106" fmla="*/ 351 w 497"/>
                <a:gd name="T107" fmla="*/ 25 h 497"/>
                <a:gd name="T108" fmla="*/ 352 w 497"/>
                <a:gd name="T109" fmla="*/ 23 h 497"/>
                <a:gd name="T110" fmla="*/ 162 w 497"/>
                <a:gd name="T111" fmla="*/ 16 h 497"/>
                <a:gd name="T112" fmla="*/ 163 w 497"/>
                <a:gd name="T113" fmla="*/ 18 h 497"/>
                <a:gd name="T114" fmla="*/ 290 w 497"/>
                <a:gd name="T115" fmla="*/ 4 h 497"/>
                <a:gd name="T116" fmla="*/ 204 w 497"/>
                <a:gd name="T117" fmla="*/ 6 h 497"/>
                <a:gd name="T118" fmla="*/ 226 w 497"/>
                <a:gd name="T119" fmla="*/ 4 h 497"/>
                <a:gd name="T120" fmla="*/ 247 w 497"/>
                <a:gd name="T121" fmla="*/ 3 h 497"/>
                <a:gd name="T122" fmla="*/ 268 w 497"/>
                <a:gd name="T123" fmla="*/ 3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7" h="497">
                  <a:moveTo>
                    <a:pt x="249" y="497"/>
                  </a:moveTo>
                  <a:cubicBezTo>
                    <a:pt x="249" y="497"/>
                    <a:pt x="249" y="497"/>
                    <a:pt x="249" y="497"/>
                  </a:cubicBezTo>
                  <a:cubicBezTo>
                    <a:pt x="242" y="497"/>
                    <a:pt x="235" y="496"/>
                    <a:pt x="228" y="496"/>
                  </a:cubicBezTo>
                  <a:cubicBezTo>
                    <a:pt x="228" y="493"/>
                    <a:pt x="228" y="493"/>
                    <a:pt x="228" y="493"/>
                  </a:cubicBezTo>
                  <a:cubicBezTo>
                    <a:pt x="235" y="494"/>
                    <a:pt x="242" y="494"/>
                    <a:pt x="249" y="494"/>
                  </a:cubicBezTo>
                  <a:cubicBezTo>
                    <a:pt x="249" y="494"/>
                    <a:pt x="249" y="494"/>
                    <a:pt x="249" y="494"/>
                  </a:cubicBezTo>
                  <a:lnTo>
                    <a:pt x="249" y="497"/>
                  </a:lnTo>
                  <a:close/>
                  <a:moveTo>
                    <a:pt x="271" y="496"/>
                  </a:moveTo>
                  <a:cubicBezTo>
                    <a:pt x="271" y="493"/>
                    <a:pt x="271" y="493"/>
                    <a:pt x="271" y="493"/>
                  </a:cubicBezTo>
                  <a:cubicBezTo>
                    <a:pt x="278" y="493"/>
                    <a:pt x="285" y="492"/>
                    <a:pt x="292" y="490"/>
                  </a:cubicBezTo>
                  <a:cubicBezTo>
                    <a:pt x="292" y="493"/>
                    <a:pt x="292" y="493"/>
                    <a:pt x="292" y="493"/>
                  </a:cubicBezTo>
                  <a:cubicBezTo>
                    <a:pt x="285" y="494"/>
                    <a:pt x="278" y="495"/>
                    <a:pt x="271" y="496"/>
                  </a:cubicBezTo>
                  <a:close/>
                  <a:moveTo>
                    <a:pt x="206" y="493"/>
                  </a:moveTo>
                  <a:cubicBezTo>
                    <a:pt x="199" y="492"/>
                    <a:pt x="192" y="490"/>
                    <a:pt x="185" y="488"/>
                  </a:cubicBezTo>
                  <a:cubicBezTo>
                    <a:pt x="186" y="486"/>
                    <a:pt x="186" y="486"/>
                    <a:pt x="186" y="486"/>
                  </a:cubicBezTo>
                  <a:cubicBezTo>
                    <a:pt x="192" y="488"/>
                    <a:pt x="200" y="489"/>
                    <a:pt x="207" y="491"/>
                  </a:cubicBezTo>
                  <a:lnTo>
                    <a:pt x="206" y="493"/>
                  </a:lnTo>
                  <a:close/>
                  <a:moveTo>
                    <a:pt x="313" y="488"/>
                  </a:moveTo>
                  <a:cubicBezTo>
                    <a:pt x="313" y="486"/>
                    <a:pt x="313" y="486"/>
                    <a:pt x="313" y="486"/>
                  </a:cubicBezTo>
                  <a:cubicBezTo>
                    <a:pt x="320" y="484"/>
                    <a:pt x="326" y="482"/>
                    <a:pt x="333" y="479"/>
                  </a:cubicBezTo>
                  <a:cubicBezTo>
                    <a:pt x="334" y="482"/>
                    <a:pt x="334" y="482"/>
                    <a:pt x="334" y="482"/>
                  </a:cubicBezTo>
                  <a:cubicBezTo>
                    <a:pt x="327" y="484"/>
                    <a:pt x="320" y="486"/>
                    <a:pt x="313" y="488"/>
                  </a:cubicBezTo>
                  <a:close/>
                  <a:moveTo>
                    <a:pt x="164" y="482"/>
                  </a:moveTo>
                  <a:cubicBezTo>
                    <a:pt x="158" y="479"/>
                    <a:pt x="151" y="477"/>
                    <a:pt x="144" y="474"/>
                  </a:cubicBezTo>
                  <a:cubicBezTo>
                    <a:pt x="145" y="471"/>
                    <a:pt x="145" y="471"/>
                    <a:pt x="145" y="471"/>
                  </a:cubicBezTo>
                  <a:cubicBezTo>
                    <a:pt x="152" y="474"/>
                    <a:pt x="158" y="477"/>
                    <a:pt x="165" y="480"/>
                  </a:cubicBezTo>
                  <a:lnTo>
                    <a:pt x="164" y="482"/>
                  </a:lnTo>
                  <a:close/>
                  <a:moveTo>
                    <a:pt x="354" y="473"/>
                  </a:moveTo>
                  <a:cubicBezTo>
                    <a:pt x="353" y="471"/>
                    <a:pt x="353" y="471"/>
                    <a:pt x="353" y="471"/>
                  </a:cubicBezTo>
                  <a:cubicBezTo>
                    <a:pt x="359" y="468"/>
                    <a:pt x="366" y="465"/>
                    <a:pt x="372" y="461"/>
                  </a:cubicBezTo>
                  <a:cubicBezTo>
                    <a:pt x="373" y="463"/>
                    <a:pt x="373" y="463"/>
                    <a:pt x="373" y="463"/>
                  </a:cubicBezTo>
                  <a:cubicBezTo>
                    <a:pt x="367" y="467"/>
                    <a:pt x="360" y="470"/>
                    <a:pt x="354" y="473"/>
                  </a:cubicBezTo>
                  <a:close/>
                  <a:moveTo>
                    <a:pt x="125" y="464"/>
                  </a:moveTo>
                  <a:cubicBezTo>
                    <a:pt x="119" y="460"/>
                    <a:pt x="113" y="456"/>
                    <a:pt x="107" y="452"/>
                  </a:cubicBezTo>
                  <a:cubicBezTo>
                    <a:pt x="108" y="450"/>
                    <a:pt x="108" y="450"/>
                    <a:pt x="108" y="450"/>
                  </a:cubicBezTo>
                  <a:cubicBezTo>
                    <a:pt x="114" y="454"/>
                    <a:pt x="120" y="458"/>
                    <a:pt x="126" y="462"/>
                  </a:cubicBezTo>
                  <a:lnTo>
                    <a:pt x="125" y="464"/>
                  </a:lnTo>
                  <a:close/>
                  <a:moveTo>
                    <a:pt x="391" y="452"/>
                  </a:moveTo>
                  <a:cubicBezTo>
                    <a:pt x="390" y="450"/>
                    <a:pt x="390" y="450"/>
                    <a:pt x="390" y="450"/>
                  </a:cubicBezTo>
                  <a:cubicBezTo>
                    <a:pt x="396" y="445"/>
                    <a:pt x="401" y="441"/>
                    <a:pt x="407" y="436"/>
                  </a:cubicBezTo>
                  <a:cubicBezTo>
                    <a:pt x="408" y="438"/>
                    <a:pt x="408" y="438"/>
                    <a:pt x="408" y="438"/>
                  </a:cubicBezTo>
                  <a:cubicBezTo>
                    <a:pt x="403" y="443"/>
                    <a:pt x="397" y="447"/>
                    <a:pt x="391" y="452"/>
                  </a:cubicBezTo>
                  <a:close/>
                  <a:moveTo>
                    <a:pt x="90" y="439"/>
                  </a:moveTo>
                  <a:cubicBezTo>
                    <a:pt x="84" y="434"/>
                    <a:pt x="79" y="430"/>
                    <a:pt x="74" y="424"/>
                  </a:cubicBezTo>
                  <a:cubicBezTo>
                    <a:pt x="75" y="423"/>
                    <a:pt x="75" y="423"/>
                    <a:pt x="75" y="423"/>
                  </a:cubicBezTo>
                  <a:cubicBezTo>
                    <a:pt x="80" y="428"/>
                    <a:pt x="86" y="433"/>
                    <a:pt x="91" y="437"/>
                  </a:cubicBezTo>
                  <a:lnTo>
                    <a:pt x="90" y="439"/>
                  </a:lnTo>
                  <a:close/>
                  <a:moveTo>
                    <a:pt x="424" y="424"/>
                  </a:moveTo>
                  <a:cubicBezTo>
                    <a:pt x="423" y="422"/>
                    <a:pt x="423" y="422"/>
                    <a:pt x="423" y="422"/>
                  </a:cubicBezTo>
                  <a:cubicBezTo>
                    <a:pt x="428" y="417"/>
                    <a:pt x="433" y="412"/>
                    <a:pt x="437" y="406"/>
                  </a:cubicBezTo>
                  <a:cubicBezTo>
                    <a:pt x="439" y="408"/>
                    <a:pt x="439" y="408"/>
                    <a:pt x="439" y="408"/>
                  </a:cubicBezTo>
                  <a:cubicBezTo>
                    <a:pt x="434" y="413"/>
                    <a:pt x="429" y="419"/>
                    <a:pt x="424" y="424"/>
                  </a:cubicBezTo>
                  <a:close/>
                  <a:moveTo>
                    <a:pt x="59" y="409"/>
                  </a:moveTo>
                  <a:cubicBezTo>
                    <a:pt x="54" y="403"/>
                    <a:pt x="50" y="397"/>
                    <a:pt x="46" y="391"/>
                  </a:cubicBezTo>
                  <a:cubicBezTo>
                    <a:pt x="48" y="390"/>
                    <a:pt x="48" y="390"/>
                    <a:pt x="48" y="390"/>
                  </a:cubicBezTo>
                  <a:cubicBezTo>
                    <a:pt x="52" y="396"/>
                    <a:pt x="56" y="402"/>
                    <a:pt x="61" y="407"/>
                  </a:cubicBezTo>
                  <a:lnTo>
                    <a:pt x="59" y="409"/>
                  </a:lnTo>
                  <a:close/>
                  <a:moveTo>
                    <a:pt x="452" y="391"/>
                  </a:moveTo>
                  <a:cubicBezTo>
                    <a:pt x="450" y="389"/>
                    <a:pt x="450" y="389"/>
                    <a:pt x="450" y="389"/>
                  </a:cubicBezTo>
                  <a:cubicBezTo>
                    <a:pt x="454" y="383"/>
                    <a:pt x="458" y="377"/>
                    <a:pt x="462" y="371"/>
                  </a:cubicBezTo>
                  <a:cubicBezTo>
                    <a:pt x="464" y="372"/>
                    <a:pt x="464" y="372"/>
                    <a:pt x="464" y="372"/>
                  </a:cubicBezTo>
                  <a:cubicBezTo>
                    <a:pt x="460" y="379"/>
                    <a:pt x="456" y="385"/>
                    <a:pt x="452" y="391"/>
                  </a:cubicBezTo>
                  <a:close/>
                  <a:moveTo>
                    <a:pt x="34" y="373"/>
                  </a:moveTo>
                  <a:cubicBezTo>
                    <a:pt x="30" y="367"/>
                    <a:pt x="27" y="361"/>
                    <a:pt x="24" y="354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9" y="360"/>
                    <a:pt x="33" y="366"/>
                    <a:pt x="36" y="372"/>
                  </a:cubicBezTo>
                  <a:lnTo>
                    <a:pt x="34" y="373"/>
                  </a:lnTo>
                  <a:close/>
                  <a:moveTo>
                    <a:pt x="474" y="353"/>
                  </a:moveTo>
                  <a:cubicBezTo>
                    <a:pt x="472" y="352"/>
                    <a:pt x="472" y="352"/>
                    <a:pt x="472" y="352"/>
                  </a:cubicBezTo>
                  <a:cubicBezTo>
                    <a:pt x="475" y="346"/>
                    <a:pt x="477" y="339"/>
                    <a:pt x="480" y="332"/>
                  </a:cubicBezTo>
                  <a:cubicBezTo>
                    <a:pt x="482" y="333"/>
                    <a:pt x="482" y="333"/>
                    <a:pt x="482" y="333"/>
                  </a:cubicBezTo>
                  <a:cubicBezTo>
                    <a:pt x="480" y="340"/>
                    <a:pt x="477" y="347"/>
                    <a:pt x="474" y="353"/>
                  </a:cubicBezTo>
                  <a:close/>
                  <a:moveTo>
                    <a:pt x="16" y="334"/>
                  </a:moveTo>
                  <a:cubicBezTo>
                    <a:pt x="13" y="327"/>
                    <a:pt x="11" y="321"/>
                    <a:pt x="9" y="314"/>
                  </a:cubicBezTo>
                  <a:cubicBezTo>
                    <a:pt x="11" y="313"/>
                    <a:pt x="11" y="313"/>
                    <a:pt x="11" y="313"/>
                  </a:cubicBezTo>
                  <a:cubicBezTo>
                    <a:pt x="13" y="320"/>
                    <a:pt x="15" y="327"/>
                    <a:pt x="18" y="333"/>
                  </a:cubicBezTo>
                  <a:lnTo>
                    <a:pt x="16" y="334"/>
                  </a:lnTo>
                  <a:close/>
                  <a:moveTo>
                    <a:pt x="488" y="313"/>
                  </a:moveTo>
                  <a:cubicBezTo>
                    <a:pt x="486" y="312"/>
                    <a:pt x="486" y="312"/>
                    <a:pt x="486" y="312"/>
                  </a:cubicBezTo>
                  <a:cubicBezTo>
                    <a:pt x="488" y="305"/>
                    <a:pt x="490" y="298"/>
                    <a:pt x="491" y="291"/>
                  </a:cubicBezTo>
                  <a:cubicBezTo>
                    <a:pt x="493" y="291"/>
                    <a:pt x="493" y="291"/>
                    <a:pt x="493" y="291"/>
                  </a:cubicBezTo>
                  <a:cubicBezTo>
                    <a:pt x="492" y="298"/>
                    <a:pt x="490" y="306"/>
                    <a:pt x="488" y="313"/>
                  </a:cubicBezTo>
                  <a:close/>
                  <a:moveTo>
                    <a:pt x="4" y="292"/>
                  </a:moveTo>
                  <a:cubicBezTo>
                    <a:pt x="3" y="285"/>
                    <a:pt x="2" y="278"/>
                    <a:pt x="1" y="271"/>
                  </a:cubicBezTo>
                  <a:cubicBezTo>
                    <a:pt x="4" y="271"/>
                    <a:pt x="4" y="271"/>
                    <a:pt x="4" y="271"/>
                  </a:cubicBezTo>
                  <a:cubicBezTo>
                    <a:pt x="4" y="278"/>
                    <a:pt x="5" y="285"/>
                    <a:pt x="7" y="292"/>
                  </a:cubicBezTo>
                  <a:lnTo>
                    <a:pt x="4" y="292"/>
                  </a:lnTo>
                  <a:close/>
                  <a:moveTo>
                    <a:pt x="496" y="270"/>
                  </a:moveTo>
                  <a:cubicBezTo>
                    <a:pt x="494" y="270"/>
                    <a:pt x="494" y="270"/>
                    <a:pt x="494" y="270"/>
                  </a:cubicBezTo>
                  <a:cubicBezTo>
                    <a:pt x="494" y="263"/>
                    <a:pt x="494" y="255"/>
                    <a:pt x="494" y="248"/>
                  </a:cubicBezTo>
                  <a:cubicBezTo>
                    <a:pt x="494" y="248"/>
                    <a:pt x="494" y="247"/>
                    <a:pt x="494" y="246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7" y="247"/>
                    <a:pt x="497" y="248"/>
                    <a:pt x="497" y="248"/>
                  </a:cubicBezTo>
                  <a:cubicBezTo>
                    <a:pt x="497" y="256"/>
                    <a:pt x="497" y="263"/>
                    <a:pt x="496" y="270"/>
                  </a:cubicBezTo>
                  <a:close/>
                  <a:moveTo>
                    <a:pt x="0" y="249"/>
                  </a:moveTo>
                  <a:cubicBezTo>
                    <a:pt x="0" y="248"/>
                    <a:pt x="0" y="248"/>
                    <a:pt x="0" y="248"/>
                  </a:cubicBezTo>
                  <a:cubicBezTo>
                    <a:pt x="0" y="242"/>
                    <a:pt x="1" y="235"/>
                    <a:pt x="1" y="228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3" y="235"/>
                    <a:pt x="3" y="242"/>
                    <a:pt x="3" y="248"/>
                  </a:cubicBezTo>
                  <a:cubicBezTo>
                    <a:pt x="3" y="249"/>
                    <a:pt x="3" y="249"/>
                    <a:pt x="3" y="249"/>
                  </a:cubicBezTo>
                  <a:lnTo>
                    <a:pt x="0" y="249"/>
                  </a:lnTo>
                  <a:close/>
                  <a:moveTo>
                    <a:pt x="493" y="225"/>
                  </a:moveTo>
                  <a:cubicBezTo>
                    <a:pt x="493" y="218"/>
                    <a:pt x="492" y="210"/>
                    <a:pt x="490" y="203"/>
                  </a:cubicBezTo>
                  <a:cubicBezTo>
                    <a:pt x="493" y="203"/>
                    <a:pt x="493" y="203"/>
                    <a:pt x="493" y="203"/>
                  </a:cubicBezTo>
                  <a:cubicBezTo>
                    <a:pt x="494" y="210"/>
                    <a:pt x="495" y="217"/>
                    <a:pt x="496" y="224"/>
                  </a:cubicBezTo>
                  <a:lnTo>
                    <a:pt x="493" y="225"/>
                  </a:lnTo>
                  <a:close/>
                  <a:moveTo>
                    <a:pt x="6" y="207"/>
                  </a:moveTo>
                  <a:cubicBezTo>
                    <a:pt x="4" y="206"/>
                    <a:pt x="4" y="206"/>
                    <a:pt x="4" y="206"/>
                  </a:cubicBezTo>
                  <a:cubicBezTo>
                    <a:pt x="5" y="199"/>
                    <a:pt x="7" y="192"/>
                    <a:pt x="8" y="185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9" y="193"/>
                    <a:pt x="7" y="200"/>
                    <a:pt x="6" y="207"/>
                  </a:cubicBezTo>
                  <a:close/>
                  <a:moveTo>
                    <a:pt x="486" y="183"/>
                  </a:moveTo>
                  <a:cubicBezTo>
                    <a:pt x="484" y="176"/>
                    <a:pt x="481" y="169"/>
                    <a:pt x="479" y="162"/>
                  </a:cubicBezTo>
                  <a:cubicBezTo>
                    <a:pt x="481" y="161"/>
                    <a:pt x="481" y="161"/>
                    <a:pt x="481" y="161"/>
                  </a:cubicBezTo>
                  <a:cubicBezTo>
                    <a:pt x="484" y="168"/>
                    <a:pt x="486" y="175"/>
                    <a:pt x="488" y="182"/>
                  </a:cubicBezTo>
                  <a:lnTo>
                    <a:pt x="486" y="183"/>
                  </a:lnTo>
                  <a:close/>
                  <a:moveTo>
                    <a:pt x="17" y="165"/>
                  </a:moveTo>
                  <a:cubicBezTo>
                    <a:pt x="15" y="165"/>
                    <a:pt x="15" y="165"/>
                    <a:pt x="15" y="165"/>
                  </a:cubicBezTo>
                  <a:cubicBezTo>
                    <a:pt x="17" y="158"/>
                    <a:pt x="20" y="151"/>
                    <a:pt x="23" y="145"/>
                  </a:cubicBezTo>
                  <a:cubicBezTo>
                    <a:pt x="25" y="146"/>
                    <a:pt x="25" y="146"/>
                    <a:pt x="25" y="146"/>
                  </a:cubicBezTo>
                  <a:cubicBezTo>
                    <a:pt x="22" y="152"/>
                    <a:pt x="20" y="159"/>
                    <a:pt x="17" y="165"/>
                  </a:cubicBezTo>
                  <a:close/>
                  <a:moveTo>
                    <a:pt x="471" y="143"/>
                  </a:moveTo>
                  <a:cubicBezTo>
                    <a:pt x="468" y="136"/>
                    <a:pt x="464" y="130"/>
                    <a:pt x="461" y="124"/>
                  </a:cubicBezTo>
                  <a:cubicBezTo>
                    <a:pt x="463" y="122"/>
                    <a:pt x="463" y="122"/>
                    <a:pt x="463" y="122"/>
                  </a:cubicBezTo>
                  <a:cubicBezTo>
                    <a:pt x="466" y="129"/>
                    <a:pt x="470" y="135"/>
                    <a:pt x="473" y="142"/>
                  </a:cubicBezTo>
                  <a:lnTo>
                    <a:pt x="471" y="143"/>
                  </a:lnTo>
                  <a:close/>
                  <a:moveTo>
                    <a:pt x="35" y="127"/>
                  </a:moveTo>
                  <a:cubicBezTo>
                    <a:pt x="33" y="125"/>
                    <a:pt x="33" y="125"/>
                    <a:pt x="33" y="125"/>
                  </a:cubicBezTo>
                  <a:cubicBezTo>
                    <a:pt x="36" y="119"/>
                    <a:pt x="40" y="113"/>
                    <a:pt x="44" y="107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2" y="114"/>
                    <a:pt x="39" y="120"/>
                    <a:pt x="35" y="127"/>
                  </a:cubicBezTo>
                  <a:close/>
                  <a:moveTo>
                    <a:pt x="449" y="106"/>
                  </a:moveTo>
                  <a:cubicBezTo>
                    <a:pt x="445" y="100"/>
                    <a:pt x="440" y="94"/>
                    <a:pt x="436" y="89"/>
                  </a:cubicBezTo>
                  <a:cubicBezTo>
                    <a:pt x="438" y="87"/>
                    <a:pt x="438" y="87"/>
                    <a:pt x="438" y="87"/>
                  </a:cubicBezTo>
                  <a:cubicBezTo>
                    <a:pt x="442" y="93"/>
                    <a:pt x="447" y="98"/>
                    <a:pt x="451" y="104"/>
                  </a:cubicBezTo>
                  <a:lnTo>
                    <a:pt x="449" y="106"/>
                  </a:lnTo>
                  <a:close/>
                  <a:moveTo>
                    <a:pt x="59" y="91"/>
                  </a:moveTo>
                  <a:cubicBezTo>
                    <a:pt x="58" y="90"/>
                    <a:pt x="58" y="90"/>
                    <a:pt x="58" y="90"/>
                  </a:cubicBezTo>
                  <a:cubicBezTo>
                    <a:pt x="62" y="84"/>
                    <a:pt x="67" y="79"/>
                    <a:pt x="72" y="7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9" y="81"/>
                    <a:pt x="64" y="86"/>
                    <a:pt x="59" y="91"/>
                  </a:cubicBezTo>
                  <a:close/>
                  <a:moveTo>
                    <a:pt x="421" y="73"/>
                  </a:moveTo>
                  <a:cubicBezTo>
                    <a:pt x="416" y="68"/>
                    <a:pt x="411" y="63"/>
                    <a:pt x="405" y="59"/>
                  </a:cubicBezTo>
                  <a:cubicBezTo>
                    <a:pt x="407" y="57"/>
                    <a:pt x="407" y="57"/>
                    <a:pt x="407" y="57"/>
                  </a:cubicBezTo>
                  <a:cubicBezTo>
                    <a:pt x="412" y="61"/>
                    <a:pt x="418" y="66"/>
                    <a:pt x="423" y="71"/>
                  </a:cubicBezTo>
                  <a:lnTo>
                    <a:pt x="421" y="73"/>
                  </a:lnTo>
                  <a:close/>
                  <a:moveTo>
                    <a:pt x="90" y="61"/>
                  </a:moveTo>
                  <a:cubicBezTo>
                    <a:pt x="88" y="59"/>
                    <a:pt x="88" y="59"/>
                    <a:pt x="88" y="59"/>
                  </a:cubicBezTo>
                  <a:cubicBezTo>
                    <a:pt x="93" y="54"/>
                    <a:pt x="99" y="50"/>
                    <a:pt x="105" y="46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1" y="52"/>
                    <a:pt x="95" y="56"/>
                    <a:pt x="90" y="61"/>
                  </a:cubicBezTo>
                  <a:close/>
                  <a:moveTo>
                    <a:pt x="388" y="46"/>
                  </a:moveTo>
                  <a:cubicBezTo>
                    <a:pt x="382" y="42"/>
                    <a:pt x="376" y="38"/>
                    <a:pt x="370" y="34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77" y="36"/>
                    <a:pt x="384" y="40"/>
                    <a:pt x="389" y="44"/>
                  </a:cubicBezTo>
                  <a:lnTo>
                    <a:pt x="388" y="46"/>
                  </a:lnTo>
                  <a:close/>
                  <a:moveTo>
                    <a:pt x="124" y="36"/>
                  </a:moveTo>
                  <a:cubicBezTo>
                    <a:pt x="123" y="34"/>
                    <a:pt x="123" y="34"/>
                    <a:pt x="123" y="34"/>
                  </a:cubicBezTo>
                  <a:cubicBezTo>
                    <a:pt x="129" y="30"/>
                    <a:pt x="136" y="27"/>
                    <a:pt x="142" y="24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37" y="29"/>
                    <a:pt x="131" y="33"/>
                    <a:pt x="124" y="36"/>
                  </a:cubicBezTo>
                  <a:close/>
                  <a:moveTo>
                    <a:pt x="351" y="25"/>
                  </a:moveTo>
                  <a:cubicBezTo>
                    <a:pt x="344" y="22"/>
                    <a:pt x="338" y="19"/>
                    <a:pt x="331" y="17"/>
                  </a:cubicBezTo>
                  <a:cubicBezTo>
                    <a:pt x="332" y="14"/>
                    <a:pt x="332" y="14"/>
                    <a:pt x="332" y="14"/>
                  </a:cubicBezTo>
                  <a:cubicBezTo>
                    <a:pt x="339" y="17"/>
                    <a:pt x="345" y="20"/>
                    <a:pt x="352" y="23"/>
                  </a:cubicBezTo>
                  <a:lnTo>
                    <a:pt x="351" y="25"/>
                  </a:lnTo>
                  <a:close/>
                  <a:moveTo>
                    <a:pt x="163" y="18"/>
                  </a:moveTo>
                  <a:cubicBezTo>
                    <a:pt x="162" y="16"/>
                    <a:pt x="162" y="16"/>
                    <a:pt x="162" y="16"/>
                  </a:cubicBezTo>
                  <a:cubicBezTo>
                    <a:pt x="169" y="13"/>
                    <a:pt x="176" y="11"/>
                    <a:pt x="183" y="9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77" y="13"/>
                    <a:pt x="170" y="15"/>
                    <a:pt x="163" y="18"/>
                  </a:cubicBezTo>
                  <a:close/>
                  <a:moveTo>
                    <a:pt x="311" y="10"/>
                  </a:moveTo>
                  <a:cubicBezTo>
                    <a:pt x="304" y="9"/>
                    <a:pt x="297" y="7"/>
                    <a:pt x="290" y="6"/>
                  </a:cubicBezTo>
                  <a:cubicBezTo>
                    <a:pt x="290" y="4"/>
                    <a:pt x="290" y="4"/>
                    <a:pt x="290" y="4"/>
                  </a:cubicBezTo>
                  <a:cubicBezTo>
                    <a:pt x="297" y="5"/>
                    <a:pt x="304" y="6"/>
                    <a:pt x="311" y="8"/>
                  </a:cubicBezTo>
                  <a:lnTo>
                    <a:pt x="311" y="10"/>
                  </a:lnTo>
                  <a:close/>
                  <a:moveTo>
                    <a:pt x="204" y="6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11" y="3"/>
                    <a:pt x="218" y="2"/>
                    <a:pt x="225" y="1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18" y="4"/>
                    <a:pt x="211" y="5"/>
                    <a:pt x="204" y="6"/>
                  </a:cubicBezTo>
                  <a:close/>
                  <a:moveTo>
                    <a:pt x="268" y="3"/>
                  </a:moveTo>
                  <a:cubicBezTo>
                    <a:pt x="261" y="3"/>
                    <a:pt x="254" y="2"/>
                    <a:pt x="247" y="3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4" y="0"/>
                    <a:pt x="261" y="0"/>
                    <a:pt x="269" y="1"/>
                  </a:cubicBezTo>
                  <a:lnTo>
                    <a:pt x="26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395288" y="720727"/>
              <a:ext cx="785813" cy="785813"/>
            </a:xfrm>
            <a:custGeom>
              <a:avLst/>
              <a:gdLst>
                <a:gd name="T0" fmla="*/ 280 w 555"/>
                <a:gd name="T1" fmla="*/ 555 h 555"/>
                <a:gd name="T2" fmla="*/ 237 w 555"/>
                <a:gd name="T3" fmla="*/ 552 h 555"/>
                <a:gd name="T4" fmla="*/ 355 w 555"/>
                <a:gd name="T5" fmla="*/ 541 h 555"/>
                <a:gd name="T6" fmla="*/ 175 w 555"/>
                <a:gd name="T7" fmla="*/ 532 h 555"/>
                <a:gd name="T8" fmla="*/ 415 w 555"/>
                <a:gd name="T9" fmla="*/ 519 h 555"/>
                <a:gd name="T10" fmla="*/ 154 w 555"/>
                <a:gd name="T11" fmla="*/ 526 h 555"/>
                <a:gd name="T12" fmla="*/ 117 w 555"/>
                <a:gd name="T13" fmla="*/ 504 h 555"/>
                <a:gd name="T14" fmla="*/ 283 w 555"/>
                <a:gd name="T15" fmla="*/ 494 h 555"/>
                <a:gd name="T16" fmla="*/ 241 w 555"/>
                <a:gd name="T17" fmla="*/ 491 h 555"/>
                <a:gd name="T18" fmla="*/ 347 w 555"/>
                <a:gd name="T19" fmla="*/ 486 h 555"/>
                <a:gd name="T20" fmla="*/ 219 w 555"/>
                <a:gd name="T21" fmla="*/ 489 h 555"/>
                <a:gd name="T22" fmla="*/ 476 w 555"/>
                <a:gd name="T23" fmla="*/ 472 h 555"/>
                <a:gd name="T24" fmla="*/ 367 w 555"/>
                <a:gd name="T25" fmla="*/ 478 h 555"/>
                <a:gd name="T26" fmla="*/ 86 w 555"/>
                <a:gd name="T27" fmla="*/ 474 h 555"/>
                <a:gd name="T28" fmla="*/ 179 w 555"/>
                <a:gd name="T29" fmla="*/ 473 h 555"/>
                <a:gd name="T30" fmla="*/ 497 w 555"/>
                <a:gd name="T31" fmla="*/ 448 h 555"/>
                <a:gd name="T32" fmla="*/ 126 w 555"/>
                <a:gd name="T33" fmla="*/ 436 h 555"/>
                <a:gd name="T34" fmla="*/ 46 w 555"/>
                <a:gd name="T35" fmla="*/ 424 h 555"/>
                <a:gd name="T36" fmla="*/ 452 w 555"/>
                <a:gd name="T37" fmla="*/ 411 h 555"/>
                <a:gd name="T38" fmla="*/ 111 w 555"/>
                <a:gd name="T39" fmla="*/ 420 h 555"/>
                <a:gd name="T40" fmla="*/ 32 w 555"/>
                <a:gd name="T41" fmla="*/ 407 h 555"/>
                <a:gd name="T42" fmla="*/ 461 w 555"/>
                <a:gd name="T43" fmla="*/ 392 h 555"/>
                <a:gd name="T44" fmla="*/ 79 w 555"/>
                <a:gd name="T45" fmla="*/ 364 h 555"/>
                <a:gd name="T46" fmla="*/ 545 w 555"/>
                <a:gd name="T47" fmla="*/ 352 h 555"/>
                <a:gd name="T48" fmla="*/ 15 w 555"/>
                <a:gd name="T49" fmla="*/ 368 h 555"/>
                <a:gd name="T50" fmla="*/ 69 w 555"/>
                <a:gd name="T51" fmla="*/ 345 h 555"/>
                <a:gd name="T52" fmla="*/ 547 w 555"/>
                <a:gd name="T53" fmla="*/ 330 h 555"/>
                <a:gd name="T54" fmla="*/ 5 w 555"/>
                <a:gd name="T55" fmla="*/ 304 h 555"/>
                <a:gd name="T56" fmla="*/ 497 w 555"/>
                <a:gd name="T57" fmla="*/ 291 h 555"/>
                <a:gd name="T58" fmla="*/ 59 w 555"/>
                <a:gd name="T59" fmla="*/ 303 h 555"/>
                <a:gd name="T60" fmla="*/ 555 w 555"/>
                <a:gd name="T61" fmla="*/ 275 h 555"/>
                <a:gd name="T62" fmla="*/ 3 w 555"/>
                <a:gd name="T63" fmla="*/ 280 h 555"/>
                <a:gd name="T64" fmla="*/ 497 w 555"/>
                <a:gd name="T65" fmla="*/ 270 h 555"/>
                <a:gd name="T66" fmla="*/ 62 w 555"/>
                <a:gd name="T67" fmla="*/ 260 h 555"/>
                <a:gd name="T68" fmla="*/ 6 w 555"/>
                <a:gd name="T69" fmla="*/ 240 h 555"/>
                <a:gd name="T70" fmla="*/ 482 w 555"/>
                <a:gd name="T71" fmla="*/ 207 h 555"/>
                <a:gd name="T72" fmla="*/ 73 w 555"/>
                <a:gd name="T73" fmla="*/ 196 h 555"/>
                <a:gd name="T74" fmla="*/ 545 w 555"/>
                <a:gd name="T75" fmla="*/ 202 h 555"/>
                <a:gd name="T76" fmla="*/ 15 w 555"/>
                <a:gd name="T77" fmla="*/ 198 h 555"/>
                <a:gd name="T78" fmla="*/ 85 w 555"/>
                <a:gd name="T79" fmla="*/ 178 h 555"/>
                <a:gd name="T80" fmla="*/ 517 w 555"/>
                <a:gd name="T81" fmla="*/ 144 h 555"/>
                <a:gd name="T82" fmla="*/ 38 w 555"/>
                <a:gd name="T83" fmla="*/ 138 h 555"/>
                <a:gd name="T84" fmla="*/ 455 w 555"/>
                <a:gd name="T85" fmla="*/ 148 h 555"/>
                <a:gd name="T86" fmla="*/ 108 w 555"/>
                <a:gd name="T87" fmla="*/ 142 h 555"/>
                <a:gd name="T88" fmla="*/ 424 w 555"/>
                <a:gd name="T89" fmla="*/ 118 h 555"/>
                <a:gd name="T90" fmla="*/ 49 w 555"/>
                <a:gd name="T91" fmla="*/ 119 h 555"/>
                <a:gd name="T92" fmla="*/ 153 w 555"/>
                <a:gd name="T93" fmla="*/ 96 h 555"/>
                <a:gd name="T94" fmla="*/ 467 w 555"/>
                <a:gd name="T95" fmla="*/ 74 h 555"/>
                <a:gd name="T96" fmla="*/ 373 w 555"/>
                <a:gd name="T97" fmla="*/ 79 h 555"/>
                <a:gd name="T98" fmla="*/ 193 w 555"/>
                <a:gd name="T99" fmla="*/ 78 h 555"/>
                <a:gd name="T100" fmla="*/ 94 w 555"/>
                <a:gd name="T101" fmla="*/ 73 h 555"/>
                <a:gd name="T102" fmla="*/ 353 w 555"/>
                <a:gd name="T103" fmla="*/ 71 h 555"/>
                <a:gd name="T104" fmla="*/ 213 w 555"/>
                <a:gd name="T105" fmla="*/ 71 h 555"/>
                <a:gd name="T106" fmla="*/ 311 w 555"/>
                <a:gd name="T107" fmla="*/ 63 h 555"/>
                <a:gd name="T108" fmla="*/ 254 w 555"/>
                <a:gd name="T109" fmla="*/ 59 h 555"/>
                <a:gd name="T110" fmla="*/ 126 w 555"/>
                <a:gd name="T111" fmla="*/ 44 h 555"/>
                <a:gd name="T112" fmla="*/ 415 w 555"/>
                <a:gd name="T113" fmla="*/ 36 h 555"/>
                <a:gd name="T114" fmla="*/ 147 w 555"/>
                <a:gd name="T115" fmla="*/ 36 h 555"/>
                <a:gd name="T116" fmla="*/ 186 w 555"/>
                <a:gd name="T117" fmla="*/ 19 h 555"/>
                <a:gd name="T118" fmla="*/ 312 w 555"/>
                <a:gd name="T119" fmla="*/ 5 h 555"/>
                <a:gd name="T120" fmla="*/ 248 w 555"/>
                <a:gd name="T121" fmla="*/ 1 h 555"/>
                <a:gd name="T122" fmla="*/ 291 w 555"/>
                <a:gd name="T123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5" h="555">
                  <a:moveTo>
                    <a:pt x="280" y="555"/>
                  </a:moveTo>
                  <a:cubicBezTo>
                    <a:pt x="273" y="555"/>
                    <a:pt x="266" y="555"/>
                    <a:pt x="258" y="554"/>
                  </a:cubicBezTo>
                  <a:cubicBezTo>
                    <a:pt x="259" y="551"/>
                    <a:pt x="259" y="551"/>
                    <a:pt x="259" y="551"/>
                  </a:cubicBezTo>
                  <a:cubicBezTo>
                    <a:pt x="269" y="552"/>
                    <a:pt x="281" y="552"/>
                    <a:pt x="291" y="551"/>
                  </a:cubicBezTo>
                  <a:cubicBezTo>
                    <a:pt x="292" y="555"/>
                    <a:pt x="292" y="555"/>
                    <a:pt x="292" y="555"/>
                  </a:cubicBezTo>
                  <a:cubicBezTo>
                    <a:pt x="288" y="555"/>
                    <a:pt x="284" y="555"/>
                    <a:pt x="280" y="555"/>
                  </a:cubicBezTo>
                  <a:close/>
                  <a:moveTo>
                    <a:pt x="313" y="553"/>
                  </a:moveTo>
                  <a:cubicBezTo>
                    <a:pt x="313" y="549"/>
                    <a:pt x="313" y="549"/>
                    <a:pt x="313" y="549"/>
                  </a:cubicBezTo>
                  <a:cubicBezTo>
                    <a:pt x="320" y="549"/>
                    <a:pt x="327" y="547"/>
                    <a:pt x="334" y="546"/>
                  </a:cubicBezTo>
                  <a:cubicBezTo>
                    <a:pt x="335" y="549"/>
                    <a:pt x="335" y="549"/>
                    <a:pt x="335" y="549"/>
                  </a:cubicBezTo>
                  <a:cubicBezTo>
                    <a:pt x="327" y="551"/>
                    <a:pt x="320" y="552"/>
                    <a:pt x="313" y="553"/>
                  </a:cubicBezTo>
                  <a:close/>
                  <a:moveTo>
                    <a:pt x="237" y="552"/>
                  </a:moveTo>
                  <a:cubicBezTo>
                    <a:pt x="230" y="551"/>
                    <a:pt x="223" y="550"/>
                    <a:pt x="216" y="548"/>
                  </a:cubicBezTo>
                  <a:cubicBezTo>
                    <a:pt x="216" y="545"/>
                    <a:pt x="216" y="545"/>
                    <a:pt x="216" y="545"/>
                  </a:cubicBezTo>
                  <a:cubicBezTo>
                    <a:pt x="223" y="546"/>
                    <a:pt x="230" y="548"/>
                    <a:pt x="237" y="549"/>
                  </a:cubicBezTo>
                  <a:lnTo>
                    <a:pt x="237" y="552"/>
                  </a:lnTo>
                  <a:close/>
                  <a:moveTo>
                    <a:pt x="356" y="544"/>
                  </a:moveTo>
                  <a:cubicBezTo>
                    <a:pt x="355" y="541"/>
                    <a:pt x="355" y="541"/>
                    <a:pt x="355" y="541"/>
                  </a:cubicBezTo>
                  <a:cubicBezTo>
                    <a:pt x="361" y="539"/>
                    <a:pt x="368" y="536"/>
                    <a:pt x="375" y="534"/>
                  </a:cubicBezTo>
                  <a:cubicBezTo>
                    <a:pt x="376" y="537"/>
                    <a:pt x="376" y="537"/>
                    <a:pt x="376" y="537"/>
                  </a:cubicBezTo>
                  <a:cubicBezTo>
                    <a:pt x="369" y="540"/>
                    <a:pt x="362" y="542"/>
                    <a:pt x="356" y="544"/>
                  </a:cubicBezTo>
                  <a:close/>
                  <a:moveTo>
                    <a:pt x="195" y="542"/>
                  </a:moveTo>
                  <a:cubicBezTo>
                    <a:pt x="188" y="540"/>
                    <a:pt x="181" y="538"/>
                    <a:pt x="174" y="535"/>
                  </a:cubicBezTo>
                  <a:cubicBezTo>
                    <a:pt x="175" y="532"/>
                    <a:pt x="175" y="532"/>
                    <a:pt x="175" y="532"/>
                  </a:cubicBezTo>
                  <a:cubicBezTo>
                    <a:pt x="182" y="535"/>
                    <a:pt x="189" y="537"/>
                    <a:pt x="196" y="539"/>
                  </a:cubicBezTo>
                  <a:lnTo>
                    <a:pt x="195" y="542"/>
                  </a:lnTo>
                  <a:close/>
                  <a:moveTo>
                    <a:pt x="396" y="528"/>
                  </a:moveTo>
                  <a:cubicBezTo>
                    <a:pt x="395" y="526"/>
                    <a:pt x="395" y="526"/>
                    <a:pt x="395" y="526"/>
                  </a:cubicBezTo>
                  <a:cubicBezTo>
                    <a:pt x="401" y="523"/>
                    <a:pt x="407" y="519"/>
                    <a:pt x="414" y="516"/>
                  </a:cubicBezTo>
                  <a:cubicBezTo>
                    <a:pt x="415" y="519"/>
                    <a:pt x="415" y="519"/>
                    <a:pt x="415" y="519"/>
                  </a:cubicBezTo>
                  <a:cubicBezTo>
                    <a:pt x="409" y="522"/>
                    <a:pt x="402" y="525"/>
                    <a:pt x="396" y="528"/>
                  </a:cubicBezTo>
                  <a:close/>
                  <a:moveTo>
                    <a:pt x="154" y="526"/>
                  </a:moveTo>
                  <a:cubicBezTo>
                    <a:pt x="148" y="523"/>
                    <a:pt x="142" y="520"/>
                    <a:pt x="135" y="516"/>
                  </a:cubicBezTo>
                  <a:cubicBezTo>
                    <a:pt x="137" y="513"/>
                    <a:pt x="137" y="513"/>
                    <a:pt x="137" y="513"/>
                  </a:cubicBezTo>
                  <a:cubicBezTo>
                    <a:pt x="143" y="517"/>
                    <a:pt x="150" y="520"/>
                    <a:pt x="156" y="523"/>
                  </a:cubicBezTo>
                  <a:lnTo>
                    <a:pt x="154" y="526"/>
                  </a:lnTo>
                  <a:close/>
                  <a:moveTo>
                    <a:pt x="434" y="507"/>
                  </a:moveTo>
                  <a:cubicBezTo>
                    <a:pt x="432" y="504"/>
                    <a:pt x="432" y="504"/>
                    <a:pt x="432" y="504"/>
                  </a:cubicBezTo>
                  <a:cubicBezTo>
                    <a:pt x="438" y="500"/>
                    <a:pt x="443" y="496"/>
                    <a:pt x="449" y="492"/>
                  </a:cubicBezTo>
                  <a:cubicBezTo>
                    <a:pt x="451" y="494"/>
                    <a:pt x="451" y="494"/>
                    <a:pt x="451" y="494"/>
                  </a:cubicBezTo>
                  <a:cubicBezTo>
                    <a:pt x="445" y="499"/>
                    <a:pt x="440" y="503"/>
                    <a:pt x="434" y="507"/>
                  </a:cubicBezTo>
                  <a:close/>
                  <a:moveTo>
                    <a:pt x="117" y="504"/>
                  </a:moveTo>
                  <a:cubicBezTo>
                    <a:pt x="111" y="500"/>
                    <a:pt x="106" y="495"/>
                    <a:pt x="100" y="491"/>
                  </a:cubicBezTo>
                  <a:cubicBezTo>
                    <a:pt x="102" y="488"/>
                    <a:pt x="102" y="488"/>
                    <a:pt x="102" y="488"/>
                  </a:cubicBezTo>
                  <a:cubicBezTo>
                    <a:pt x="108" y="493"/>
                    <a:pt x="113" y="497"/>
                    <a:pt x="119" y="501"/>
                  </a:cubicBezTo>
                  <a:lnTo>
                    <a:pt x="117" y="504"/>
                  </a:lnTo>
                  <a:close/>
                  <a:moveTo>
                    <a:pt x="283" y="497"/>
                  </a:moveTo>
                  <a:cubicBezTo>
                    <a:pt x="283" y="494"/>
                    <a:pt x="283" y="494"/>
                    <a:pt x="283" y="494"/>
                  </a:cubicBezTo>
                  <a:cubicBezTo>
                    <a:pt x="290" y="494"/>
                    <a:pt x="298" y="493"/>
                    <a:pt x="305" y="492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298" y="496"/>
                    <a:pt x="291" y="497"/>
                    <a:pt x="283" y="497"/>
                  </a:cubicBezTo>
                  <a:close/>
                  <a:moveTo>
                    <a:pt x="262" y="496"/>
                  </a:moveTo>
                  <a:cubicBezTo>
                    <a:pt x="255" y="496"/>
                    <a:pt x="247" y="495"/>
                    <a:pt x="240" y="494"/>
                  </a:cubicBezTo>
                  <a:cubicBezTo>
                    <a:pt x="241" y="491"/>
                    <a:pt x="241" y="491"/>
                    <a:pt x="241" y="491"/>
                  </a:cubicBezTo>
                  <a:cubicBezTo>
                    <a:pt x="248" y="492"/>
                    <a:pt x="255" y="493"/>
                    <a:pt x="262" y="493"/>
                  </a:cubicBezTo>
                  <a:lnTo>
                    <a:pt x="262" y="496"/>
                  </a:lnTo>
                  <a:close/>
                  <a:moveTo>
                    <a:pt x="326" y="492"/>
                  </a:moveTo>
                  <a:cubicBezTo>
                    <a:pt x="326" y="488"/>
                    <a:pt x="326" y="488"/>
                    <a:pt x="326" y="488"/>
                  </a:cubicBezTo>
                  <a:cubicBezTo>
                    <a:pt x="333" y="487"/>
                    <a:pt x="339" y="485"/>
                    <a:pt x="346" y="483"/>
                  </a:cubicBezTo>
                  <a:cubicBezTo>
                    <a:pt x="347" y="486"/>
                    <a:pt x="347" y="486"/>
                    <a:pt x="347" y="486"/>
                  </a:cubicBezTo>
                  <a:cubicBezTo>
                    <a:pt x="340" y="488"/>
                    <a:pt x="333" y="490"/>
                    <a:pt x="326" y="492"/>
                  </a:cubicBezTo>
                  <a:close/>
                  <a:moveTo>
                    <a:pt x="219" y="489"/>
                  </a:moveTo>
                  <a:cubicBezTo>
                    <a:pt x="212" y="487"/>
                    <a:pt x="205" y="485"/>
                    <a:pt x="198" y="482"/>
                  </a:cubicBezTo>
                  <a:cubicBezTo>
                    <a:pt x="200" y="479"/>
                    <a:pt x="200" y="479"/>
                    <a:pt x="200" y="479"/>
                  </a:cubicBezTo>
                  <a:cubicBezTo>
                    <a:pt x="206" y="482"/>
                    <a:pt x="213" y="484"/>
                    <a:pt x="220" y="486"/>
                  </a:cubicBezTo>
                  <a:lnTo>
                    <a:pt x="219" y="489"/>
                  </a:lnTo>
                  <a:close/>
                  <a:moveTo>
                    <a:pt x="467" y="480"/>
                  </a:moveTo>
                  <a:cubicBezTo>
                    <a:pt x="465" y="478"/>
                    <a:pt x="465" y="478"/>
                    <a:pt x="465" y="478"/>
                  </a:cubicBezTo>
                  <a:cubicBezTo>
                    <a:pt x="468" y="475"/>
                    <a:pt x="471" y="472"/>
                    <a:pt x="473" y="470"/>
                  </a:cubicBezTo>
                  <a:cubicBezTo>
                    <a:pt x="476" y="467"/>
                    <a:pt x="478" y="465"/>
                    <a:pt x="480" y="462"/>
                  </a:cubicBezTo>
                  <a:cubicBezTo>
                    <a:pt x="483" y="465"/>
                    <a:pt x="483" y="465"/>
                    <a:pt x="483" y="465"/>
                  </a:cubicBezTo>
                  <a:cubicBezTo>
                    <a:pt x="480" y="467"/>
                    <a:pt x="478" y="470"/>
                    <a:pt x="476" y="472"/>
                  </a:cubicBezTo>
                  <a:cubicBezTo>
                    <a:pt x="473" y="475"/>
                    <a:pt x="470" y="477"/>
                    <a:pt x="467" y="480"/>
                  </a:cubicBezTo>
                  <a:close/>
                  <a:moveTo>
                    <a:pt x="367" y="478"/>
                  </a:moveTo>
                  <a:cubicBezTo>
                    <a:pt x="366" y="475"/>
                    <a:pt x="366" y="475"/>
                    <a:pt x="366" y="475"/>
                  </a:cubicBezTo>
                  <a:cubicBezTo>
                    <a:pt x="373" y="472"/>
                    <a:pt x="379" y="469"/>
                    <a:pt x="385" y="465"/>
                  </a:cubicBezTo>
                  <a:cubicBezTo>
                    <a:pt x="387" y="468"/>
                    <a:pt x="387" y="468"/>
                    <a:pt x="387" y="468"/>
                  </a:cubicBezTo>
                  <a:cubicBezTo>
                    <a:pt x="381" y="472"/>
                    <a:pt x="374" y="475"/>
                    <a:pt x="367" y="478"/>
                  </a:cubicBezTo>
                  <a:close/>
                  <a:moveTo>
                    <a:pt x="84" y="476"/>
                  </a:moveTo>
                  <a:cubicBezTo>
                    <a:pt x="84" y="476"/>
                    <a:pt x="83" y="476"/>
                    <a:pt x="83" y="475"/>
                  </a:cubicBezTo>
                  <a:cubicBezTo>
                    <a:pt x="78" y="471"/>
                    <a:pt x="74" y="466"/>
                    <a:pt x="69" y="461"/>
                  </a:cubicBezTo>
                  <a:cubicBezTo>
                    <a:pt x="72" y="458"/>
                    <a:pt x="72" y="458"/>
                    <a:pt x="72" y="458"/>
                  </a:cubicBezTo>
                  <a:cubicBezTo>
                    <a:pt x="76" y="463"/>
                    <a:pt x="81" y="468"/>
                    <a:pt x="85" y="473"/>
                  </a:cubicBezTo>
                  <a:cubicBezTo>
                    <a:pt x="86" y="473"/>
                    <a:pt x="86" y="474"/>
                    <a:pt x="86" y="474"/>
                  </a:cubicBezTo>
                  <a:lnTo>
                    <a:pt x="84" y="476"/>
                  </a:lnTo>
                  <a:close/>
                  <a:moveTo>
                    <a:pt x="179" y="473"/>
                  </a:moveTo>
                  <a:cubicBezTo>
                    <a:pt x="172" y="470"/>
                    <a:pt x="166" y="467"/>
                    <a:pt x="160" y="463"/>
                  </a:cubicBezTo>
                  <a:cubicBezTo>
                    <a:pt x="162" y="460"/>
                    <a:pt x="162" y="460"/>
                    <a:pt x="162" y="460"/>
                  </a:cubicBezTo>
                  <a:cubicBezTo>
                    <a:pt x="168" y="464"/>
                    <a:pt x="174" y="467"/>
                    <a:pt x="180" y="471"/>
                  </a:cubicBezTo>
                  <a:lnTo>
                    <a:pt x="179" y="473"/>
                  </a:lnTo>
                  <a:close/>
                  <a:moveTo>
                    <a:pt x="405" y="456"/>
                  </a:moveTo>
                  <a:cubicBezTo>
                    <a:pt x="403" y="454"/>
                    <a:pt x="403" y="454"/>
                    <a:pt x="403" y="454"/>
                  </a:cubicBezTo>
                  <a:cubicBezTo>
                    <a:pt x="409" y="450"/>
                    <a:pt x="415" y="445"/>
                    <a:pt x="420" y="440"/>
                  </a:cubicBezTo>
                  <a:cubicBezTo>
                    <a:pt x="422" y="443"/>
                    <a:pt x="422" y="443"/>
                    <a:pt x="422" y="443"/>
                  </a:cubicBezTo>
                  <a:cubicBezTo>
                    <a:pt x="417" y="448"/>
                    <a:pt x="411" y="452"/>
                    <a:pt x="405" y="456"/>
                  </a:cubicBezTo>
                  <a:close/>
                  <a:moveTo>
                    <a:pt x="497" y="448"/>
                  </a:moveTo>
                  <a:cubicBezTo>
                    <a:pt x="494" y="446"/>
                    <a:pt x="494" y="446"/>
                    <a:pt x="494" y="446"/>
                  </a:cubicBezTo>
                  <a:cubicBezTo>
                    <a:pt x="498" y="440"/>
                    <a:pt x="503" y="435"/>
                    <a:pt x="507" y="429"/>
                  </a:cubicBezTo>
                  <a:cubicBezTo>
                    <a:pt x="509" y="430"/>
                    <a:pt x="509" y="430"/>
                    <a:pt x="509" y="430"/>
                  </a:cubicBezTo>
                  <a:cubicBezTo>
                    <a:pt x="505" y="436"/>
                    <a:pt x="501" y="442"/>
                    <a:pt x="497" y="448"/>
                  </a:cubicBezTo>
                  <a:close/>
                  <a:moveTo>
                    <a:pt x="142" y="450"/>
                  </a:moveTo>
                  <a:cubicBezTo>
                    <a:pt x="136" y="446"/>
                    <a:pt x="131" y="441"/>
                    <a:pt x="126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33" y="439"/>
                    <a:pt x="139" y="443"/>
                    <a:pt x="144" y="448"/>
                  </a:cubicBezTo>
                  <a:lnTo>
                    <a:pt x="142" y="450"/>
                  </a:lnTo>
                  <a:close/>
                  <a:moveTo>
                    <a:pt x="55" y="444"/>
                  </a:moveTo>
                  <a:cubicBezTo>
                    <a:pt x="51" y="438"/>
                    <a:pt x="47" y="432"/>
                    <a:pt x="43" y="426"/>
                  </a:cubicBezTo>
                  <a:cubicBezTo>
                    <a:pt x="46" y="424"/>
                    <a:pt x="46" y="424"/>
                    <a:pt x="46" y="424"/>
                  </a:cubicBezTo>
                  <a:cubicBezTo>
                    <a:pt x="50" y="430"/>
                    <a:pt x="54" y="436"/>
                    <a:pt x="58" y="442"/>
                  </a:cubicBezTo>
                  <a:lnTo>
                    <a:pt x="55" y="444"/>
                  </a:lnTo>
                  <a:close/>
                  <a:moveTo>
                    <a:pt x="438" y="428"/>
                  </a:moveTo>
                  <a:cubicBezTo>
                    <a:pt x="435" y="426"/>
                    <a:pt x="435" y="426"/>
                    <a:pt x="435" y="426"/>
                  </a:cubicBezTo>
                  <a:cubicBezTo>
                    <a:pt x="440" y="420"/>
                    <a:pt x="445" y="415"/>
                    <a:pt x="449" y="409"/>
                  </a:cubicBezTo>
                  <a:cubicBezTo>
                    <a:pt x="452" y="411"/>
                    <a:pt x="452" y="411"/>
                    <a:pt x="452" y="411"/>
                  </a:cubicBezTo>
                  <a:cubicBezTo>
                    <a:pt x="447" y="417"/>
                    <a:pt x="443" y="423"/>
                    <a:pt x="438" y="428"/>
                  </a:cubicBezTo>
                  <a:close/>
                  <a:moveTo>
                    <a:pt x="111" y="420"/>
                  </a:moveTo>
                  <a:cubicBezTo>
                    <a:pt x="106" y="415"/>
                    <a:pt x="102" y="409"/>
                    <a:pt x="98" y="403"/>
                  </a:cubicBezTo>
                  <a:cubicBezTo>
                    <a:pt x="100" y="401"/>
                    <a:pt x="100" y="401"/>
                    <a:pt x="100" y="401"/>
                  </a:cubicBezTo>
                  <a:cubicBezTo>
                    <a:pt x="104" y="407"/>
                    <a:pt x="109" y="413"/>
                    <a:pt x="113" y="418"/>
                  </a:cubicBezTo>
                  <a:lnTo>
                    <a:pt x="111" y="420"/>
                  </a:lnTo>
                  <a:close/>
                  <a:moveTo>
                    <a:pt x="520" y="412"/>
                  </a:moveTo>
                  <a:cubicBezTo>
                    <a:pt x="518" y="410"/>
                    <a:pt x="518" y="410"/>
                    <a:pt x="518" y="410"/>
                  </a:cubicBezTo>
                  <a:cubicBezTo>
                    <a:pt x="521" y="404"/>
                    <a:pt x="524" y="398"/>
                    <a:pt x="527" y="391"/>
                  </a:cubicBezTo>
                  <a:cubicBezTo>
                    <a:pt x="530" y="393"/>
                    <a:pt x="530" y="393"/>
                    <a:pt x="530" y="393"/>
                  </a:cubicBezTo>
                  <a:cubicBezTo>
                    <a:pt x="527" y="399"/>
                    <a:pt x="524" y="406"/>
                    <a:pt x="520" y="412"/>
                  </a:cubicBezTo>
                  <a:close/>
                  <a:moveTo>
                    <a:pt x="32" y="407"/>
                  </a:moveTo>
                  <a:cubicBezTo>
                    <a:pt x="29" y="401"/>
                    <a:pt x="26" y="394"/>
                    <a:pt x="23" y="388"/>
                  </a:cubicBezTo>
                  <a:cubicBezTo>
                    <a:pt x="26" y="387"/>
                    <a:pt x="26" y="387"/>
                    <a:pt x="26" y="387"/>
                  </a:cubicBezTo>
                  <a:cubicBezTo>
                    <a:pt x="29" y="393"/>
                    <a:pt x="32" y="400"/>
                    <a:pt x="35" y="406"/>
                  </a:cubicBezTo>
                  <a:lnTo>
                    <a:pt x="32" y="407"/>
                  </a:lnTo>
                  <a:close/>
                  <a:moveTo>
                    <a:pt x="464" y="393"/>
                  </a:moveTo>
                  <a:cubicBezTo>
                    <a:pt x="461" y="392"/>
                    <a:pt x="461" y="392"/>
                    <a:pt x="461" y="392"/>
                  </a:cubicBezTo>
                  <a:cubicBezTo>
                    <a:pt x="465" y="386"/>
                    <a:pt x="469" y="379"/>
                    <a:pt x="472" y="373"/>
                  </a:cubicBezTo>
                  <a:cubicBezTo>
                    <a:pt x="475" y="375"/>
                    <a:pt x="475" y="375"/>
                    <a:pt x="475" y="375"/>
                  </a:cubicBezTo>
                  <a:cubicBezTo>
                    <a:pt x="471" y="381"/>
                    <a:pt x="468" y="387"/>
                    <a:pt x="464" y="393"/>
                  </a:cubicBezTo>
                  <a:close/>
                  <a:moveTo>
                    <a:pt x="86" y="385"/>
                  </a:moveTo>
                  <a:cubicBezTo>
                    <a:pt x="82" y="378"/>
                    <a:pt x="79" y="372"/>
                    <a:pt x="76" y="365"/>
                  </a:cubicBezTo>
                  <a:cubicBezTo>
                    <a:pt x="79" y="364"/>
                    <a:pt x="79" y="364"/>
                    <a:pt x="79" y="364"/>
                  </a:cubicBezTo>
                  <a:cubicBezTo>
                    <a:pt x="82" y="371"/>
                    <a:pt x="85" y="377"/>
                    <a:pt x="89" y="383"/>
                  </a:cubicBezTo>
                  <a:lnTo>
                    <a:pt x="86" y="385"/>
                  </a:lnTo>
                  <a:close/>
                  <a:moveTo>
                    <a:pt x="538" y="373"/>
                  </a:moveTo>
                  <a:cubicBezTo>
                    <a:pt x="535" y="371"/>
                    <a:pt x="535" y="371"/>
                    <a:pt x="535" y="371"/>
                  </a:cubicBezTo>
                  <a:cubicBezTo>
                    <a:pt x="538" y="365"/>
                    <a:pt x="540" y="358"/>
                    <a:pt x="542" y="351"/>
                  </a:cubicBezTo>
                  <a:cubicBezTo>
                    <a:pt x="545" y="352"/>
                    <a:pt x="545" y="352"/>
                    <a:pt x="545" y="352"/>
                  </a:cubicBezTo>
                  <a:cubicBezTo>
                    <a:pt x="543" y="359"/>
                    <a:pt x="541" y="366"/>
                    <a:pt x="538" y="373"/>
                  </a:cubicBezTo>
                  <a:close/>
                  <a:moveTo>
                    <a:pt x="15" y="368"/>
                  </a:moveTo>
                  <a:cubicBezTo>
                    <a:pt x="13" y="361"/>
                    <a:pt x="11" y="354"/>
                    <a:pt x="9" y="347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4" y="353"/>
                    <a:pt x="16" y="360"/>
                    <a:pt x="18" y="367"/>
                  </a:cubicBezTo>
                  <a:lnTo>
                    <a:pt x="15" y="368"/>
                  </a:lnTo>
                  <a:close/>
                  <a:moveTo>
                    <a:pt x="483" y="355"/>
                  </a:moveTo>
                  <a:cubicBezTo>
                    <a:pt x="480" y="354"/>
                    <a:pt x="480" y="354"/>
                    <a:pt x="480" y="354"/>
                  </a:cubicBezTo>
                  <a:cubicBezTo>
                    <a:pt x="483" y="347"/>
                    <a:pt x="485" y="340"/>
                    <a:pt x="487" y="333"/>
                  </a:cubicBezTo>
                  <a:cubicBezTo>
                    <a:pt x="490" y="334"/>
                    <a:pt x="490" y="334"/>
                    <a:pt x="490" y="334"/>
                  </a:cubicBezTo>
                  <a:cubicBezTo>
                    <a:pt x="488" y="341"/>
                    <a:pt x="486" y="348"/>
                    <a:pt x="483" y="355"/>
                  </a:cubicBezTo>
                  <a:close/>
                  <a:moveTo>
                    <a:pt x="69" y="345"/>
                  </a:moveTo>
                  <a:cubicBezTo>
                    <a:pt x="66" y="338"/>
                    <a:pt x="64" y="331"/>
                    <a:pt x="63" y="324"/>
                  </a:cubicBezTo>
                  <a:cubicBezTo>
                    <a:pt x="66" y="323"/>
                    <a:pt x="66" y="323"/>
                    <a:pt x="66" y="323"/>
                  </a:cubicBezTo>
                  <a:cubicBezTo>
                    <a:pt x="68" y="330"/>
                    <a:pt x="69" y="337"/>
                    <a:pt x="72" y="344"/>
                  </a:cubicBezTo>
                  <a:lnTo>
                    <a:pt x="69" y="345"/>
                  </a:lnTo>
                  <a:close/>
                  <a:moveTo>
                    <a:pt x="550" y="331"/>
                  </a:moveTo>
                  <a:cubicBezTo>
                    <a:pt x="547" y="330"/>
                    <a:pt x="547" y="330"/>
                    <a:pt x="547" y="330"/>
                  </a:cubicBezTo>
                  <a:cubicBezTo>
                    <a:pt x="548" y="323"/>
                    <a:pt x="549" y="316"/>
                    <a:pt x="550" y="309"/>
                  </a:cubicBezTo>
                  <a:cubicBezTo>
                    <a:pt x="553" y="310"/>
                    <a:pt x="553" y="310"/>
                    <a:pt x="553" y="310"/>
                  </a:cubicBezTo>
                  <a:cubicBezTo>
                    <a:pt x="553" y="317"/>
                    <a:pt x="551" y="324"/>
                    <a:pt x="550" y="331"/>
                  </a:cubicBezTo>
                  <a:close/>
                  <a:moveTo>
                    <a:pt x="4" y="326"/>
                  </a:moveTo>
                  <a:cubicBezTo>
                    <a:pt x="3" y="319"/>
                    <a:pt x="2" y="311"/>
                    <a:pt x="1" y="304"/>
                  </a:cubicBezTo>
                  <a:cubicBezTo>
                    <a:pt x="5" y="304"/>
                    <a:pt x="5" y="304"/>
                    <a:pt x="5" y="304"/>
                  </a:cubicBezTo>
                  <a:cubicBezTo>
                    <a:pt x="5" y="311"/>
                    <a:pt x="6" y="318"/>
                    <a:pt x="7" y="325"/>
                  </a:cubicBezTo>
                  <a:lnTo>
                    <a:pt x="4" y="326"/>
                  </a:lnTo>
                  <a:close/>
                  <a:moveTo>
                    <a:pt x="494" y="313"/>
                  </a:moveTo>
                  <a:cubicBezTo>
                    <a:pt x="491" y="312"/>
                    <a:pt x="491" y="312"/>
                    <a:pt x="491" y="312"/>
                  </a:cubicBezTo>
                  <a:cubicBezTo>
                    <a:pt x="492" y="305"/>
                    <a:pt x="493" y="298"/>
                    <a:pt x="494" y="291"/>
                  </a:cubicBezTo>
                  <a:cubicBezTo>
                    <a:pt x="497" y="291"/>
                    <a:pt x="497" y="291"/>
                    <a:pt x="497" y="291"/>
                  </a:cubicBezTo>
                  <a:cubicBezTo>
                    <a:pt x="496" y="298"/>
                    <a:pt x="496" y="306"/>
                    <a:pt x="494" y="313"/>
                  </a:cubicBezTo>
                  <a:close/>
                  <a:moveTo>
                    <a:pt x="59" y="303"/>
                  </a:moveTo>
                  <a:cubicBezTo>
                    <a:pt x="59" y="296"/>
                    <a:pt x="58" y="288"/>
                    <a:pt x="58" y="281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288"/>
                    <a:pt x="62" y="295"/>
                    <a:pt x="63" y="302"/>
                  </a:cubicBezTo>
                  <a:lnTo>
                    <a:pt x="59" y="303"/>
                  </a:lnTo>
                  <a:close/>
                  <a:moveTo>
                    <a:pt x="555" y="288"/>
                  </a:moveTo>
                  <a:cubicBezTo>
                    <a:pt x="552" y="288"/>
                    <a:pt x="552" y="288"/>
                    <a:pt x="552" y="288"/>
                  </a:cubicBezTo>
                  <a:cubicBezTo>
                    <a:pt x="552" y="284"/>
                    <a:pt x="552" y="279"/>
                    <a:pt x="552" y="275"/>
                  </a:cubicBezTo>
                  <a:cubicBezTo>
                    <a:pt x="552" y="272"/>
                    <a:pt x="552" y="269"/>
                    <a:pt x="552" y="266"/>
                  </a:cubicBezTo>
                  <a:cubicBezTo>
                    <a:pt x="555" y="266"/>
                    <a:pt x="555" y="266"/>
                    <a:pt x="555" y="266"/>
                  </a:cubicBezTo>
                  <a:cubicBezTo>
                    <a:pt x="555" y="269"/>
                    <a:pt x="555" y="272"/>
                    <a:pt x="555" y="275"/>
                  </a:cubicBezTo>
                  <a:cubicBezTo>
                    <a:pt x="555" y="279"/>
                    <a:pt x="555" y="284"/>
                    <a:pt x="555" y="288"/>
                  </a:cubicBezTo>
                  <a:close/>
                  <a:moveTo>
                    <a:pt x="0" y="283"/>
                  </a:moveTo>
                  <a:cubicBezTo>
                    <a:pt x="0" y="282"/>
                    <a:pt x="0" y="281"/>
                    <a:pt x="0" y="280"/>
                  </a:cubicBezTo>
                  <a:cubicBezTo>
                    <a:pt x="0" y="273"/>
                    <a:pt x="0" y="267"/>
                    <a:pt x="0" y="261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3" y="267"/>
                    <a:pt x="3" y="274"/>
                    <a:pt x="3" y="280"/>
                  </a:cubicBezTo>
                  <a:cubicBezTo>
                    <a:pt x="3" y="281"/>
                    <a:pt x="3" y="282"/>
                    <a:pt x="3" y="283"/>
                  </a:cubicBezTo>
                  <a:lnTo>
                    <a:pt x="0" y="283"/>
                  </a:lnTo>
                  <a:close/>
                  <a:moveTo>
                    <a:pt x="494" y="270"/>
                  </a:moveTo>
                  <a:cubicBezTo>
                    <a:pt x="494" y="263"/>
                    <a:pt x="493" y="255"/>
                    <a:pt x="492" y="248"/>
                  </a:cubicBezTo>
                  <a:cubicBezTo>
                    <a:pt x="495" y="248"/>
                    <a:pt x="495" y="248"/>
                    <a:pt x="495" y="248"/>
                  </a:cubicBezTo>
                  <a:cubicBezTo>
                    <a:pt x="496" y="255"/>
                    <a:pt x="497" y="262"/>
                    <a:pt x="497" y="270"/>
                  </a:cubicBezTo>
                  <a:lnTo>
                    <a:pt x="494" y="270"/>
                  </a:lnTo>
                  <a:close/>
                  <a:moveTo>
                    <a:pt x="62" y="260"/>
                  </a:moveTo>
                  <a:cubicBezTo>
                    <a:pt x="59" y="260"/>
                    <a:pt x="59" y="260"/>
                    <a:pt x="59" y="260"/>
                  </a:cubicBezTo>
                  <a:cubicBezTo>
                    <a:pt x="59" y="252"/>
                    <a:pt x="60" y="245"/>
                    <a:pt x="61" y="238"/>
                  </a:cubicBezTo>
                  <a:cubicBezTo>
                    <a:pt x="65" y="239"/>
                    <a:pt x="65" y="239"/>
                    <a:pt x="65" y="239"/>
                  </a:cubicBezTo>
                  <a:cubicBezTo>
                    <a:pt x="63" y="246"/>
                    <a:pt x="62" y="253"/>
                    <a:pt x="62" y="260"/>
                  </a:cubicBezTo>
                  <a:close/>
                  <a:moveTo>
                    <a:pt x="550" y="245"/>
                  </a:moveTo>
                  <a:cubicBezTo>
                    <a:pt x="549" y="238"/>
                    <a:pt x="548" y="231"/>
                    <a:pt x="547" y="224"/>
                  </a:cubicBezTo>
                  <a:cubicBezTo>
                    <a:pt x="550" y="223"/>
                    <a:pt x="550" y="223"/>
                    <a:pt x="550" y="223"/>
                  </a:cubicBezTo>
                  <a:cubicBezTo>
                    <a:pt x="551" y="230"/>
                    <a:pt x="552" y="238"/>
                    <a:pt x="553" y="245"/>
                  </a:cubicBezTo>
                  <a:lnTo>
                    <a:pt x="550" y="245"/>
                  </a:lnTo>
                  <a:close/>
                  <a:moveTo>
                    <a:pt x="6" y="240"/>
                  </a:moveTo>
                  <a:cubicBezTo>
                    <a:pt x="3" y="239"/>
                    <a:pt x="3" y="239"/>
                    <a:pt x="3" y="239"/>
                  </a:cubicBezTo>
                  <a:cubicBezTo>
                    <a:pt x="4" y="232"/>
                    <a:pt x="5" y="225"/>
                    <a:pt x="6" y="218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8" y="226"/>
                    <a:pt x="7" y="233"/>
                    <a:pt x="6" y="240"/>
                  </a:cubicBezTo>
                  <a:close/>
                  <a:moveTo>
                    <a:pt x="488" y="227"/>
                  </a:moveTo>
                  <a:cubicBezTo>
                    <a:pt x="487" y="221"/>
                    <a:pt x="485" y="214"/>
                    <a:pt x="482" y="207"/>
                  </a:cubicBezTo>
                  <a:cubicBezTo>
                    <a:pt x="485" y="206"/>
                    <a:pt x="485" y="206"/>
                    <a:pt x="485" y="206"/>
                  </a:cubicBezTo>
                  <a:cubicBezTo>
                    <a:pt x="488" y="213"/>
                    <a:pt x="490" y="220"/>
                    <a:pt x="491" y="227"/>
                  </a:cubicBezTo>
                  <a:lnTo>
                    <a:pt x="488" y="227"/>
                  </a:lnTo>
                  <a:close/>
                  <a:moveTo>
                    <a:pt x="69" y="218"/>
                  </a:moveTo>
                  <a:cubicBezTo>
                    <a:pt x="66" y="217"/>
                    <a:pt x="66" y="217"/>
                    <a:pt x="66" y="217"/>
                  </a:cubicBezTo>
                  <a:cubicBezTo>
                    <a:pt x="68" y="210"/>
                    <a:pt x="71" y="203"/>
                    <a:pt x="73" y="196"/>
                  </a:cubicBezTo>
                  <a:cubicBezTo>
                    <a:pt x="76" y="198"/>
                    <a:pt x="76" y="198"/>
                    <a:pt x="76" y="198"/>
                  </a:cubicBezTo>
                  <a:cubicBezTo>
                    <a:pt x="74" y="204"/>
                    <a:pt x="71" y="211"/>
                    <a:pt x="69" y="218"/>
                  </a:cubicBezTo>
                  <a:close/>
                  <a:moveTo>
                    <a:pt x="542" y="203"/>
                  </a:moveTo>
                  <a:cubicBezTo>
                    <a:pt x="540" y="196"/>
                    <a:pt x="538" y="189"/>
                    <a:pt x="535" y="183"/>
                  </a:cubicBezTo>
                  <a:cubicBezTo>
                    <a:pt x="538" y="182"/>
                    <a:pt x="538" y="182"/>
                    <a:pt x="538" y="182"/>
                  </a:cubicBezTo>
                  <a:cubicBezTo>
                    <a:pt x="541" y="188"/>
                    <a:pt x="543" y="195"/>
                    <a:pt x="545" y="202"/>
                  </a:cubicBezTo>
                  <a:lnTo>
                    <a:pt x="542" y="203"/>
                  </a:lnTo>
                  <a:close/>
                  <a:moveTo>
                    <a:pt x="15" y="198"/>
                  </a:moveTo>
                  <a:cubicBezTo>
                    <a:pt x="12" y="197"/>
                    <a:pt x="12" y="197"/>
                    <a:pt x="12" y="197"/>
                  </a:cubicBezTo>
                  <a:cubicBezTo>
                    <a:pt x="14" y="190"/>
                    <a:pt x="16" y="183"/>
                    <a:pt x="19" y="177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19" y="184"/>
                    <a:pt x="17" y="191"/>
                    <a:pt x="15" y="198"/>
                  </a:cubicBezTo>
                  <a:close/>
                  <a:moveTo>
                    <a:pt x="474" y="187"/>
                  </a:moveTo>
                  <a:cubicBezTo>
                    <a:pt x="471" y="181"/>
                    <a:pt x="468" y="174"/>
                    <a:pt x="465" y="168"/>
                  </a:cubicBezTo>
                  <a:cubicBezTo>
                    <a:pt x="467" y="167"/>
                    <a:pt x="467" y="167"/>
                    <a:pt x="467" y="167"/>
                  </a:cubicBezTo>
                  <a:cubicBezTo>
                    <a:pt x="471" y="173"/>
                    <a:pt x="474" y="179"/>
                    <a:pt x="477" y="186"/>
                  </a:cubicBezTo>
                  <a:lnTo>
                    <a:pt x="474" y="187"/>
                  </a:lnTo>
                  <a:close/>
                  <a:moveTo>
                    <a:pt x="85" y="178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6" y="170"/>
                    <a:pt x="89" y="164"/>
                    <a:pt x="93" y="158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2" y="166"/>
                    <a:pt x="88" y="172"/>
                    <a:pt x="85" y="178"/>
                  </a:cubicBezTo>
                  <a:close/>
                  <a:moveTo>
                    <a:pt x="527" y="163"/>
                  </a:moveTo>
                  <a:cubicBezTo>
                    <a:pt x="524" y="156"/>
                    <a:pt x="521" y="150"/>
                    <a:pt x="517" y="144"/>
                  </a:cubicBezTo>
                  <a:cubicBezTo>
                    <a:pt x="520" y="142"/>
                    <a:pt x="520" y="142"/>
                    <a:pt x="520" y="142"/>
                  </a:cubicBezTo>
                  <a:cubicBezTo>
                    <a:pt x="524" y="149"/>
                    <a:pt x="527" y="155"/>
                    <a:pt x="530" y="162"/>
                  </a:cubicBezTo>
                  <a:lnTo>
                    <a:pt x="527" y="163"/>
                  </a:lnTo>
                  <a:close/>
                  <a:moveTo>
                    <a:pt x="30" y="158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31" y="150"/>
                    <a:pt x="34" y="144"/>
                    <a:pt x="38" y="138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37" y="145"/>
                    <a:pt x="33" y="152"/>
                    <a:pt x="30" y="158"/>
                  </a:cubicBezTo>
                  <a:close/>
                  <a:moveTo>
                    <a:pt x="453" y="150"/>
                  </a:moveTo>
                  <a:cubicBezTo>
                    <a:pt x="449" y="145"/>
                    <a:pt x="444" y="139"/>
                    <a:pt x="439" y="134"/>
                  </a:cubicBezTo>
                  <a:cubicBezTo>
                    <a:pt x="442" y="131"/>
                    <a:pt x="442" y="131"/>
                    <a:pt x="442" y="131"/>
                  </a:cubicBezTo>
                  <a:cubicBezTo>
                    <a:pt x="447" y="137"/>
                    <a:pt x="451" y="143"/>
                    <a:pt x="455" y="148"/>
                  </a:cubicBezTo>
                  <a:lnTo>
                    <a:pt x="453" y="150"/>
                  </a:lnTo>
                  <a:close/>
                  <a:moveTo>
                    <a:pt x="108" y="142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10" y="135"/>
                    <a:pt x="115" y="129"/>
                    <a:pt x="120" y="124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18" y="131"/>
                    <a:pt x="113" y="137"/>
                    <a:pt x="108" y="142"/>
                  </a:cubicBezTo>
                  <a:close/>
                  <a:moveTo>
                    <a:pt x="506" y="126"/>
                  </a:moveTo>
                  <a:cubicBezTo>
                    <a:pt x="502" y="120"/>
                    <a:pt x="498" y="114"/>
                    <a:pt x="494" y="108"/>
                  </a:cubicBezTo>
                  <a:cubicBezTo>
                    <a:pt x="496" y="106"/>
                    <a:pt x="496" y="106"/>
                    <a:pt x="496" y="106"/>
                  </a:cubicBezTo>
                  <a:cubicBezTo>
                    <a:pt x="501" y="112"/>
                    <a:pt x="505" y="118"/>
                    <a:pt x="509" y="124"/>
                  </a:cubicBezTo>
                  <a:lnTo>
                    <a:pt x="506" y="126"/>
                  </a:lnTo>
                  <a:close/>
                  <a:moveTo>
                    <a:pt x="424" y="118"/>
                  </a:moveTo>
                  <a:cubicBezTo>
                    <a:pt x="419" y="114"/>
                    <a:pt x="414" y="109"/>
                    <a:pt x="408" y="105"/>
                  </a:cubicBezTo>
                  <a:cubicBezTo>
                    <a:pt x="410" y="102"/>
                    <a:pt x="410" y="102"/>
                    <a:pt x="410" y="102"/>
                  </a:cubicBezTo>
                  <a:cubicBezTo>
                    <a:pt x="416" y="106"/>
                    <a:pt x="421" y="111"/>
                    <a:pt x="427" y="116"/>
                  </a:cubicBezTo>
                  <a:lnTo>
                    <a:pt x="424" y="118"/>
                  </a:lnTo>
                  <a:close/>
                  <a:moveTo>
                    <a:pt x="52" y="121"/>
                  </a:moveTo>
                  <a:cubicBezTo>
                    <a:pt x="49" y="119"/>
                    <a:pt x="49" y="119"/>
                    <a:pt x="49" y="119"/>
                  </a:cubicBezTo>
                  <a:cubicBezTo>
                    <a:pt x="53" y="113"/>
                    <a:pt x="58" y="108"/>
                    <a:pt x="62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0" y="110"/>
                    <a:pt x="56" y="115"/>
                    <a:pt x="52" y="121"/>
                  </a:cubicBezTo>
                  <a:close/>
                  <a:moveTo>
                    <a:pt x="138" y="112"/>
                  </a:moveTo>
                  <a:cubicBezTo>
                    <a:pt x="136" y="109"/>
                    <a:pt x="136" y="109"/>
                    <a:pt x="136" y="109"/>
                  </a:cubicBezTo>
                  <a:cubicBezTo>
                    <a:pt x="142" y="105"/>
                    <a:pt x="147" y="100"/>
                    <a:pt x="153" y="96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49" y="103"/>
                    <a:pt x="144" y="107"/>
                    <a:pt x="138" y="112"/>
                  </a:cubicBezTo>
                  <a:close/>
                  <a:moveTo>
                    <a:pt x="480" y="92"/>
                  </a:moveTo>
                  <a:cubicBezTo>
                    <a:pt x="477" y="88"/>
                    <a:pt x="473" y="85"/>
                    <a:pt x="470" y="82"/>
                  </a:cubicBezTo>
                  <a:cubicBezTo>
                    <a:pt x="468" y="80"/>
                    <a:pt x="467" y="78"/>
                    <a:pt x="465" y="77"/>
                  </a:cubicBezTo>
                  <a:cubicBezTo>
                    <a:pt x="467" y="74"/>
                    <a:pt x="467" y="74"/>
                    <a:pt x="467" y="74"/>
                  </a:cubicBezTo>
                  <a:cubicBezTo>
                    <a:pt x="469" y="76"/>
                    <a:pt x="470" y="78"/>
                    <a:pt x="472" y="79"/>
                  </a:cubicBezTo>
                  <a:cubicBezTo>
                    <a:pt x="476" y="83"/>
                    <a:pt x="479" y="86"/>
                    <a:pt x="482" y="90"/>
                  </a:cubicBezTo>
                  <a:lnTo>
                    <a:pt x="480" y="92"/>
                  </a:lnTo>
                  <a:close/>
                  <a:moveTo>
                    <a:pt x="390" y="93"/>
                  </a:moveTo>
                  <a:cubicBezTo>
                    <a:pt x="384" y="89"/>
                    <a:pt x="378" y="85"/>
                    <a:pt x="372" y="82"/>
                  </a:cubicBezTo>
                  <a:cubicBezTo>
                    <a:pt x="373" y="79"/>
                    <a:pt x="373" y="79"/>
                    <a:pt x="373" y="79"/>
                  </a:cubicBezTo>
                  <a:cubicBezTo>
                    <a:pt x="380" y="83"/>
                    <a:pt x="386" y="86"/>
                    <a:pt x="392" y="90"/>
                  </a:cubicBezTo>
                  <a:lnTo>
                    <a:pt x="390" y="93"/>
                  </a:lnTo>
                  <a:close/>
                  <a:moveTo>
                    <a:pt x="173" y="88"/>
                  </a:moveTo>
                  <a:cubicBezTo>
                    <a:pt x="172" y="85"/>
                    <a:pt x="172" y="85"/>
                    <a:pt x="172" y="85"/>
                  </a:cubicBezTo>
                  <a:cubicBezTo>
                    <a:pt x="178" y="81"/>
                    <a:pt x="185" y="78"/>
                    <a:pt x="191" y="75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86" y="81"/>
                    <a:pt x="180" y="84"/>
                    <a:pt x="173" y="88"/>
                  </a:cubicBezTo>
                  <a:close/>
                  <a:moveTo>
                    <a:pt x="79" y="88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8" y="85"/>
                    <a:pt x="79" y="84"/>
                    <a:pt x="80" y="83"/>
                  </a:cubicBezTo>
                  <a:cubicBezTo>
                    <a:pt x="84" y="79"/>
                    <a:pt x="88" y="75"/>
                    <a:pt x="92" y="71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0" y="77"/>
                    <a:pt x="86" y="81"/>
                    <a:pt x="82" y="85"/>
                  </a:cubicBezTo>
                  <a:cubicBezTo>
                    <a:pt x="81" y="86"/>
                    <a:pt x="80" y="87"/>
                    <a:pt x="79" y="88"/>
                  </a:cubicBezTo>
                  <a:close/>
                  <a:moveTo>
                    <a:pt x="352" y="74"/>
                  </a:moveTo>
                  <a:cubicBezTo>
                    <a:pt x="345" y="72"/>
                    <a:pt x="338" y="69"/>
                    <a:pt x="332" y="68"/>
                  </a:cubicBezTo>
                  <a:cubicBezTo>
                    <a:pt x="332" y="65"/>
                    <a:pt x="332" y="65"/>
                    <a:pt x="332" y="65"/>
                  </a:cubicBezTo>
                  <a:cubicBezTo>
                    <a:pt x="339" y="66"/>
                    <a:pt x="346" y="69"/>
                    <a:pt x="353" y="71"/>
                  </a:cubicBezTo>
                  <a:lnTo>
                    <a:pt x="352" y="74"/>
                  </a:lnTo>
                  <a:close/>
                  <a:moveTo>
                    <a:pt x="213" y="71"/>
                  </a:moveTo>
                  <a:cubicBezTo>
                    <a:pt x="212" y="68"/>
                    <a:pt x="212" y="68"/>
                    <a:pt x="212" y="68"/>
                  </a:cubicBezTo>
                  <a:cubicBezTo>
                    <a:pt x="219" y="66"/>
                    <a:pt x="226" y="64"/>
                    <a:pt x="233" y="62"/>
                  </a:cubicBezTo>
                  <a:cubicBezTo>
                    <a:pt x="233" y="65"/>
                    <a:pt x="233" y="65"/>
                    <a:pt x="233" y="65"/>
                  </a:cubicBezTo>
                  <a:cubicBezTo>
                    <a:pt x="226" y="67"/>
                    <a:pt x="219" y="69"/>
                    <a:pt x="213" y="71"/>
                  </a:cubicBezTo>
                  <a:close/>
                  <a:moveTo>
                    <a:pt x="449" y="63"/>
                  </a:moveTo>
                  <a:cubicBezTo>
                    <a:pt x="443" y="58"/>
                    <a:pt x="437" y="54"/>
                    <a:pt x="431" y="50"/>
                  </a:cubicBezTo>
                  <a:cubicBezTo>
                    <a:pt x="433" y="47"/>
                    <a:pt x="433" y="47"/>
                    <a:pt x="433" y="47"/>
                  </a:cubicBezTo>
                  <a:cubicBezTo>
                    <a:pt x="439" y="51"/>
                    <a:pt x="445" y="56"/>
                    <a:pt x="451" y="60"/>
                  </a:cubicBezTo>
                  <a:lnTo>
                    <a:pt x="449" y="63"/>
                  </a:lnTo>
                  <a:close/>
                  <a:moveTo>
                    <a:pt x="311" y="63"/>
                  </a:moveTo>
                  <a:cubicBezTo>
                    <a:pt x="304" y="62"/>
                    <a:pt x="297" y="62"/>
                    <a:pt x="289" y="61"/>
                  </a:cubicBezTo>
                  <a:cubicBezTo>
                    <a:pt x="290" y="58"/>
                    <a:pt x="290" y="58"/>
                    <a:pt x="290" y="58"/>
                  </a:cubicBezTo>
                  <a:cubicBezTo>
                    <a:pt x="297" y="58"/>
                    <a:pt x="304" y="59"/>
                    <a:pt x="311" y="60"/>
                  </a:cubicBezTo>
                  <a:lnTo>
                    <a:pt x="311" y="63"/>
                  </a:lnTo>
                  <a:close/>
                  <a:moveTo>
                    <a:pt x="254" y="62"/>
                  </a:moveTo>
                  <a:cubicBezTo>
                    <a:pt x="254" y="59"/>
                    <a:pt x="254" y="59"/>
                    <a:pt x="254" y="59"/>
                  </a:cubicBezTo>
                  <a:cubicBezTo>
                    <a:pt x="261" y="58"/>
                    <a:pt x="269" y="58"/>
                    <a:pt x="276" y="58"/>
                  </a:cubicBezTo>
                  <a:cubicBezTo>
                    <a:pt x="276" y="61"/>
                    <a:pt x="276" y="61"/>
                    <a:pt x="276" y="61"/>
                  </a:cubicBezTo>
                  <a:cubicBezTo>
                    <a:pt x="269" y="61"/>
                    <a:pt x="261" y="61"/>
                    <a:pt x="254" y="62"/>
                  </a:cubicBezTo>
                  <a:close/>
                  <a:moveTo>
                    <a:pt x="111" y="59"/>
                  </a:moveTo>
                  <a:cubicBezTo>
                    <a:pt x="109" y="57"/>
                    <a:pt x="109" y="57"/>
                    <a:pt x="109" y="57"/>
                  </a:cubicBezTo>
                  <a:cubicBezTo>
                    <a:pt x="115" y="53"/>
                    <a:pt x="120" y="48"/>
                    <a:pt x="126" y="44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2" y="51"/>
                    <a:pt x="116" y="55"/>
                    <a:pt x="111" y="59"/>
                  </a:cubicBezTo>
                  <a:close/>
                  <a:moveTo>
                    <a:pt x="413" y="39"/>
                  </a:moveTo>
                  <a:cubicBezTo>
                    <a:pt x="407" y="35"/>
                    <a:pt x="401" y="32"/>
                    <a:pt x="394" y="29"/>
                  </a:cubicBezTo>
                  <a:cubicBezTo>
                    <a:pt x="396" y="26"/>
                    <a:pt x="396" y="26"/>
                    <a:pt x="396" y="26"/>
                  </a:cubicBezTo>
                  <a:cubicBezTo>
                    <a:pt x="402" y="29"/>
                    <a:pt x="409" y="32"/>
                    <a:pt x="415" y="36"/>
                  </a:cubicBezTo>
                  <a:lnTo>
                    <a:pt x="413" y="39"/>
                  </a:lnTo>
                  <a:close/>
                  <a:moveTo>
                    <a:pt x="147" y="36"/>
                  </a:moveTo>
                  <a:cubicBezTo>
                    <a:pt x="145" y="33"/>
                    <a:pt x="145" y="33"/>
                    <a:pt x="145" y="33"/>
                  </a:cubicBezTo>
                  <a:cubicBezTo>
                    <a:pt x="151" y="30"/>
                    <a:pt x="158" y="27"/>
                    <a:pt x="165" y="24"/>
                  </a:cubicBezTo>
                  <a:cubicBezTo>
                    <a:pt x="166" y="27"/>
                    <a:pt x="166" y="27"/>
                    <a:pt x="166" y="27"/>
                  </a:cubicBezTo>
                  <a:cubicBezTo>
                    <a:pt x="159" y="30"/>
                    <a:pt x="153" y="33"/>
                    <a:pt x="147" y="36"/>
                  </a:cubicBezTo>
                  <a:close/>
                  <a:moveTo>
                    <a:pt x="374" y="21"/>
                  </a:moveTo>
                  <a:cubicBezTo>
                    <a:pt x="368" y="18"/>
                    <a:pt x="361" y="16"/>
                    <a:pt x="354" y="14"/>
                  </a:cubicBezTo>
                  <a:cubicBezTo>
                    <a:pt x="355" y="11"/>
                    <a:pt x="355" y="11"/>
                    <a:pt x="355" y="11"/>
                  </a:cubicBezTo>
                  <a:cubicBezTo>
                    <a:pt x="362" y="13"/>
                    <a:pt x="369" y="15"/>
                    <a:pt x="376" y="18"/>
                  </a:cubicBezTo>
                  <a:lnTo>
                    <a:pt x="374" y="21"/>
                  </a:lnTo>
                  <a:close/>
                  <a:moveTo>
                    <a:pt x="186" y="19"/>
                  </a:moveTo>
                  <a:cubicBezTo>
                    <a:pt x="185" y="16"/>
                    <a:pt x="185" y="16"/>
                    <a:pt x="185" y="16"/>
                  </a:cubicBezTo>
                  <a:cubicBezTo>
                    <a:pt x="191" y="13"/>
                    <a:pt x="198" y="11"/>
                    <a:pt x="205" y="9"/>
                  </a:cubicBezTo>
                  <a:cubicBezTo>
                    <a:pt x="206" y="12"/>
                    <a:pt x="206" y="12"/>
                    <a:pt x="206" y="12"/>
                  </a:cubicBezTo>
                  <a:cubicBezTo>
                    <a:pt x="199" y="14"/>
                    <a:pt x="192" y="16"/>
                    <a:pt x="186" y="19"/>
                  </a:cubicBezTo>
                  <a:close/>
                  <a:moveTo>
                    <a:pt x="333" y="9"/>
                  </a:moveTo>
                  <a:cubicBezTo>
                    <a:pt x="326" y="7"/>
                    <a:pt x="319" y="6"/>
                    <a:pt x="312" y="5"/>
                  </a:cubicBezTo>
                  <a:cubicBezTo>
                    <a:pt x="313" y="2"/>
                    <a:pt x="313" y="2"/>
                    <a:pt x="313" y="2"/>
                  </a:cubicBezTo>
                  <a:cubicBezTo>
                    <a:pt x="320" y="3"/>
                    <a:pt x="327" y="4"/>
                    <a:pt x="334" y="5"/>
                  </a:cubicBezTo>
                  <a:lnTo>
                    <a:pt x="333" y="9"/>
                  </a:lnTo>
                  <a:close/>
                  <a:moveTo>
                    <a:pt x="227" y="8"/>
                  </a:moveTo>
                  <a:cubicBezTo>
                    <a:pt x="226" y="4"/>
                    <a:pt x="226" y="4"/>
                    <a:pt x="226" y="4"/>
                  </a:cubicBezTo>
                  <a:cubicBezTo>
                    <a:pt x="233" y="3"/>
                    <a:pt x="241" y="2"/>
                    <a:pt x="248" y="1"/>
                  </a:cubicBezTo>
                  <a:cubicBezTo>
                    <a:pt x="248" y="5"/>
                    <a:pt x="248" y="5"/>
                    <a:pt x="248" y="5"/>
                  </a:cubicBezTo>
                  <a:cubicBezTo>
                    <a:pt x="241" y="5"/>
                    <a:pt x="234" y="6"/>
                    <a:pt x="227" y="8"/>
                  </a:cubicBezTo>
                  <a:close/>
                  <a:moveTo>
                    <a:pt x="291" y="3"/>
                  </a:moveTo>
                  <a:cubicBezTo>
                    <a:pt x="284" y="3"/>
                    <a:pt x="277" y="3"/>
                    <a:pt x="270" y="3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77" y="0"/>
                    <a:pt x="284" y="0"/>
                    <a:pt x="291" y="0"/>
                  </a:cubicBezTo>
                  <a:lnTo>
                    <a:pt x="291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395288" y="720727"/>
              <a:ext cx="785813" cy="785813"/>
            </a:xfrm>
            <a:custGeom>
              <a:avLst/>
              <a:gdLst>
                <a:gd name="T0" fmla="*/ 302 w 555"/>
                <a:gd name="T1" fmla="*/ 554 h 555"/>
                <a:gd name="T2" fmla="*/ 258 w 555"/>
                <a:gd name="T3" fmla="*/ 554 h 555"/>
                <a:gd name="T4" fmla="*/ 216 w 555"/>
                <a:gd name="T5" fmla="*/ 548 h 555"/>
                <a:gd name="T6" fmla="*/ 375 w 555"/>
                <a:gd name="T7" fmla="*/ 534 h 555"/>
                <a:gd name="T8" fmla="*/ 156 w 555"/>
                <a:gd name="T9" fmla="*/ 523 h 555"/>
                <a:gd name="T10" fmla="*/ 434 w 555"/>
                <a:gd name="T11" fmla="*/ 507 h 555"/>
                <a:gd name="T12" fmla="*/ 136 w 555"/>
                <a:gd name="T13" fmla="*/ 516 h 555"/>
                <a:gd name="T14" fmla="*/ 100 w 555"/>
                <a:gd name="T15" fmla="*/ 491 h 555"/>
                <a:gd name="T16" fmla="*/ 100 w 555"/>
                <a:gd name="T17" fmla="*/ 491 h 555"/>
                <a:gd name="T18" fmla="*/ 490 w 555"/>
                <a:gd name="T19" fmla="*/ 456 h 555"/>
                <a:gd name="T20" fmla="*/ 69 w 555"/>
                <a:gd name="T21" fmla="*/ 461 h 555"/>
                <a:gd name="T22" fmla="*/ 43 w 555"/>
                <a:gd name="T23" fmla="*/ 426 h 555"/>
                <a:gd name="T24" fmla="*/ 527 w 555"/>
                <a:gd name="T25" fmla="*/ 391 h 555"/>
                <a:gd name="T26" fmla="*/ 18 w 555"/>
                <a:gd name="T27" fmla="*/ 367 h 555"/>
                <a:gd name="T28" fmla="*/ 550 w 555"/>
                <a:gd name="T29" fmla="*/ 331 h 555"/>
                <a:gd name="T30" fmla="*/ 9 w 555"/>
                <a:gd name="T31" fmla="*/ 347 h 555"/>
                <a:gd name="T32" fmla="*/ 1 w 555"/>
                <a:gd name="T33" fmla="*/ 304 h 555"/>
                <a:gd name="T34" fmla="*/ 1 w 555"/>
                <a:gd name="T35" fmla="*/ 304 h 555"/>
                <a:gd name="T36" fmla="*/ 555 w 555"/>
                <a:gd name="T37" fmla="*/ 266 h 555"/>
                <a:gd name="T38" fmla="*/ 4 w 555"/>
                <a:gd name="T39" fmla="*/ 261 h 555"/>
                <a:gd name="T40" fmla="*/ 9 w 555"/>
                <a:gd name="T41" fmla="*/ 219 h 555"/>
                <a:gd name="T42" fmla="*/ 527 w 555"/>
                <a:gd name="T43" fmla="*/ 163 h 555"/>
                <a:gd name="T44" fmla="*/ 27 w 555"/>
                <a:gd name="T45" fmla="*/ 157 h 555"/>
                <a:gd name="T46" fmla="*/ 520 w 555"/>
                <a:gd name="T47" fmla="*/ 142 h 555"/>
                <a:gd name="T48" fmla="*/ 40 w 555"/>
                <a:gd name="T49" fmla="*/ 139 h 555"/>
                <a:gd name="T50" fmla="*/ 65 w 555"/>
                <a:gd name="T51" fmla="*/ 104 h 555"/>
                <a:gd name="T52" fmla="*/ 65 w 555"/>
                <a:gd name="T53" fmla="*/ 104 h 555"/>
                <a:gd name="T54" fmla="*/ 467 w 555"/>
                <a:gd name="T55" fmla="*/ 74 h 555"/>
                <a:gd name="T56" fmla="*/ 94 w 555"/>
                <a:gd name="T57" fmla="*/ 73 h 555"/>
                <a:gd name="T58" fmla="*/ 305 w 555"/>
                <a:gd name="T59" fmla="*/ 495 h 555"/>
                <a:gd name="T60" fmla="*/ 219 w 555"/>
                <a:gd name="T61" fmla="*/ 489 h 555"/>
                <a:gd name="T62" fmla="*/ 366 w 555"/>
                <a:gd name="T63" fmla="*/ 475 h 555"/>
                <a:gd name="T64" fmla="*/ 200 w 555"/>
                <a:gd name="T65" fmla="*/ 479 h 555"/>
                <a:gd name="T66" fmla="*/ 387 w 555"/>
                <a:gd name="T67" fmla="*/ 468 h 555"/>
                <a:gd name="T68" fmla="*/ 422 w 555"/>
                <a:gd name="T69" fmla="*/ 443 h 555"/>
                <a:gd name="T70" fmla="*/ 111 w 555"/>
                <a:gd name="T71" fmla="*/ 420 h 555"/>
                <a:gd name="T72" fmla="*/ 461 w 555"/>
                <a:gd name="T73" fmla="*/ 392 h 555"/>
                <a:gd name="T74" fmla="*/ 100 w 555"/>
                <a:gd name="T75" fmla="*/ 401 h 555"/>
                <a:gd name="T76" fmla="*/ 475 w 555"/>
                <a:gd name="T77" fmla="*/ 374 h 555"/>
                <a:gd name="T78" fmla="*/ 490 w 555"/>
                <a:gd name="T79" fmla="*/ 334 h 555"/>
                <a:gd name="T80" fmla="*/ 59 w 555"/>
                <a:gd name="T81" fmla="*/ 303 h 555"/>
                <a:gd name="T82" fmla="*/ 494 w 555"/>
                <a:gd name="T83" fmla="*/ 271 h 555"/>
                <a:gd name="T84" fmla="*/ 58 w 555"/>
                <a:gd name="T85" fmla="*/ 281 h 555"/>
                <a:gd name="T86" fmla="*/ 491 w 555"/>
                <a:gd name="T87" fmla="*/ 227 h 555"/>
                <a:gd name="T88" fmla="*/ 69 w 555"/>
                <a:gd name="T89" fmla="*/ 218 h 555"/>
                <a:gd name="T90" fmla="*/ 482 w 555"/>
                <a:gd name="T91" fmla="*/ 207 h 555"/>
                <a:gd name="T92" fmla="*/ 464 w 555"/>
                <a:gd name="T93" fmla="*/ 168 h 555"/>
                <a:gd name="T94" fmla="*/ 93 w 555"/>
                <a:gd name="T95" fmla="*/ 158 h 555"/>
                <a:gd name="T96" fmla="*/ 427 w 555"/>
                <a:gd name="T97" fmla="*/ 116 h 555"/>
                <a:gd name="T98" fmla="*/ 138 w 555"/>
                <a:gd name="T99" fmla="*/ 112 h 555"/>
                <a:gd name="T100" fmla="*/ 408 w 555"/>
                <a:gd name="T101" fmla="*/ 105 h 555"/>
                <a:gd name="T102" fmla="*/ 372 w 555"/>
                <a:gd name="T103" fmla="*/ 82 h 555"/>
                <a:gd name="T104" fmla="*/ 191 w 555"/>
                <a:gd name="T105" fmla="*/ 75 h 555"/>
                <a:gd name="T106" fmla="*/ 311 w 555"/>
                <a:gd name="T107" fmla="*/ 60 h 555"/>
                <a:gd name="T108" fmla="*/ 254 w 555"/>
                <a:gd name="T109" fmla="*/ 62 h 555"/>
                <a:gd name="T110" fmla="*/ 289 w 555"/>
                <a:gd name="T111" fmla="*/ 61 h 555"/>
                <a:gd name="T112" fmla="*/ 128 w 555"/>
                <a:gd name="T113" fmla="*/ 47 h 555"/>
                <a:gd name="T114" fmla="*/ 374 w 555"/>
                <a:gd name="T115" fmla="*/ 21 h 555"/>
                <a:gd name="T116" fmla="*/ 185 w 555"/>
                <a:gd name="T117" fmla="*/ 16 h 555"/>
                <a:gd name="T118" fmla="*/ 355 w 555"/>
                <a:gd name="T119" fmla="*/ 11 h 555"/>
                <a:gd name="T120" fmla="*/ 206 w 555"/>
                <a:gd name="T121" fmla="*/ 12 h 555"/>
                <a:gd name="T122" fmla="*/ 248 w 555"/>
                <a:gd name="T123" fmla="*/ 5 h 555"/>
                <a:gd name="T124" fmla="*/ 248 w 555"/>
                <a:gd name="T125" fmla="*/ 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5" h="555">
                  <a:moveTo>
                    <a:pt x="280" y="555"/>
                  </a:moveTo>
                  <a:cubicBezTo>
                    <a:pt x="280" y="552"/>
                    <a:pt x="280" y="552"/>
                    <a:pt x="280" y="552"/>
                  </a:cubicBezTo>
                  <a:cubicBezTo>
                    <a:pt x="287" y="552"/>
                    <a:pt x="294" y="551"/>
                    <a:pt x="301" y="551"/>
                  </a:cubicBezTo>
                  <a:cubicBezTo>
                    <a:pt x="305" y="550"/>
                    <a:pt x="309" y="550"/>
                    <a:pt x="313" y="549"/>
                  </a:cubicBezTo>
                  <a:cubicBezTo>
                    <a:pt x="313" y="553"/>
                    <a:pt x="313" y="553"/>
                    <a:pt x="313" y="553"/>
                  </a:cubicBezTo>
                  <a:cubicBezTo>
                    <a:pt x="309" y="553"/>
                    <a:pt x="305" y="554"/>
                    <a:pt x="302" y="554"/>
                  </a:cubicBezTo>
                  <a:cubicBezTo>
                    <a:pt x="294" y="555"/>
                    <a:pt x="287" y="555"/>
                    <a:pt x="280" y="555"/>
                  </a:cubicBezTo>
                  <a:close/>
                  <a:moveTo>
                    <a:pt x="258" y="554"/>
                  </a:moveTo>
                  <a:cubicBezTo>
                    <a:pt x="251" y="554"/>
                    <a:pt x="244" y="553"/>
                    <a:pt x="237" y="552"/>
                  </a:cubicBezTo>
                  <a:cubicBezTo>
                    <a:pt x="237" y="549"/>
                    <a:pt x="237" y="549"/>
                    <a:pt x="237" y="549"/>
                  </a:cubicBezTo>
                  <a:cubicBezTo>
                    <a:pt x="244" y="550"/>
                    <a:pt x="252" y="551"/>
                    <a:pt x="259" y="551"/>
                  </a:cubicBezTo>
                  <a:lnTo>
                    <a:pt x="258" y="554"/>
                  </a:lnTo>
                  <a:close/>
                  <a:moveTo>
                    <a:pt x="335" y="549"/>
                  </a:moveTo>
                  <a:cubicBezTo>
                    <a:pt x="334" y="546"/>
                    <a:pt x="334" y="546"/>
                    <a:pt x="334" y="546"/>
                  </a:cubicBezTo>
                  <a:cubicBezTo>
                    <a:pt x="341" y="544"/>
                    <a:pt x="348" y="543"/>
                    <a:pt x="355" y="541"/>
                  </a:cubicBezTo>
                  <a:cubicBezTo>
                    <a:pt x="356" y="544"/>
                    <a:pt x="356" y="544"/>
                    <a:pt x="356" y="544"/>
                  </a:cubicBezTo>
                  <a:cubicBezTo>
                    <a:pt x="349" y="546"/>
                    <a:pt x="342" y="548"/>
                    <a:pt x="335" y="549"/>
                  </a:cubicBezTo>
                  <a:close/>
                  <a:moveTo>
                    <a:pt x="216" y="548"/>
                  </a:moveTo>
                  <a:cubicBezTo>
                    <a:pt x="209" y="546"/>
                    <a:pt x="202" y="544"/>
                    <a:pt x="195" y="542"/>
                  </a:cubicBezTo>
                  <a:cubicBezTo>
                    <a:pt x="196" y="539"/>
                    <a:pt x="196" y="539"/>
                    <a:pt x="196" y="539"/>
                  </a:cubicBezTo>
                  <a:cubicBezTo>
                    <a:pt x="202" y="541"/>
                    <a:pt x="209" y="543"/>
                    <a:pt x="216" y="545"/>
                  </a:cubicBezTo>
                  <a:lnTo>
                    <a:pt x="216" y="548"/>
                  </a:lnTo>
                  <a:close/>
                  <a:moveTo>
                    <a:pt x="376" y="537"/>
                  </a:moveTo>
                  <a:cubicBezTo>
                    <a:pt x="375" y="534"/>
                    <a:pt x="375" y="534"/>
                    <a:pt x="375" y="534"/>
                  </a:cubicBezTo>
                  <a:cubicBezTo>
                    <a:pt x="382" y="531"/>
                    <a:pt x="388" y="529"/>
                    <a:pt x="395" y="526"/>
                  </a:cubicBezTo>
                  <a:cubicBezTo>
                    <a:pt x="396" y="528"/>
                    <a:pt x="396" y="528"/>
                    <a:pt x="396" y="528"/>
                  </a:cubicBezTo>
                  <a:cubicBezTo>
                    <a:pt x="390" y="532"/>
                    <a:pt x="383" y="534"/>
                    <a:pt x="376" y="537"/>
                  </a:cubicBezTo>
                  <a:close/>
                  <a:moveTo>
                    <a:pt x="174" y="535"/>
                  </a:moveTo>
                  <a:cubicBezTo>
                    <a:pt x="168" y="532"/>
                    <a:pt x="161" y="529"/>
                    <a:pt x="155" y="526"/>
                  </a:cubicBezTo>
                  <a:cubicBezTo>
                    <a:pt x="156" y="523"/>
                    <a:pt x="156" y="523"/>
                    <a:pt x="156" y="523"/>
                  </a:cubicBezTo>
                  <a:cubicBezTo>
                    <a:pt x="162" y="526"/>
                    <a:pt x="169" y="529"/>
                    <a:pt x="175" y="532"/>
                  </a:cubicBezTo>
                  <a:lnTo>
                    <a:pt x="174" y="535"/>
                  </a:lnTo>
                  <a:close/>
                  <a:moveTo>
                    <a:pt x="415" y="518"/>
                  </a:moveTo>
                  <a:cubicBezTo>
                    <a:pt x="414" y="516"/>
                    <a:pt x="414" y="516"/>
                    <a:pt x="414" y="516"/>
                  </a:cubicBezTo>
                  <a:cubicBezTo>
                    <a:pt x="420" y="512"/>
                    <a:pt x="426" y="508"/>
                    <a:pt x="432" y="504"/>
                  </a:cubicBezTo>
                  <a:cubicBezTo>
                    <a:pt x="434" y="507"/>
                    <a:pt x="434" y="507"/>
                    <a:pt x="434" y="507"/>
                  </a:cubicBezTo>
                  <a:cubicBezTo>
                    <a:pt x="428" y="511"/>
                    <a:pt x="421" y="515"/>
                    <a:pt x="415" y="518"/>
                  </a:cubicBezTo>
                  <a:close/>
                  <a:moveTo>
                    <a:pt x="136" y="516"/>
                  </a:moveTo>
                  <a:cubicBezTo>
                    <a:pt x="129" y="512"/>
                    <a:pt x="123" y="508"/>
                    <a:pt x="117" y="504"/>
                  </a:cubicBezTo>
                  <a:cubicBezTo>
                    <a:pt x="119" y="501"/>
                    <a:pt x="119" y="501"/>
                    <a:pt x="119" y="501"/>
                  </a:cubicBezTo>
                  <a:cubicBezTo>
                    <a:pt x="125" y="505"/>
                    <a:pt x="131" y="509"/>
                    <a:pt x="137" y="513"/>
                  </a:cubicBezTo>
                  <a:lnTo>
                    <a:pt x="136" y="516"/>
                  </a:lnTo>
                  <a:close/>
                  <a:moveTo>
                    <a:pt x="451" y="494"/>
                  </a:moveTo>
                  <a:cubicBezTo>
                    <a:pt x="449" y="492"/>
                    <a:pt x="449" y="492"/>
                    <a:pt x="449" y="492"/>
                  </a:cubicBezTo>
                  <a:cubicBezTo>
                    <a:pt x="455" y="487"/>
                    <a:pt x="460" y="482"/>
                    <a:pt x="465" y="478"/>
                  </a:cubicBezTo>
                  <a:cubicBezTo>
                    <a:pt x="467" y="480"/>
                    <a:pt x="467" y="480"/>
                    <a:pt x="467" y="480"/>
                  </a:cubicBezTo>
                  <a:cubicBezTo>
                    <a:pt x="462" y="485"/>
                    <a:pt x="457" y="490"/>
                    <a:pt x="451" y="494"/>
                  </a:cubicBezTo>
                  <a:close/>
                  <a:moveTo>
                    <a:pt x="100" y="491"/>
                  </a:moveTo>
                  <a:cubicBezTo>
                    <a:pt x="99" y="490"/>
                    <a:pt x="99" y="490"/>
                    <a:pt x="99" y="490"/>
                  </a:cubicBezTo>
                  <a:cubicBezTo>
                    <a:pt x="94" y="486"/>
                    <a:pt x="89" y="481"/>
                    <a:pt x="84" y="476"/>
                  </a:cubicBezTo>
                  <a:cubicBezTo>
                    <a:pt x="86" y="474"/>
                    <a:pt x="86" y="474"/>
                    <a:pt x="86" y="474"/>
                  </a:cubicBezTo>
                  <a:cubicBezTo>
                    <a:pt x="91" y="479"/>
                    <a:pt x="96" y="483"/>
                    <a:pt x="101" y="487"/>
                  </a:cubicBezTo>
                  <a:cubicBezTo>
                    <a:pt x="102" y="488"/>
                    <a:pt x="102" y="488"/>
                    <a:pt x="102" y="488"/>
                  </a:cubicBezTo>
                  <a:lnTo>
                    <a:pt x="100" y="491"/>
                  </a:lnTo>
                  <a:close/>
                  <a:moveTo>
                    <a:pt x="483" y="465"/>
                  </a:moveTo>
                  <a:cubicBezTo>
                    <a:pt x="480" y="462"/>
                    <a:pt x="480" y="462"/>
                    <a:pt x="480" y="462"/>
                  </a:cubicBezTo>
                  <a:cubicBezTo>
                    <a:pt x="483" y="460"/>
                    <a:pt x="485" y="457"/>
                    <a:pt x="488" y="454"/>
                  </a:cubicBezTo>
                  <a:cubicBezTo>
                    <a:pt x="490" y="451"/>
                    <a:pt x="492" y="449"/>
                    <a:pt x="494" y="446"/>
                  </a:cubicBezTo>
                  <a:cubicBezTo>
                    <a:pt x="497" y="448"/>
                    <a:pt x="497" y="448"/>
                    <a:pt x="497" y="448"/>
                  </a:cubicBezTo>
                  <a:cubicBezTo>
                    <a:pt x="494" y="451"/>
                    <a:pt x="492" y="453"/>
                    <a:pt x="490" y="456"/>
                  </a:cubicBezTo>
                  <a:cubicBezTo>
                    <a:pt x="488" y="459"/>
                    <a:pt x="485" y="462"/>
                    <a:pt x="483" y="465"/>
                  </a:cubicBezTo>
                  <a:close/>
                  <a:moveTo>
                    <a:pt x="69" y="461"/>
                  </a:moveTo>
                  <a:cubicBezTo>
                    <a:pt x="64" y="455"/>
                    <a:pt x="60" y="450"/>
                    <a:pt x="55" y="444"/>
                  </a:cubicBezTo>
                  <a:cubicBezTo>
                    <a:pt x="58" y="442"/>
                    <a:pt x="58" y="442"/>
                    <a:pt x="58" y="442"/>
                  </a:cubicBezTo>
                  <a:cubicBezTo>
                    <a:pt x="62" y="448"/>
                    <a:pt x="67" y="453"/>
                    <a:pt x="72" y="459"/>
                  </a:cubicBezTo>
                  <a:lnTo>
                    <a:pt x="69" y="461"/>
                  </a:lnTo>
                  <a:close/>
                  <a:moveTo>
                    <a:pt x="509" y="430"/>
                  </a:moveTo>
                  <a:cubicBezTo>
                    <a:pt x="507" y="429"/>
                    <a:pt x="507" y="429"/>
                    <a:pt x="507" y="429"/>
                  </a:cubicBezTo>
                  <a:cubicBezTo>
                    <a:pt x="510" y="423"/>
                    <a:pt x="514" y="417"/>
                    <a:pt x="518" y="410"/>
                  </a:cubicBezTo>
                  <a:cubicBezTo>
                    <a:pt x="520" y="412"/>
                    <a:pt x="520" y="412"/>
                    <a:pt x="520" y="412"/>
                  </a:cubicBezTo>
                  <a:cubicBezTo>
                    <a:pt x="517" y="418"/>
                    <a:pt x="513" y="424"/>
                    <a:pt x="509" y="430"/>
                  </a:cubicBezTo>
                  <a:close/>
                  <a:moveTo>
                    <a:pt x="43" y="426"/>
                  </a:moveTo>
                  <a:cubicBezTo>
                    <a:pt x="39" y="420"/>
                    <a:pt x="36" y="414"/>
                    <a:pt x="32" y="407"/>
                  </a:cubicBezTo>
                  <a:cubicBezTo>
                    <a:pt x="35" y="406"/>
                    <a:pt x="35" y="406"/>
                    <a:pt x="35" y="406"/>
                  </a:cubicBezTo>
                  <a:cubicBezTo>
                    <a:pt x="38" y="412"/>
                    <a:pt x="42" y="418"/>
                    <a:pt x="46" y="424"/>
                  </a:cubicBezTo>
                  <a:lnTo>
                    <a:pt x="43" y="426"/>
                  </a:lnTo>
                  <a:close/>
                  <a:moveTo>
                    <a:pt x="530" y="393"/>
                  </a:moveTo>
                  <a:cubicBezTo>
                    <a:pt x="527" y="391"/>
                    <a:pt x="527" y="391"/>
                    <a:pt x="527" y="391"/>
                  </a:cubicBezTo>
                  <a:cubicBezTo>
                    <a:pt x="530" y="385"/>
                    <a:pt x="533" y="378"/>
                    <a:pt x="535" y="371"/>
                  </a:cubicBezTo>
                  <a:cubicBezTo>
                    <a:pt x="538" y="373"/>
                    <a:pt x="538" y="373"/>
                    <a:pt x="538" y="373"/>
                  </a:cubicBezTo>
                  <a:cubicBezTo>
                    <a:pt x="536" y="379"/>
                    <a:pt x="533" y="386"/>
                    <a:pt x="530" y="393"/>
                  </a:cubicBezTo>
                  <a:close/>
                  <a:moveTo>
                    <a:pt x="23" y="388"/>
                  </a:moveTo>
                  <a:cubicBezTo>
                    <a:pt x="20" y="381"/>
                    <a:pt x="17" y="374"/>
                    <a:pt x="15" y="368"/>
                  </a:cubicBezTo>
                  <a:cubicBezTo>
                    <a:pt x="18" y="367"/>
                    <a:pt x="18" y="367"/>
                    <a:pt x="18" y="367"/>
                  </a:cubicBezTo>
                  <a:cubicBezTo>
                    <a:pt x="20" y="373"/>
                    <a:pt x="23" y="380"/>
                    <a:pt x="26" y="387"/>
                  </a:cubicBezTo>
                  <a:lnTo>
                    <a:pt x="23" y="388"/>
                  </a:lnTo>
                  <a:close/>
                  <a:moveTo>
                    <a:pt x="545" y="352"/>
                  </a:moveTo>
                  <a:cubicBezTo>
                    <a:pt x="542" y="351"/>
                    <a:pt x="542" y="351"/>
                    <a:pt x="542" y="351"/>
                  </a:cubicBezTo>
                  <a:cubicBezTo>
                    <a:pt x="544" y="344"/>
                    <a:pt x="546" y="337"/>
                    <a:pt x="547" y="330"/>
                  </a:cubicBezTo>
                  <a:cubicBezTo>
                    <a:pt x="550" y="331"/>
                    <a:pt x="550" y="331"/>
                    <a:pt x="550" y="331"/>
                  </a:cubicBezTo>
                  <a:cubicBezTo>
                    <a:pt x="549" y="338"/>
                    <a:pt x="547" y="345"/>
                    <a:pt x="545" y="352"/>
                  </a:cubicBezTo>
                  <a:close/>
                  <a:moveTo>
                    <a:pt x="9" y="347"/>
                  </a:moveTo>
                  <a:cubicBezTo>
                    <a:pt x="7" y="340"/>
                    <a:pt x="5" y="333"/>
                    <a:pt x="4" y="326"/>
                  </a:cubicBezTo>
                  <a:cubicBezTo>
                    <a:pt x="7" y="325"/>
                    <a:pt x="7" y="325"/>
                    <a:pt x="7" y="325"/>
                  </a:cubicBezTo>
                  <a:cubicBezTo>
                    <a:pt x="9" y="332"/>
                    <a:pt x="10" y="339"/>
                    <a:pt x="12" y="346"/>
                  </a:cubicBezTo>
                  <a:lnTo>
                    <a:pt x="9" y="347"/>
                  </a:lnTo>
                  <a:close/>
                  <a:moveTo>
                    <a:pt x="553" y="309"/>
                  </a:moveTo>
                  <a:cubicBezTo>
                    <a:pt x="550" y="309"/>
                    <a:pt x="550" y="309"/>
                    <a:pt x="550" y="309"/>
                  </a:cubicBezTo>
                  <a:cubicBezTo>
                    <a:pt x="551" y="302"/>
                    <a:pt x="552" y="295"/>
                    <a:pt x="552" y="288"/>
                  </a:cubicBezTo>
                  <a:cubicBezTo>
                    <a:pt x="555" y="288"/>
                    <a:pt x="555" y="288"/>
                    <a:pt x="555" y="288"/>
                  </a:cubicBezTo>
                  <a:cubicBezTo>
                    <a:pt x="555" y="295"/>
                    <a:pt x="554" y="302"/>
                    <a:pt x="553" y="309"/>
                  </a:cubicBezTo>
                  <a:close/>
                  <a:moveTo>
                    <a:pt x="1" y="304"/>
                  </a:moveTo>
                  <a:cubicBezTo>
                    <a:pt x="1" y="303"/>
                    <a:pt x="1" y="302"/>
                    <a:pt x="1" y="301"/>
                  </a:cubicBezTo>
                  <a:cubicBezTo>
                    <a:pt x="1" y="295"/>
                    <a:pt x="0" y="289"/>
                    <a:pt x="0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3" y="289"/>
                    <a:pt x="4" y="295"/>
                    <a:pt x="4" y="301"/>
                  </a:cubicBezTo>
                  <a:cubicBezTo>
                    <a:pt x="4" y="302"/>
                    <a:pt x="4" y="303"/>
                    <a:pt x="5" y="304"/>
                  </a:cubicBezTo>
                  <a:lnTo>
                    <a:pt x="1" y="304"/>
                  </a:lnTo>
                  <a:close/>
                  <a:moveTo>
                    <a:pt x="552" y="266"/>
                  </a:moveTo>
                  <a:cubicBezTo>
                    <a:pt x="552" y="262"/>
                    <a:pt x="551" y="258"/>
                    <a:pt x="551" y="254"/>
                  </a:cubicBezTo>
                  <a:cubicBezTo>
                    <a:pt x="551" y="251"/>
                    <a:pt x="550" y="248"/>
                    <a:pt x="550" y="245"/>
                  </a:cubicBezTo>
                  <a:cubicBezTo>
                    <a:pt x="553" y="245"/>
                    <a:pt x="553" y="245"/>
                    <a:pt x="553" y="245"/>
                  </a:cubicBezTo>
                  <a:cubicBezTo>
                    <a:pt x="554" y="247"/>
                    <a:pt x="554" y="250"/>
                    <a:pt x="554" y="253"/>
                  </a:cubicBezTo>
                  <a:cubicBezTo>
                    <a:pt x="555" y="258"/>
                    <a:pt x="555" y="262"/>
                    <a:pt x="555" y="266"/>
                  </a:cubicBezTo>
                  <a:lnTo>
                    <a:pt x="552" y="266"/>
                  </a:lnTo>
                  <a:close/>
                  <a:moveTo>
                    <a:pt x="4" y="261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1" y="254"/>
                    <a:pt x="2" y="247"/>
                    <a:pt x="3" y="239"/>
                  </a:cubicBezTo>
                  <a:cubicBezTo>
                    <a:pt x="6" y="240"/>
                    <a:pt x="6" y="240"/>
                    <a:pt x="6" y="240"/>
                  </a:cubicBezTo>
                  <a:cubicBezTo>
                    <a:pt x="5" y="247"/>
                    <a:pt x="4" y="254"/>
                    <a:pt x="4" y="261"/>
                  </a:cubicBezTo>
                  <a:close/>
                  <a:moveTo>
                    <a:pt x="547" y="224"/>
                  </a:moveTo>
                  <a:cubicBezTo>
                    <a:pt x="545" y="217"/>
                    <a:pt x="544" y="210"/>
                    <a:pt x="542" y="203"/>
                  </a:cubicBezTo>
                  <a:cubicBezTo>
                    <a:pt x="545" y="202"/>
                    <a:pt x="545" y="202"/>
                    <a:pt x="545" y="202"/>
                  </a:cubicBezTo>
                  <a:cubicBezTo>
                    <a:pt x="547" y="209"/>
                    <a:pt x="549" y="216"/>
                    <a:pt x="550" y="223"/>
                  </a:cubicBezTo>
                  <a:lnTo>
                    <a:pt x="547" y="224"/>
                  </a:lnTo>
                  <a:close/>
                  <a:moveTo>
                    <a:pt x="9" y="219"/>
                  </a:moveTo>
                  <a:cubicBezTo>
                    <a:pt x="6" y="218"/>
                    <a:pt x="6" y="218"/>
                    <a:pt x="6" y="218"/>
                  </a:cubicBezTo>
                  <a:cubicBezTo>
                    <a:pt x="8" y="211"/>
                    <a:pt x="10" y="204"/>
                    <a:pt x="12" y="197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3" y="205"/>
                    <a:pt x="11" y="212"/>
                    <a:pt x="9" y="219"/>
                  </a:cubicBezTo>
                  <a:close/>
                  <a:moveTo>
                    <a:pt x="535" y="183"/>
                  </a:moveTo>
                  <a:cubicBezTo>
                    <a:pt x="533" y="176"/>
                    <a:pt x="530" y="169"/>
                    <a:pt x="527" y="163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33" y="168"/>
                    <a:pt x="536" y="175"/>
                    <a:pt x="538" y="182"/>
                  </a:cubicBezTo>
                  <a:lnTo>
                    <a:pt x="535" y="183"/>
                  </a:lnTo>
                  <a:close/>
                  <a:moveTo>
                    <a:pt x="22" y="178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21" y="170"/>
                    <a:pt x="24" y="163"/>
                    <a:pt x="27" y="157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7" y="165"/>
                    <a:pt x="24" y="171"/>
                    <a:pt x="22" y="178"/>
                  </a:cubicBezTo>
                  <a:close/>
                  <a:moveTo>
                    <a:pt x="517" y="144"/>
                  </a:moveTo>
                  <a:cubicBezTo>
                    <a:pt x="514" y="138"/>
                    <a:pt x="510" y="131"/>
                    <a:pt x="506" y="126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13" y="130"/>
                    <a:pt x="517" y="136"/>
                    <a:pt x="520" y="142"/>
                  </a:cubicBezTo>
                  <a:lnTo>
                    <a:pt x="517" y="144"/>
                  </a:lnTo>
                  <a:close/>
                  <a:moveTo>
                    <a:pt x="40" y="139"/>
                  </a:moveTo>
                  <a:cubicBezTo>
                    <a:pt x="38" y="138"/>
                    <a:pt x="38" y="138"/>
                    <a:pt x="38" y="138"/>
                  </a:cubicBezTo>
                  <a:cubicBezTo>
                    <a:pt x="41" y="132"/>
                    <a:pt x="45" y="125"/>
                    <a:pt x="49" y="119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48" y="127"/>
                    <a:pt x="44" y="133"/>
                    <a:pt x="40" y="139"/>
                  </a:cubicBezTo>
                  <a:close/>
                  <a:moveTo>
                    <a:pt x="494" y="108"/>
                  </a:moveTo>
                  <a:cubicBezTo>
                    <a:pt x="489" y="103"/>
                    <a:pt x="485" y="97"/>
                    <a:pt x="480" y="92"/>
                  </a:cubicBezTo>
                  <a:cubicBezTo>
                    <a:pt x="482" y="90"/>
                    <a:pt x="482" y="90"/>
                    <a:pt x="482" y="90"/>
                  </a:cubicBezTo>
                  <a:cubicBezTo>
                    <a:pt x="487" y="95"/>
                    <a:pt x="492" y="101"/>
                    <a:pt x="496" y="106"/>
                  </a:cubicBezTo>
                  <a:lnTo>
                    <a:pt x="494" y="108"/>
                  </a:lnTo>
                  <a:close/>
                  <a:moveTo>
                    <a:pt x="65" y="104"/>
                  </a:moveTo>
                  <a:cubicBezTo>
                    <a:pt x="62" y="102"/>
                    <a:pt x="62" y="102"/>
                    <a:pt x="62" y="102"/>
                  </a:cubicBezTo>
                  <a:cubicBezTo>
                    <a:pt x="63" y="101"/>
                    <a:pt x="64" y="100"/>
                    <a:pt x="65" y="99"/>
                  </a:cubicBezTo>
                  <a:cubicBezTo>
                    <a:pt x="69" y="94"/>
                    <a:pt x="73" y="90"/>
                    <a:pt x="77" y="86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5" y="92"/>
                    <a:pt x="71" y="97"/>
                    <a:pt x="68" y="101"/>
                  </a:cubicBezTo>
                  <a:cubicBezTo>
                    <a:pt x="67" y="102"/>
                    <a:pt x="66" y="103"/>
                    <a:pt x="65" y="104"/>
                  </a:cubicBezTo>
                  <a:close/>
                  <a:moveTo>
                    <a:pt x="465" y="77"/>
                  </a:moveTo>
                  <a:cubicBezTo>
                    <a:pt x="461" y="73"/>
                    <a:pt x="458" y="70"/>
                    <a:pt x="454" y="67"/>
                  </a:cubicBezTo>
                  <a:cubicBezTo>
                    <a:pt x="452" y="66"/>
                    <a:pt x="450" y="64"/>
                    <a:pt x="449" y="63"/>
                  </a:cubicBezTo>
                  <a:cubicBezTo>
                    <a:pt x="451" y="60"/>
                    <a:pt x="451" y="60"/>
                    <a:pt x="451" y="60"/>
                  </a:cubicBezTo>
                  <a:cubicBezTo>
                    <a:pt x="452" y="62"/>
                    <a:pt x="454" y="63"/>
                    <a:pt x="456" y="65"/>
                  </a:cubicBezTo>
                  <a:cubicBezTo>
                    <a:pt x="460" y="68"/>
                    <a:pt x="463" y="71"/>
                    <a:pt x="467" y="74"/>
                  </a:cubicBezTo>
                  <a:lnTo>
                    <a:pt x="465" y="77"/>
                  </a:lnTo>
                  <a:close/>
                  <a:moveTo>
                    <a:pt x="94" y="73"/>
                  </a:moveTo>
                  <a:cubicBezTo>
                    <a:pt x="92" y="71"/>
                    <a:pt x="92" y="71"/>
                    <a:pt x="92" y="71"/>
                  </a:cubicBezTo>
                  <a:cubicBezTo>
                    <a:pt x="97" y="66"/>
                    <a:pt x="103" y="61"/>
                    <a:pt x="109" y="57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05" y="64"/>
                    <a:pt x="100" y="68"/>
                    <a:pt x="94" y="73"/>
                  </a:cubicBezTo>
                  <a:close/>
                  <a:moveTo>
                    <a:pt x="283" y="497"/>
                  </a:moveTo>
                  <a:cubicBezTo>
                    <a:pt x="276" y="497"/>
                    <a:pt x="269" y="497"/>
                    <a:pt x="262" y="497"/>
                  </a:cubicBezTo>
                  <a:cubicBezTo>
                    <a:pt x="262" y="493"/>
                    <a:pt x="262" y="493"/>
                    <a:pt x="262" y="493"/>
                  </a:cubicBezTo>
                  <a:cubicBezTo>
                    <a:pt x="269" y="494"/>
                    <a:pt x="276" y="494"/>
                    <a:pt x="283" y="494"/>
                  </a:cubicBezTo>
                  <a:lnTo>
                    <a:pt x="283" y="497"/>
                  </a:lnTo>
                  <a:close/>
                  <a:moveTo>
                    <a:pt x="305" y="495"/>
                  </a:moveTo>
                  <a:cubicBezTo>
                    <a:pt x="305" y="492"/>
                    <a:pt x="305" y="492"/>
                    <a:pt x="305" y="492"/>
                  </a:cubicBezTo>
                  <a:cubicBezTo>
                    <a:pt x="312" y="491"/>
                    <a:pt x="319" y="490"/>
                    <a:pt x="326" y="488"/>
                  </a:cubicBezTo>
                  <a:cubicBezTo>
                    <a:pt x="326" y="492"/>
                    <a:pt x="326" y="492"/>
                    <a:pt x="326" y="492"/>
                  </a:cubicBezTo>
                  <a:cubicBezTo>
                    <a:pt x="319" y="493"/>
                    <a:pt x="312" y="494"/>
                    <a:pt x="305" y="495"/>
                  </a:cubicBezTo>
                  <a:close/>
                  <a:moveTo>
                    <a:pt x="240" y="494"/>
                  </a:moveTo>
                  <a:cubicBezTo>
                    <a:pt x="233" y="493"/>
                    <a:pt x="226" y="491"/>
                    <a:pt x="219" y="489"/>
                  </a:cubicBezTo>
                  <a:cubicBezTo>
                    <a:pt x="220" y="486"/>
                    <a:pt x="220" y="486"/>
                    <a:pt x="220" y="486"/>
                  </a:cubicBezTo>
                  <a:cubicBezTo>
                    <a:pt x="227" y="488"/>
                    <a:pt x="234" y="489"/>
                    <a:pt x="241" y="491"/>
                  </a:cubicBezTo>
                  <a:lnTo>
                    <a:pt x="240" y="494"/>
                  </a:lnTo>
                  <a:close/>
                  <a:moveTo>
                    <a:pt x="347" y="486"/>
                  </a:moveTo>
                  <a:cubicBezTo>
                    <a:pt x="346" y="483"/>
                    <a:pt x="346" y="483"/>
                    <a:pt x="346" y="483"/>
                  </a:cubicBezTo>
                  <a:cubicBezTo>
                    <a:pt x="353" y="480"/>
                    <a:pt x="360" y="478"/>
                    <a:pt x="366" y="475"/>
                  </a:cubicBezTo>
                  <a:cubicBezTo>
                    <a:pt x="368" y="478"/>
                    <a:pt x="368" y="478"/>
                    <a:pt x="368" y="478"/>
                  </a:cubicBezTo>
                  <a:cubicBezTo>
                    <a:pt x="361" y="481"/>
                    <a:pt x="354" y="483"/>
                    <a:pt x="347" y="486"/>
                  </a:cubicBezTo>
                  <a:close/>
                  <a:moveTo>
                    <a:pt x="199" y="482"/>
                  </a:moveTo>
                  <a:cubicBezTo>
                    <a:pt x="192" y="480"/>
                    <a:pt x="185" y="477"/>
                    <a:pt x="179" y="473"/>
                  </a:cubicBezTo>
                  <a:cubicBezTo>
                    <a:pt x="180" y="471"/>
                    <a:pt x="180" y="471"/>
                    <a:pt x="180" y="471"/>
                  </a:cubicBezTo>
                  <a:cubicBezTo>
                    <a:pt x="187" y="474"/>
                    <a:pt x="193" y="477"/>
                    <a:pt x="200" y="479"/>
                  </a:cubicBezTo>
                  <a:lnTo>
                    <a:pt x="199" y="482"/>
                  </a:lnTo>
                  <a:close/>
                  <a:moveTo>
                    <a:pt x="387" y="468"/>
                  </a:moveTo>
                  <a:cubicBezTo>
                    <a:pt x="385" y="465"/>
                    <a:pt x="385" y="465"/>
                    <a:pt x="385" y="465"/>
                  </a:cubicBezTo>
                  <a:cubicBezTo>
                    <a:pt x="391" y="462"/>
                    <a:pt x="397" y="458"/>
                    <a:pt x="403" y="454"/>
                  </a:cubicBezTo>
                  <a:cubicBezTo>
                    <a:pt x="405" y="456"/>
                    <a:pt x="405" y="456"/>
                    <a:pt x="405" y="456"/>
                  </a:cubicBezTo>
                  <a:cubicBezTo>
                    <a:pt x="399" y="460"/>
                    <a:pt x="393" y="464"/>
                    <a:pt x="387" y="468"/>
                  </a:cubicBezTo>
                  <a:close/>
                  <a:moveTo>
                    <a:pt x="160" y="463"/>
                  </a:moveTo>
                  <a:cubicBezTo>
                    <a:pt x="154" y="459"/>
                    <a:pt x="148" y="455"/>
                    <a:pt x="142" y="450"/>
                  </a:cubicBezTo>
                  <a:cubicBezTo>
                    <a:pt x="144" y="448"/>
                    <a:pt x="144" y="448"/>
                    <a:pt x="144" y="448"/>
                  </a:cubicBezTo>
                  <a:cubicBezTo>
                    <a:pt x="150" y="452"/>
                    <a:pt x="156" y="456"/>
                    <a:pt x="162" y="460"/>
                  </a:cubicBezTo>
                  <a:lnTo>
                    <a:pt x="160" y="463"/>
                  </a:lnTo>
                  <a:close/>
                  <a:moveTo>
                    <a:pt x="422" y="443"/>
                  </a:moveTo>
                  <a:cubicBezTo>
                    <a:pt x="420" y="440"/>
                    <a:pt x="420" y="440"/>
                    <a:pt x="420" y="440"/>
                  </a:cubicBezTo>
                  <a:cubicBezTo>
                    <a:pt x="425" y="436"/>
                    <a:pt x="430" y="431"/>
                    <a:pt x="435" y="425"/>
                  </a:cubicBezTo>
                  <a:cubicBezTo>
                    <a:pt x="438" y="428"/>
                    <a:pt x="438" y="428"/>
                    <a:pt x="438" y="428"/>
                  </a:cubicBezTo>
                  <a:cubicBezTo>
                    <a:pt x="433" y="433"/>
                    <a:pt x="428" y="438"/>
                    <a:pt x="422" y="443"/>
                  </a:cubicBezTo>
                  <a:close/>
                  <a:moveTo>
                    <a:pt x="126" y="436"/>
                  </a:moveTo>
                  <a:cubicBezTo>
                    <a:pt x="121" y="431"/>
                    <a:pt x="116" y="426"/>
                    <a:pt x="111" y="420"/>
                  </a:cubicBezTo>
                  <a:cubicBezTo>
                    <a:pt x="113" y="418"/>
                    <a:pt x="113" y="418"/>
                    <a:pt x="113" y="418"/>
                  </a:cubicBezTo>
                  <a:cubicBezTo>
                    <a:pt x="118" y="424"/>
                    <a:pt x="123" y="429"/>
                    <a:pt x="128" y="434"/>
                  </a:cubicBezTo>
                  <a:lnTo>
                    <a:pt x="126" y="436"/>
                  </a:lnTo>
                  <a:close/>
                  <a:moveTo>
                    <a:pt x="452" y="411"/>
                  </a:moveTo>
                  <a:cubicBezTo>
                    <a:pt x="449" y="409"/>
                    <a:pt x="449" y="409"/>
                    <a:pt x="449" y="409"/>
                  </a:cubicBezTo>
                  <a:cubicBezTo>
                    <a:pt x="453" y="404"/>
                    <a:pt x="458" y="398"/>
                    <a:pt x="461" y="392"/>
                  </a:cubicBezTo>
                  <a:cubicBezTo>
                    <a:pt x="464" y="393"/>
                    <a:pt x="464" y="393"/>
                    <a:pt x="464" y="393"/>
                  </a:cubicBezTo>
                  <a:cubicBezTo>
                    <a:pt x="460" y="399"/>
                    <a:pt x="456" y="405"/>
                    <a:pt x="452" y="411"/>
                  </a:cubicBezTo>
                  <a:close/>
                  <a:moveTo>
                    <a:pt x="98" y="403"/>
                  </a:moveTo>
                  <a:cubicBezTo>
                    <a:pt x="93" y="397"/>
                    <a:pt x="90" y="391"/>
                    <a:pt x="86" y="385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92" y="389"/>
                    <a:pt x="96" y="396"/>
                    <a:pt x="100" y="401"/>
                  </a:cubicBezTo>
                  <a:lnTo>
                    <a:pt x="98" y="403"/>
                  </a:lnTo>
                  <a:close/>
                  <a:moveTo>
                    <a:pt x="475" y="374"/>
                  </a:moveTo>
                  <a:cubicBezTo>
                    <a:pt x="472" y="373"/>
                    <a:pt x="472" y="373"/>
                    <a:pt x="472" y="373"/>
                  </a:cubicBezTo>
                  <a:cubicBezTo>
                    <a:pt x="475" y="367"/>
                    <a:pt x="478" y="360"/>
                    <a:pt x="480" y="353"/>
                  </a:cubicBezTo>
                  <a:cubicBezTo>
                    <a:pt x="483" y="355"/>
                    <a:pt x="483" y="355"/>
                    <a:pt x="483" y="355"/>
                  </a:cubicBezTo>
                  <a:cubicBezTo>
                    <a:pt x="481" y="361"/>
                    <a:pt x="478" y="368"/>
                    <a:pt x="475" y="374"/>
                  </a:cubicBezTo>
                  <a:close/>
                  <a:moveTo>
                    <a:pt x="76" y="365"/>
                  </a:moveTo>
                  <a:cubicBezTo>
                    <a:pt x="73" y="359"/>
                    <a:pt x="71" y="352"/>
                    <a:pt x="69" y="345"/>
                  </a:cubicBezTo>
                  <a:cubicBezTo>
                    <a:pt x="72" y="344"/>
                    <a:pt x="72" y="344"/>
                    <a:pt x="72" y="344"/>
                  </a:cubicBezTo>
                  <a:cubicBezTo>
                    <a:pt x="74" y="351"/>
                    <a:pt x="76" y="358"/>
                    <a:pt x="79" y="364"/>
                  </a:cubicBezTo>
                  <a:lnTo>
                    <a:pt x="76" y="365"/>
                  </a:lnTo>
                  <a:close/>
                  <a:moveTo>
                    <a:pt x="490" y="334"/>
                  </a:moveTo>
                  <a:cubicBezTo>
                    <a:pt x="487" y="333"/>
                    <a:pt x="487" y="333"/>
                    <a:pt x="487" y="333"/>
                  </a:cubicBezTo>
                  <a:cubicBezTo>
                    <a:pt x="489" y="326"/>
                    <a:pt x="490" y="319"/>
                    <a:pt x="491" y="312"/>
                  </a:cubicBezTo>
                  <a:cubicBezTo>
                    <a:pt x="494" y="313"/>
                    <a:pt x="494" y="313"/>
                    <a:pt x="494" y="313"/>
                  </a:cubicBezTo>
                  <a:cubicBezTo>
                    <a:pt x="493" y="320"/>
                    <a:pt x="492" y="327"/>
                    <a:pt x="490" y="334"/>
                  </a:cubicBezTo>
                  <a:close/>
                  <a:moveTo>
                    <a:pt x="63" y="324"/>
                  </a:moveTo>
                  <a:cubicBezTo>
                    <a:pt x="61" y="317"/>
                    <a:pt x="60" y="310"/>
                    <a:pt x="59" y="303"/>
                  </a:cubicBezTo>
                  <a:cubicBezTo>
                    <a:pt x="63" y="303"/>
                    <a:pt x="63" y="303"/>
                    <a:pt x="63" y="303"/>
                  </a:cubicBezTo>
                  <a:cubicBezTo>
                    <a:pt x="63" y="310"/>
                    <a:pt x="65" y="317"/>
                    <a:pt x="66" y="324"/>
                  </a:cubicBezTo>
                  <a:lnTo>
                    <a:pt x="63" y="324"/>
                  </a:lnTo>
                  <a:close/>
                  <a:moveTo>
                    <a:pt x="497" y="291"/>
                  </a:moveTo>
                  <a:cubicBezTo>
                    <a:pt x="494" y="291"/>
                    <a:pt x="494" y="291"/>
                    <a:pt x="494" y="291"/>
                  </a:cubicBezTo>
                  <a:cubicBezTo>
                    <a:pt x="494" y="284"/>
                    <a:pt x="494" y="278"/>
                    <a:pt x="494" y="271"/>
                  </a:cubicBezTo>
                  <a:cubicBezTo>
                    <a:pt x="494" y="271"/>
                    <a:pt x="494" y="270"/>
                    <a:pt x="494" y="270"/>
                  </a:cubicBezTo>
                  <a:cubicBezTo>
                    <a:pt x="497" y="269"/>
                    <a:pt x="497" y="269"/>
                    <a:pt x="497" y="269"/>
                  </a:cubicBezTo>
                  <a:cubicBezTo>
                    <a:pt x="497" y="270"/>
                    <a:pt x="497" y="271"/>
                    <a:pt x="497" y="271"/>
                  </a:cubicBezTo>
                  <a:cubicBezTo>
                    <a:pt x="497" y="278"/>
                    <a:pt x="497" y="285"/>
                    <a:pt x="497" y="291"/>
                  </a:cubicBezTo>
                  <a:close/>
                  <a:moveTo>
                    <a:pt x="61" y="281"/>
                  </a:moveTo>
                  <a:cubicBezTo>
                    <a:pt x="58" y="281"/>
                    <a:pt x="58" y="281"/>
                    <a:pt x="58" y="281"/>
                  </a:cubicBezTo>
                  <a:cubicBezTo>
                    <a:pt x="58" y="274"/>
                    <a:pt x="58" y="267"/>
                    <a:pt x="59" y="260"/>
                  </a:cubicBezTo>
                  <a:cubicBezTo>
                    <a:pt x="62" y="260"/>
                    <a:pt x="62" y="260"/>
                    <a:pt x="62" y="260"/>
                  </a:cubicBezTo>
                  <a:cubicBezTo>
                    <a:pt x="61" y="267"/>
                    <a:pt x="61" y="274"/>
                    <a:pt x="61" y="281"/>
                  </a:cubicBezTo>
                  <a:close/>
                  <a:moveTo>
                    <a:pt x="492" y="248"/>
                  </a:moveTo>
                  <a:cubicBezTo>
                    <a:pt x="491" y="241"/>
                    <a:pt x="490" y="234"/>
                    <a:pt x="488" y="227"/>
                  </a:cubicBezTo>
                  <a:cubicBezTo>
                    <a:pt x="491" y="227"/>
                    <a:pt x="491" y="227"/>
                    <a:pt x="491" y="227"/>
                  </a:cubicBezTo>
                  <a:cubicBezTo>
                    <a:pt x="493" y="234"/>
                    <a:pt x="494" y="241"/>
                    <a:pt x="495" y="248"/>
                  </a:cubicBezTo>
                  <a:lnTo>
                    <a:pt x="492" y="248"/>
                  </a:lnTo>
                  <a:close/>
                  <a:moveTo>
                    <a:pt x="65" y="239"/>
                  </a:moveTo>
                  <a:cubicBezTo>
                    <a:pt x="61" y="238"/>
                    <a:pt x="61" y="238"/>
                    <a:pt x="61" y="238"/>
                  </a:cubicBezTo>
                  <a:cubicBezTo>
                    <a:pt x="63" y="231"/>
                    <a:pt x="64" y="224"/>
                    <a:pt x="66" y="217"/>
                  </a:cubicBezTo>
                  <a:cubicBezTo>
                    <a:pt x="69" y="218"/>
                    <a:pt x="69" y="218"/>
                    <a:pt x="69" y="218"/>
                  </a:cubicBezTo>
                  <a:cubicBezTo>
                    <a:pt x="67" y="225"/>
                    <a:pt x="66" y="232"/>
                    <a:pt x="65" y="239"/>
                  </a:cubicBezTo>
                  <a:close/>
                  <a:moveTo>
                    <a:pt x="482" y="207"/>
                  </a:moveTo>
                  <a:cubicBezTo>
                    <a:pt x="480" y="200"/>
                    <a:pt x="477" y="193"/>
                    <a:pt x="474" y="187"/>
                  </a:cubicBezTo>
                  <a:cubicBezTo>
                    <a:pt x="477" y="186"/>
                    <a:pt x="477" y="186"/>
                    <a:pt x="477" y="186"/>
                  </a:cubicBezTo>
                  <a:cubicBezTo>
                    <a:pt x="480" y="192"/>
                    <a:pt x="483" y="199"/>
                    <a:pt x="485" y="206"/>
                  </a:cubicBezTo>
                  <a:lnTo>
                    <a:pt x="482" y="207"/>
                  </a:lnTo>
                  <a:close/>
                  <a:moveTo>
                    <a:pt x="76" y="198"/>
                  </a:moveTo>
                  <a:cubicBezTo>
                    <a:pt x="73" y="196"/>
                    <a:pt x="73" y="196"/>
                    <a:pt x="73" y="196"/>
                  </a:cubicBezTo>
                  <a:cubicBezTo>
                    <a:pt x="76" y="190"/>
                    <a:pt x="79" y="183"/>
                    <a:pt x="82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2" y="185"/>
                    <a:pt x="79" y="191"/>
                    <a:pt x="76" y="198"/>
                  </a:cubicBezTo>
                  <a:close/>
                  <a:moveTo>
                    <a:pt x="464" y="168"/>
                  </a:moveTo>
                  <a:cubicBezTo>
                    <a:pt x="461" y="162"/>
                    <a:pt x="457" y="156"/>
                    <a:pt x="453" y="150"/>
                  </a:cubicBezTo>
                  <a:cubicBezTo>
                    <a:pt x="455" y="148"/>
                    <a:pt x="455" y="148"/>
                    <a:pt x="455" y="148"/>
                  </a:cubicBezTo>
                  <a:cubicBezTo>
                    <a:pt x="460" y="154"/>
                    <a:pt x="464" y="160"/>
                    <a:pt x="467" y="166"/>
                  </a:cubicBezTo>
                  <a:lnTo>
                    <a:pt x="464" y="168"/>
                  </a:lnTo>
                  <a:close/>
                  <a:moveTo>
                    <a:pt x="96" y="160"/>
                  </a:moveTo>
                  <a:cubicBezTo>
                    <a:pt x="93" y="158"/>
                    <a:pt x="93" y="158"/>
                    <a:pt x="93" y="158"/>
                  </a:cubicBezTo>
                  <a:cubicBezTo>
                    <a:pt x="97" y="152"/>
                    <a:pt x="101" y="146"/>
                    <a:pt x="106" y="140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4" y="148"/>
                    <a:pt x="100" y="154"/>
                    <a:pt x="96" y="160"/>
                  </a:cubicBezTo>
                  <a:close/>
                  <a:moveTo>
                    <a:pt x="439" y="134"/>
                  </a:moveTo>
                  <a:cubicBezTo>
                    <a:pt x="435" y="128"/>
                    <a:pt x="430" y="123"/>
                    <a:pt x="424" y="118"/>
                  </a:cubicBezTo>
                  <a:cubicBezTo>
                    <a:pt x="427" y="116"/>
                    <a:pt x="427" y="116"/>
                    <a:pt x="427" y="116"/>
                  </a:cubicBezTo>
                  <a:cubicBezTo>
                    <a:pt x="432" y="121"/>
                    <a:pt x="437" y="126"/>
                    <a:pt x="442" y="131"/>
                  </a:cubicBezTo>
                  <a:lnTo>
                    <a:pt x="439" y="134"/>
                  </a:lnTo>
                  <a:close/>
                  <a:moveTo>
                    <a:pt x="123" y="126"/>
                  </a:moveTo>
                  <a:cubicBezTo>
                    <a:pt x="120" y="124"/>
                    <a:pt x="120" y="124"/>
                    <a:pt x="120" y="124"/>
                  </a:cubicBezTo>
                  <a:cubicBezTo>
                    <a:pt x="125" y="119"/>
                    <a:pt x="131" y="114"/>
                    <a:pt x="136" y="109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3" y="116"/>
                    <a:pt x="128" y="121"/>
                    <a:pt x="123" y="126"/>
                  </a:cubicBezTo>
                  <a:close/>
                  <a:moveTo>
                    <a:pt x="408" y="105"/>
                  </a:moveTo>
                  <a:cubicBezTo>
                    <a:pt x="402" y="100"/>
                    <a:pt x="396" y="96"/>
                    <a:pt x="390" y="93"/>
                  </a:cubicBezTo>
                  <a:cubicBezTo>
                    <a:pt x="392" y="90"/>
                    <a:pt x="392" y="90"/>
                    <a:pt x="392" y="90"/>
                  </a:cubicBezTo>
                  <a:cubicBezTo>
                    <a:pt x="398" y="94"/>
                    <a:pt x="404" y="98"/>
                    <a:pt x="410" y="102"/>
                  </a:cubicBezTo>
                  <a:lnTo>
                    <a:pt x="408" y="105"/>
                  </a:lnTo>
                  <a:close/>
                  <a:moveTo>
                    <a:pt x="155" y="99"/>
                  </a:moveTo>
                  <a:cubicBezTo>
                    <a:pt x="153" y="96"/>
                    <a:pt x="153" y="96"/>
                    <a:pt x="153" y="96"/>
                  </a:cubicBezTo>
                  <a:cubicBezTo>
                    <a:pt x="159" y="92"/>
                    <a:pt x="165" y="88"/>
                    <a:pt x="172" y="8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67" y="91"/>
                    <a:pt x="161" y="95"/>
                    <a:pt x="155" y="99"/>
                  </a:cubicBezTo>
                  <a:close/>
                  <a:moveTo>
                    <a:pt x="372" y="82"/>
                  </a:moveTo>
                  <a:cubicBezTo>
                    <a:pt x="365" y="79"/>
                    <a:pt x="359" y="76"/>
                    <a:pt x="352" y="74"/>
                  </a:cubicBezTo>
                  <a:cubicBezTo>
                    <a:pt x="353" y="71"/>
                    <a:pt x="353" y="71"/>
                    <a:pt x="353" y="71"/>
                  </a:cubicBezTo>
                  <a:cubicBezTo>
                    <a:pt x="360" y="73"/>
                    <a:pt x="366" y="76"/>
                    <a:pt x="373" y="79"/>
                  </a:cubicBezTo>
                  <a:lnTo>
                    <a:pt x="372" y="82"/>
                  </a:lnTo>
                  <a:close/>
                  <a:moveTo>
                    <a:pt x="193" y="78"/>
                  </a:moveTo>
                  <a:cubicBezTo>
                    <a:pt x="191" y="75"/>
                    <a:pt x="191" y="75"/>
                    <a:pt x="191" y="75"/>
                  </a:cubicBezTo>
                  <a:cubicBezTo>
                    <a:pt x="198" y="72"/>
                    <a:pt x="205" y="70"/>
                    <a:pt x="212" y="68"/>
                  </a:cubicBezTo>
                  <a:cubicBezTo>
                    <a:pt x="213" y="71"/>
                    <a:pt x="213" y="71"/>
                    <a:pt x="213" y="71"/>
                  </a:cubicBezTo>
                  <a:cubicBezTo>
                    <a:pt x="206" y="73"/>
                    <a:pt x="199" y="75"/>
                    <a:pt x="193" y="78"/>
                  </a:cubicBezTo>
                  <a:close/>
                  <a:moveTo>
                    <a:pt x="332" y="68"/>
                  </a:moveTo>
                  <a:cubicBezTo>
                    <a:pt x="325" y="66"/>
                    <a:pt x="318" y="64"/>
                    <a:pt x="311" y="63"/>
                  </a:cubicBezTo>
                  <a:cubicBezTo>
                    <a:pt x="311" y="60"/>
                    <a:pt x="311" y="60"/>
                    <a:pt x="311" y="60"/>
                  </a:cubicBezTo>
                  <a:cubicBezTo>
                    <a:pt x="318" y="61"/>
                    <a:pt x="325" y="63"/>
                    <a:pt x="332" y="65"/>
                  </a:cubicBezTo>
                  <a:lnTo>
                    <a:pt x="332" y="68"/>
                  </a:lnTo>
                  <a:close/>
                  <a:moveTo>
                    <a:pt x="233" y="65"/>
                  </a:moveTo>
                  <a:cubicBezTo>
                    <a:pt x="233" y="62"/>
                    <a:pt x="233" y="62"/>
                    <a:pt x="233" y="62"/>
                  </a:cubicBezTo>
                  <a:cubicBezTo>
                    <a:pt x="240" y="61"/>
                    <a:pt x="247" y="60"/>
                    <a:pt x="254" y="59"/>
                  </a:cubicBezTo>
                  <a:cubicBezTo>
                    <a:pt x="254" y="62"/>
                    <a:pt x="254" y="62"/>
                    <a:pt x="254" y="62"/>
                  </a:cubicBezTo>
                  <a:cubicBezTo>
                    <a:pt x="247" y="63"/>
                    <a:pt x="240" y="64"/>
                    <a:pt x="233" y="65"/>
                  </a:cubicBezTo>
                  <a:close/>
                  <a:moveTo>
                    <a:pt x="289" y="61"/>
                  </a:moveTo>
                  <a:cubicBezTo>
                    <a:pt x="282" y="61"/>
                    <a:pt x="275" y="61"/>
                    <a:pt x="268" y="61"/>
                  </a:cubicBezTo>
                  <a:cubicBezTo>
                    <a:pt x="268" y="58"/>
                    <a:pt x="268" y="58"/>
                    <a:pt x="268" y="58"/>
                  </a:cubicBezTo>
                  <a:cubicBezTo>
                    <a:pt x="275" y="58"/>
                    <a:pt x="282" y="58"/>
                    <a:pt x="290" y="58"/>
                  </a:cubicBezTo>
                  <a:lnTo>
                    <a:pt x="289" y="61"/>
                  </a:lnTo>
                  <a:close/>
                  <a:moveTo>
                    <a:pt x="431" y="50"/>
                  </a:moveTo>
                  <a:cubicBezTo>
                    <a:pt x="425" y="46"/>
                    <a:pt x="419" y="42"/>
                    <a:pt x="413" y="39"/>
                  </a:cubicBezTo>
                  <a:cubicBezTo>
                    <a:pt x="415" y="36"/>
                    <a:pt x="415" y="36"/>
                    <a:pt x="415" y="36"/>
                  </a:cubicBezTo>
                  <a:cubicBezTo>
                    <a:pt x="421" y="39"/>
                    <a:pt x="427" y="43"/>
                    <a:pt x="433" y="47"/>
                  </a:cubicBezTo>
                  <a:lnTo>
                    <a:pt x="431" y="50"/>
                  </a:lnTo>
                  <a:close/>
                  <a:moveTo>
                    <a:pt x="128" y="47"/>
                  </a:moveTo>
                  <a:cubicBezTo>
                    <a:pt x="126" y="44"/>
                    <a:pt x="126" y="44"/>
                    <a:pt x="126" y="44"/>
                  </a:cubicBezTo>
                  <a:cubicBezTo>
                    <a:pt x="132" y="41"/>
                    <a:pt x="139" y="37"/>
                    <a:pt x="145" y="33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0" y="40"/>
                    <a:pt x="134" y="43"/>
                    <a:pt x="128" y="47"/>
                  </a:cubicBezTo>
                  <a:close/>
                  <a:moveTo>
                    <a:pt x="394" y="29"/>
                  </a:moveTo>
                  <a:cubicBezTo>
                    <a:pt x="388" y="26"/>
                    <a:pt x="381" y="23"/>
                    <a:pt x="374" y="21"/>
                  </a:cubicBezTo>
                  <a:cubicBezTo>
                    <a:pt x="376" y="18"/>
                    <a:pt x="376" y="18"/>
                    <a:pt x="376" y="18"/>
                  </a:cubicBezTo>
                  <a:cubicBezTo>
                    <a:pt x="382" y="20"/>
                    <a:pt x="389" y="23"/>
                    <a:pt x="396" y="26"/>
                  </a:cubicBezTo>
                  <a:lnTo>
                    <a:pt x="394" y="29"/>
                  </a:lnTo>
                  <a:close/>
                  <a:moveTo>
                    <a:pt x="166" y="27"/>
                  </a:moveTo>
                  <a:cubicBezTo>
                    <a:pt x="164" y="24"/>
                    <a:pt x="164" y="24"/>
                    <a:pt x="164" y="24"/>
                  </a:cubicBezTo>
                  <a:cubicBezTo>
                    <a:pt x="171" y="21"/>
                    <a:pt x="178" y="18"/>
                    <a:pt x="185" y="16"/>
                  </a:cubicBezTo>
                  <a:cubicBezTo>
                    <a:pt x="186" y="19"/>
                    <a:pt x="186" y="19"/>
                    <a:pt x="186" y="19"/>
                  </a:cubicBezTo>
                  <a:cubicBezTo>
                    <a:pt x="179" y="21"/>
                    <a:pt x="172" y="24"/>
                    <a:pt x="166" y="27"/>
                  </a:cubicBezTo>
                  <a:close/>
                  <a:moveTo>
                    <a:pt x="354" y="14"/>
                  </a:moveTo>
                  <a:cubicBezTo>
                    <a:pt x="347" y="12"/>
                    <a:pt x="340" y="10"/>
                    <a:pt x="333" y="9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41" y="7"/>
                    <a:pt x="348" y="9"/>
                    <a:pt x="355" y="11"/>
                  </a:cubicBezTo>
                  <a:lnTo>
                    <a:pt x="354" y="14"/>
                  </a:lnTo>
                  <a:close/>
                  <a:moveTo>
                    <a:pt x="206" y="12"/>
                  </a:moveTo>
                  <a:cubicBezTo>
                    <a:pt x="205" y="9"/>
                    <a:pt x="205" y="9"/>
                    <a:pt x="205" y="9"/>
                  </a:cubicBezTo>
                  <a:cubicBezTo>
                    <a:pt x="212" y="7"/>
                    <a:pt x="219" y="6"/>
                    <a:pt x="226" y="4"/>
                  </a:cubicBezTo>
                  <a:cubicBezTo>
                    <a:pt x="227" y="8"/>
                    <a:pt x="227" y="8"/>
                    <a:pt x="227" y="8"/>
                  </a:cubicBezTo>
                  <a:cubicBezTo>
                    <a:pt x="220" y="9"/>
                    <a:pt x="213" y="11"/>
                    <a:pt x="206" y="12"/>
                  </a:cubicBezTo>
                  <a:close/>
                  <a:moveTo>
                    <a:pt x="312" y="5"/>
                  </a:moveTo>
                  <a:cubicBezTo>
                    <a:pt x="305" y="4"/>
                    <a:pt x="298" y="4"/>
                    <a:pt x="291" y="3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8" y="0"/>
                    <a:pt x="306" y="1"/>
                    <a:pt x="313" y="2"/>
                  </a:cubicBezTo>
                  <a:lnTo>
                    <a:pt x="312" y="5"/>
                  </a:lnTo>
                  <a:close/>
                  <a:moveTo>
                    <a:pt x="248" y="5"/>
                  </a:moveTo>
                  <a:cubicBezTo>
                    <a:pt x="248" y="1"/>
                    <a:pt x="248" y="1"/>
                    <a:pt x="248" y="1"/>
                  </a:cubicBezTo>
                  <a:cubicBezTo>
                    <a:pt x="250" y="1"/>
                    <a:pt x="252" y="1"/>
                    <a:pt x="254" y="1"/>
                  </a:cubicBezTo>
                  <a:cubicBezTo>
                    <a:pt x="259" y="0"/>
                    <a:pt x="264" y="0"/>
                    <a:pt x="269" y="0"/>
                  </a:cubicBezTo>
                  <a:cubicBezTo>
                    <a:pt x="270" y="3"/>
                    <a:pt x="270" y="3"/>
                    <a:pt x="270" y="3"/>
                  </a:cubicBezTo>
                  <a:cubicBezTo>
                    <a:pt x="264" y="3"/>
                    <a:pt x="259" y="4"/>
                    <a:pt x="254" y="4"/>
                  </a:cubicBezTo>
                  <a:cubicBezTo>
                    <a:pt x="252" y="4"/>
                    <a:pt x="250" y="4"/>
                    <a:pt x="248" y="5"/>
                  </a:cubicBez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972177" y="3373042"/>
            <a:ext cx="589360" cy="589360"/>
            <a:chOff x="7962902" y="3640139"/>
            <a:chExt cx="785813" cy="785813"/>
          </a:xfrm>
        </p:grpSpPr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8016877" y="3694114"/>
              <a:ext cx="676275" cy="677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964489" y="3641727"/>
              <a:ext cx="781050" cy="782638"/>
            </a:xfrm>
            <a:custGeom>
              <a:avLst/>
              <a:gdLst>
                <a:gd name="T0" fmla="*/ 276 w 552"/>
                <a:gd name="T1" fmla="*/ 552 h 552"/>
                <a:gd name="T2" fmla="*/ 169 w 552"/>
                <a:gd name="T3" fmla="*/ 530 h 552"/>
                <a:gd name="T4" fmla="*/ 81 w 552"/>
                <a:gd name="T5" fmla="*/ 471 h 552"/>
                <a:gd name="T6" fmla="*/ 22 w 552"/>
                <a:gd name="T7" fmla="*/ 383 h 552"/>
                <a:gd name="T8" fmla="*/ 0 w 552"/>
                <a:gd name="T9" fmla="*/ 276 h 552"/>
                <a:gd name="T10" fmla="*/ 22 w 552"/>
                <a:gd name="T11" fmla="*/ 168 h 552"/>
                <a:gd name="T12" fmla="*/ 81 w 552"/>
                <a:gd name="T13" fmla="*/ 81 h 552"/>
                <a:gd name="T14" fmla="*/ 169 w 552"/>
                <a:gd name="T15" fmla="*/ 21 h 552"/>
                <a:gd name="T16" fmla="*/ 276 w 552"/>
                <a:gd name="T17" fmla="*/ 0 h 552"/>
                <a:gd name="T18" fmla="*/ 384 w 552"/>
                <a:gd name="T19" fmla="*/ 21 h 552"/>
                <a:gd name="T20" fmla="*/ 471 w 552"/>
                <a:gd name="T21" fmla="*/ 81 h 552"/>
                <a:gd name="T22" fmla="*/ 531 w 552"/>
                <a:gd name="T23" fmla="*/ 168 h 552"/>
                <a:gd name="T24" fmla="*/ 552 w 552"/>
                <a:gd name="T25" fmla="*/ 276 h 552"/>
                <a:gd name="T26" fmla="*/ 531 w 552"/>
                <a:gd name="T27" fmla="*/ 383 h 552"/>
                <a:gd name="T28" fmla="*/ 471 w 552"/>
                <a:gd name="T29" fmla="*/ 471 h 552"/>
                <a:gd name="T30" fmla="*/ 384 w 552"/>
                <a:gd name="T31" fmla="*/ 530 h 552"/>
                <a:gd name="T32" fmla="*/ 276 w 552"/>
                <a:gd name="T33" fmla="*/ 552 h 552"/>
                <a:gd name="T34" fmla="*/ 276 w 552"/>
                <a:gd name="T35" fmla="*/ 58 h 552"/>
                <a:gd name="T36" fmla="*/ 58 w 552"/>
                <a:gd name="T37" fmla="*/ 276 h 552"/>
                <a:gd name="T38" fmla="*/ 276 w 552"/>
                <a:gd name="T39" fmla="*/ 494 h 552"/>
                <a:gd name="T40" fmla="*/ 494 w 552"/>
                <a:gd name="T41" fmla="*/ 276 h 552"/>
                <a:gd name="T42" fmla="*/ 276 w 552"/>
                <a:gd name="T43" fmla="*/ 58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2" h="552">
                  <a:moveTo>
                    <a:pt x="276" y="552"/>
                  </a:moveTo>
                  <a:cubicBezTo>
                    <a:pt x="239" y="552"/>
                    <a:pt x="203" y="544"/>
                    <a:pt x="169" y="530"/>
                  </a:cubicBezTo>
                  <a:cubicBezTo>
                    <a:pt x="136" y="516"/>
                    <a:pt x="106" y="496"/>
                    <a:pt x="81" y="471"/>
                  </a:cubicBezTo>
                  <a:cubicBezTo>
                    <a:pt x="56" y="446"/>
                    <a:pt x="36" y="416"/>
                    <a:pt x="22" y="383"/>
                  </a:cubicBezTo>
                  <a:cubicBezTo>
                    <a:pt x="8" y="349"/>
                    <a:pt x="0" y="313"/>
                    <a:pt x="0" y="276"/>
                  </a:cubicBezTo>
                  <a:cubicBezTo>
                    <a:pt x="0" y="238"/>
                    <a:pt x="8" y="202"/>
                    <a:pt x="22" y="168"/>
                  </a:cubicBezTo>
                  <a:cubicBezTo>
                    <a:pt x="36" y="135"/>
                    <a:pt x="56" y="106"/>
                    <a:pt x="81" y="81"/>
                  </a:cubicBezTo>
                  <a:cubicBezTo>
                    <a:pt x="106" y="55"/>
                    <a:pt x="136" y="35"/>
                    <a:pt x="169" y="21"/>
                  </a:cubicBezTo>
                  <a:cubicBezTo>
                    <a:pt x="203" y="7"/>
                    <a:pt x="239" y="0"/>
                    <a:pt x="276" y="0"/>
                  </a:cubicBezTo>
                  <a:cubicBezTo>
                    <a:pt x="313" y="0"/>
                    <a:pt x="350" y="7"/>
                    <a:pt x="384" y="21"/>
                  </a:cubicBezTo>
                  <a:cubicBezTo>
                    <a:pt x="417" y="35"/>
                    <a:pt x="446" y="55"/>
                    <a:pt x="471" y="81"/>
                  </a:cubicBezTo>
                  <a:cubicBezTo>
                    <a:pt x="497" y="106"/>
                    <a:pt x="517" y="135"/>
                    <a:pt x="531" y="168"/>
                  </a:cubicBezTo>
                  <a:cubicBezTo>
                    <a:pt x="545" y="202"/>
                    <a:pt x="552" y="238"/>
                    <a:pt x="552" y="276"/>
                  </a:cubicBezTo>
                  <a:cubicBezTo>
                    <a:pt x="552" y="313"/>
                    <a:pt x="545" y="349"/>
                    <a:pt x="531" y="383"/>
                  </a:cubicBezTo>
                  <a:cubicBezTo>
                    <a:pt x="517" y="416"/>
                    <a:pt x="497" y="446"/>
                    <a:pt x="471" y="471"/>
                  </a:cubicBezTo>
                  <a:cubicBezTo>
                    <a:pt x="446" y="496"/>
                    <a:pt x="417" y="516"/>
                    <a:pt x="384" y="530"/>
                  </a:cubicBezTo>
                  <a:cubicBezTo>
                    <a:pt x="350" y="544"/>
                    <a:pt x="313" y="552"/>
                    <a:pt x="276" y="552"/>
                  </a:cubicBezTo>
                  <a:close/>
                  <a:moveTo>
                    <a:pt x="276" y="58"/>
                  </a:moveTo>
                  <a:cubicBezTo>
                    <a:pt x="156" y="58"/>
                    <a:pt x="58" y="155"/>
                    <a:pt x="58" y="276"/>
                  </a:cubicBezTo>
                  <a:cubicBezTo>
                    <a:pt x="58" y="396"/>
                    <a:pt x="156" y="494"/>
                    <a:pt x="276" y="494"/>
                  </a:cubicBezTo>
                  <a:cubicBezTo>
                    <a:pt x="397" y="494"/>
                    <a:pt x="494" y="396"/>
                    <a:pt x="494" y="276"/>
                  </a:cubicBezTo>
                  <a:cubicBezTo>
                    <a:pt x="494" y="155"/>
                    <a:pt x="397" y="58"/>
                    <a:pt x="276" y="5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8004177" y="3681414"/>
              <a:ext cx="701675" cy="703263"/>
            </a:xfrm>
            <a:custGeom>
              <a:avLst/>
              <a:gdLst>
                <a:gd name="T0" fmla="*/ 227 w 496"/>
                <a:gd name="T1" fmla="*/ 496 h 497"/>
                <a:gd name="T2" fmla="*/ 249 w 496"/>
                <a:gd name="T3" fmla="*/ 495 h 497"/>
                <a:gd name="T4" fmla="*/ 270 w 496"/>
                <a:gd name="T5" fmla="*/ 494 h 497"/>
                <a:gd name="T6" fmla="*/ 270 w 496"/>
                <a:gd name="T7" fmla="*/ 496 h 497"/>
                <a:gd name="T8" fmla="*/ 185 w 496"/>
                <a:gd name="T9" fmla="*/ 486 h 497"/>
                <a:gd name="T10" fmla="*/ 313 w 496"/>
                <a:gd name="T11" fmla="*/ 488 h 497"/>
                <a:gd name="T12" fmla="*/ 334 w 496"/>
                <a:gd name="T13" fmla="*/ 482 h 497"/>
                <a:gd name="T14" fmla="*/ 144 w 496"/>
                <a:gd name="T15" fmla="*/ 474 h 497"/>
                <a:gd name="T16" fmla="*/ 164 w 496"/>
                <a:gd name="T17" fmla="*/ 482 h 497"/>
                <a:gd name="T18" fmla="*/ 371 w 496"/>
                <a:gd name="T19" fmla="*/ 461 h 497"/>
                <a:gd name="T20" fmla="*/ 125 w 496"/>
                <a:gd name="T21" fmla="*/ 464 h 497"/>
                <a:gd name="T22" fmla="*/ 126 w 496"/>
                <a:gd name="T23" fmla="*/ 462 h 497"/>
                <a:gd name="T24" fmla="*/ 390 w 496"/>
                <a:gd name="T25" fmla="*/ 450 h 497"/>
                <a:gd name="T26" fmla="*/ 391 w 496"/>
                <a:gd name="T27" fmla="*/ 452 h 497"/>
                <a:gd name="T28" fmla="*/ 75 w 496"/>
                <a:gd name="T29" fmla="*/ 423 h 497"/>
                <a:gd name="T30" fmla="*/ 424 w 496"/>
                <a:gd name="T31" fmla="*/ 424 h 497"/>
                <a:gd name="T32" fmla="*/ 439 w 496"/>
                <a:gd name="T33" fmla="*/ 408 h 497"/>
                <a:gd name="T34" fmla="*/ 45 w 496"/>
                <a:gd name="T35" fmla="*/ 392 h 497"/>
                <a:gd name="T36" fmla="*/ 59 w 496"/>
                <a:gd name="T37" fmla="*/ 409 h 497"/>
                <a:gd name="T38" fmla="*/ 461 w 496"/>
                <a:gd name="T39" fmla="*/ 371 h 497"/>
                <a:gd name="T40" fmla="*/ 34 w 496"/>
                <a:gd name="T41" fmla="*/ 374 h 497"/>
                <a:gd name="T42" fmla="*/ 36 w 496"/>
                <a:gd name="T43" fmla="*/ 372 h 497"/>
                <a:gd name="T44" fmla="*/ 471 w 496"/>
                <a:gd name="T45" fmla="*/ 352 h 497"/>
                <a:gd name="T46" fmla="*/ 473 w 496"/>
                <a:gd name="T47" fmla="*/ 353 h 497"/>
                <a:gd name="T48" fmla="*/ 11 w 496"/>
                <a:gd name="T49" fmla="*/ 313 h 497"/>
                <a:gd name="T50" fmla="*/ 488 w 496"/>
                <a:gd name="T51" fmla="*/ 313 h 497"/>
                <a:gd name="T52" fmla="*/ 493 w 496"/>
                <a:gd name="T53" fmla="*/ 292 h 497"/>
                <a:gd name="T54" fmla="*/ 1 w 496"/>
                <a:gd name="T55" fmla="*/ 271 h 497"/>
                <a:gd name="T56" fmla="*/ 4 w 496"/>
                <a:gd name="T57" fmla="*/ 293 h 497"/>
                <a:gd name="T58" fmla="*/ 494 w 496"/>
                <a:gd name="T59" fmla="*/ 249 h 497"/>
                <a:gd name="T60" fmla="*/ 496 w 496"/>
                <a:gd name="T61" fmla="*/ 249 h 497"/>
                <a:gd name="T62" fmla="*/ 0 w 496"/>
                <a:gd name="T63" fmla="*/ 249 h 497"/>
                <a:gd name="T64" fmla="*/ 2 w 496"/>
                <a:gd name="T65" fmla="*/ 249 h 497"/>
                <a:gd name="T66" fmla="*/ 493 w 496"/>
                <a:gd name="T67" fmla="*/ 225 h 497"/>
                <a:gd name="T68" fmla="*/ 495 w 496"/>
                <a:gd name="T69" fmla="*/ 225 h 497"/>
                <a:gd name="T70" fmla="*/ 4 w 496"/>
                <a:gd name="T71" fmla="*/ 207 h 497"/>
                <a:gd name="T72" fmla="*/ 6 w 496"/>
                <a:gd name="T73" fmla="*/ 207 h 497"/>
                <a:gd name="T74" fmla="*/ 481 w 496"/>
                <a:gd name="T75" fmla="*/ 162 h 497"/>
                <a:gd name="T76" fmla="*/ 17 w 496"/>
                <a:gd name="T77" fmla="*/ 166 h 497"/>
                <a:gd name="T78" fmla="*/ 25 w 496"/>
                <a:gd name="T79" fmla="*/ 146 h 497"/>
                <a:gd name="T80" fmla="*/ 460 w 496"/>
                <a:gd name="T81" fmla="*/ 124 h 497"/>
                <a:gd name="T82" fmla="*/ 470 w 496"/>
                <a:gd name="T83" fmla="*/ 143 h 497"/>
                <a:gd name="T84" fmla="*/ 44 w 496"/>
                <a:gd name="T85" fmla="*/ 107 h 497"/>
                <a:gd name="T86" fmla="*/ 448 w 496"/>
                <a:gd name="T87" fmla="*/ 106 h 497"/>
                <a:gd name="T88" fmla="*/ 450 w 496"/>
                <a:gd name="T89" fmla="*/ 105 h 497"/>
                <a:gd name="T90" fmla="*/ 57 w 496"/>
                <a:gd name="T91" fmla="*/ 90 h 497"/>
                <a:gd name="T92" fmla="*/ 59 w 496"/>
                <a:gd name="T93" fmla="*/ 92 h 497"/>
                <a:gd name="T94" fmla="*/ 406 w 496"/>
                <a:gd name="T95" fmla="*/ 57 h 497"/>
                <a:gd name="T96" fmla="*/ 89 w 496"/>
                <a:gd name="T97" fmla="*/ 61 h 497"/>
                <a:gd name="T98" fmla="*/ 106 w 496"/>
                <a:gd name="T99" fmla="*/ 48 h 497"/>
                <a:gd name="T100" fmla="*/ 370 w 496"/>
                <a:gd name="T101" fmla="*/ 35 h 497"/>
                <a:gd name="T102" fmla="*/ 388 w 496"/>
                <a:gd name="T103" fmla="*/ 46 h 497"/>
                <a:gd name="T104" fmla="*/ 142 w 496"/>
                <a:gd name="T105" fmla="*/ 24 h 497"/>
                <a:gd name="T106" fmla="*/ 350 w 496"/>
                <a:gd name="T107" fmla="*/ 25 h 497"/>
                <a:gd name="T108" fmla="*/ 351 w 496"/>
                <a:gd name="T109" fmla="*/ 23 h 497"/>
                <a:gd name="T110" fmla="*/ 162 w 496"/>
                <a:gd name="T111" fmla="*/ 16 h 497"/>
                <a:gd name="T112" fmla="*/ 163 w 496"/>
                <a:gd name="T113" fmla="*/ 18 h 497"/>
                <a:gd name="T114" fmla="*/ 290 w 496"/>
                <a:gd name="T115" fmla="*/ 4 h 497"/>
                <a:gd name="T116" fmla="*/ 204 w 496"/>
                <a:gd name="T117" fmla="*/ 7 h 497"/>
                <a:gd name="T118" fmla="*/ 225 w 496"/>
                <a:gd name="T119" fmla="*/ 4 h 497"/>
                <a:gd name="T120" fmla="*/ 247 w 496"/>
                <a:gd name="T121" fmla="*/ 3 h 497"/>
                <a:gd name="T122" fmla="*/ 268 w 496"/>
                <a:gd name="T123" fmla="*/ 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6" h="497">
                  <a:moveTo>
                    <a:pt x="249" y="497"/>
                  </a:moveTo>
                  <a:cubicBezTo>
                    <a:pt x="248" y="497"/>
                    <a:pt x="248" y="497"/>
                    <a:pt x="248" y="497"/>
                  </a:cubicBezTo>
                  <a:cubicBezTo>
                    <a:pt x="241" y="497"/>
                    <a:pt x="234" y="497"/>
                    <a:pt x="227" y="496"/>
                  </a:cubicBezTo>
                  <a:cubicBezTo>
                    <a:pt x="227" y="494"/>
                    <a:pt x="227" y="494"/>
                    <a:pt x="227" y="494"/>
                  </a:cubicBezTo>
                  <a:cubicBezTo>
                    <a:pt x="234" y="494"/>
                    <a:pt x="241" y="495"/>
                    <a:pt x="248" y="495"/>
                  </a:cubicBezTo>
                  <a:cubicBezTo>
                    <a:pt x="249" y="495"/>
                    <a:pt x="249" y="495"/>
                    <a:pt x="249" y="495"/>
                  </a:cubicBezTo>
                  <a:lnTo>
                    <a:pt x="249" y="497"/>
                  </a:lnTo>
                  <a:close/>
                  <a:moveTo>
                    <a:pt x="270" y="496"/>
                  </a:moveTo>
                  <a:cubicBezTo>
                    <a:pt x="270" y="494"/>
                    <a:pt x="270" y="494"/>
                    <a:pt x="270" y="494"/>
                  </a:cubicBezTo>
                  <a:cubicBezTo>
                    <a:pt x="277" y="493"/>
                    <a:pt x="284" y="492"/>
                    <a:pt x="291" y="491"/>
                  </a:cubicBezTo>
                  <a:cubicBezTo>
                    <a:pt x="292" y="493"/>
                    <a:pt x="292" y="493"/>
                    <a:pt x="292" y="493"/>
                  </a:cubicBezTo>
                  <a:cubicBezTo>
                    <a:pt x="285" y="494"/>
                    <a:pt x="278" y="495"/>
                    <a:pt x="270" y="496"/>
                  </a:cubicBezTo>
                  <a:close/>
                  <a:moveTo>
                    <a:pt x="206" y="493"/>
                  </a:moveTo>
                  <a:cubicBezTo>
                    <a:pt x="199" y="492"/>
                    <a:pt x="192" y="491"/>
                    <a:pt x="185" y="489"/>
                  </a:cubicBezTo>
                  <a:cubicBezTo>
                    <a:pt x="185" y="486"/>
                    <a:pt x="185" y="486"/>
                    <a:pt x="185" y="486"/>
                  </a:cubicBezTo>
                  <a:cubicBezTo>
                    <a:pt x="192" y="488"/>
                    <a:pt x="199" y="490"/>
                    <a:pt x="206" y="491"/>
                  </a:cubicBezTo>
                  <a:lnTo>
                    <a:pt x="206" y="493"/>
                  </a:lnTo>
                  <a:close/>
                  <a:moveTo>
                    <a:pt x="313" y="488"/>
                  </a:moveTo>
                  <a:cubicBezTo>
                    <a:pt x="312" y="486"/>
                    <a:pt x="312" y="486"/>
                    <a:pt x="312" y="486"/>
                  </a:cubicBezTo>
                  <a:cubicBezTo>
                    <a:pt x="319" y="484"/>
                    <a:pt x="326" y="482"/>
                    <a:pt x="333" y="480"/>
                  </a:cubicBezTo>
                  <a:cubicBezTo>
                    <a:pt x="334" y="482"/>
                    <a:pt x="334" y="482"/>
                    <a:pt x="334" y="482"/>
                  </a:cubicBezTo>
                  <a:cubicBezTo>
                    <a:pt x="327" y="484"/>
                    <a:pt x="320" y="487"/>
                    <a:pt x="313" y="488"/>
                  </a:cubicBezTo>
                  <a:close/>
                  <a:moveTo>
                    <a:pt x="164" y="482"/>
                  </a:moveTo>
                  <a:cubicBezTo>
                    <a:pt x="157" y="480"/>
                    <a:pt x="150" y="477"/>
                    <a:pt x="144" y="474"/>
                  </a:cubicBezTo>
                  <a:cubicBezTo>
                    <a:pt x="145" y="472"/>
                    <a:pt x="145" y="472"/>
                    <a:pt x="145" y="472"/>
                  </a:cubicBezTo>
                  <a:cubicBezTo>
                    <a:pt x="151" y="475"/>
                    <a:pt x="158" y="478"/>
                    <a:pt x="165" y="480"/>
                  </a:cubicBezTo>
                  <a:lnTo>
                    <a:pt x="164" y="482"/>
                  </a:lnTo>
                  <a:close/>
                  <a:moveTo>
                    <a:pt x="354" y="474"/>
                  </a:moveTo>
                  <a:cubicBezTo>
                    <a:pt x="353" y="471"/>
                    <a:pt x="353" y="471"/>
                    <a:pt x="353" y="471"/>
                  </a:cubicBezTo>
                  <a:cubicBezTo>
                    <a:pt x="359" y="468"/>
                    <a:pt x="365" y="465"/>
                    <a:pt x="371" y="461"/>
                  </a:cubicBezTo>
                  <a:cubicBezTo>
                    <a:pt x="373" y="464"/>
                    <a:pt x="373" y="464"/>
                    <a:pt x="373" y="464"/>
                  </a:cubicBezTo>
                  <a:cubicBezTo>
                    <a:pt x="366" y="467"/>
                    <a:pt x="360" y="471"/>
                    <a:pt x="354" y="474"/>
                  </a:cubicBezTo>
                  <a:close/>
                  <a:moveTo>
                    <a:pt x="125" y="464"/>
                  </a:moveTo>
                  <a:cubicBezTo>
                    <a:pt x="119" y="461"/>
                    <a:pt x="112" y="457"/>
                    <a:pt x="106" y="453"/>
                  </a:cubicBezTo>
                  <a:cubicBezTo>
                    <a:pt x="108" y="451"/>
                    <a:pt x="108" y="451"/>
                    <a:pt x="108" y="451"/>
                  </a:cubicBezTo>
                  <a:cubicBezTo>
                    <a:pt x="114" y="455"/>
                    <a:pt x="120" y="458"/>
                    <a:pt x="126" y="462"/>
                  </a:cubicBezTo>
                  <a:lnTo>
                    <a:pt x="125" y="464"/>
                  </a:lnTo>
                  <a:close/>
                  <a:moveTo>
                    <a:pt x="391" y="452"/>
                  </a:moveTo>
                  <a:cubicBezTo>
                    <a:pt x="390" y="450"/>
                    <a:pt x="390" y="450"/>
                    <a:pt x="390" y="450"/>
                  </a:cubicBezTo>
                  <a:cubicBezTo>
                    <a:pt x="395" y="446"/>
                    <a:pt x="401" y="441"/>
                    <a:pt x="406" y="437"/>
                  </a:cubicBezTo>
                  <a:cubicBezTo>
                    <a:pt x="408" y="439"/>
                    <a:pt x="408" y="439"/>
                    <a:pt x="408" y="439"/>
                  </a:cubicBezTo>
                  <a:cubicBezTo>
                    <a:pt x="403" y="443"/>
                    <a:pt x="397" y="448"/>
                    <a:pt x="391" y="452"/>
                  </a:cubicBezTo>
                  <a:close/>
                  <a:moveTo>
                    <a:pt x="89" y="439"/>
                  </a:moveTo>
                  <a:cubicBezTo>
                    <a:pt x="84" y="435"/>
                    <a:pt x="78" y="430"/>
                    <a:pt x="73" y="425"/>
                  </a:cubicBezTo>
                  <a:cubicBezTo>
                    <a:pt x="75" y="423"/>
                    <a:pt x="75" y="423"/>
                    <a:pt x="75" y="423"/>
                  </a:cubicBezTo>
                  <a:cubicBezTo>
                    <a:pt x="80" y="428"/>
                    <a:pt x="85" y="433"/>
                    <a:pt x="91" y="438"/>
                  </a:cubicBezTo>
                  <a:lnTo>
                    <a:pt x="89" y="439"/>
                  </a:lnTo>
                  <a:close/>
                  <a:moveTo>
                    <a:pt x="424" y="424"/>
                  </a:moveTo>
                  <a:cubicBezTo>
                    <a:pt x="422" y="422"/>
                    <a:pt x="422" y="422"/>
                    <a:pt x="422" y="422"/>
                  </a:cubicBezTo>
                  <a:cubicBezTo>
                    <a:pt x="427" y="417"/>
                    <a:pt x="432" y="412"/>
                    <a:pt x="437" y="407"/>
                  </a:cubicBezTo>
                  <a:cubicBezTo>
                    <a:pt x="439" y="408"/>
                    <a:pt x="439" y="408"/>
                    <a:pt x="439" y="408"/>
                  </a:cubicBezTo>
                  <a:cubicBezTo>
                    <a:pt x="434" y="414"/>
                    <a:pt x="429" y="419"/>
                    <a:pt x="424" y="424"/>
                  </a:cubicBezTo>
                  <a:close/>
                  <a:moveTo>
                    <a:pt x="59" y="409"/>
                  </a:moveTo>
                  <a:cubicBezTo>
                    <a:pt x="54" y="403"/>
                    <a:pt x="50" y="398"/>
                    <a:pt x="45" y="392"/>
                  </a:cubicBezTo>
                  <a:cubicBezTo>
                    <a:pt x="47" y="390"/>
                    <a:pt x="47" y="390"/>
                    <a:pt x="47" y="390"/>
                  </a:cubicBezTo>
                  <a:cubicBezTo>
                    <a:pt x="51" y="396"/>
                    <a:pt x="56" y="402"/>
                    <a:pt x="60" y="407"/>
                  </a:cubicBezTo>
                  <a:lnTo>
                    <a:pt x="59" y="409"/>
                  </a:lnTo>
                  <a:close/>
                  <a:moveTo>
                    <a:pt x="452" y="391"/>
                  </a:moveTo>
                  <a:cubicBezTo>
                    <a:pt x="450" y="390"/>
                    <a:pt x="450" y="390"/>
                    <a:pt x="450" y="390"/>
                  </a:cubicBezTo>
                  <a:cubicBezTo>
                    <a:pt x="454" y="384"/>
                    <a:pt x="458" y="378"/>
                    <a:pt x="461" y="371"/>
                  </a:cubicBezTo>
                  <a:cubicBezTo>
                    <a:pt x="463" y="373"/>
                    <a:pt x="463" y="373"/>
                    <a:pt x="463" y="373"/>
                  </a:cubicBezTo>
                  <a:cubicBezTo>
                    <a:pt x="460" y="379"/>
                    <a:pt x="456" y="385"/>
                    <a:pt x="452" y="391"/>
                  </a:cubicBezTo>
                  <a:close/>
                  <a:moveTo>
                    <a:pt x="34" y="374"/>
                  </a:moveTo>
                  <a:cubicBezTo>
                    <a:pt x="30" y="367"/>
                    <a:pt x="27" y="361"/>
                    <a:pt x="24" y="354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9" y="360"/>
                    <a:pt x="32" y="366"/>
                    <a:pt x="36" y="372"/>
                  </a:cubicBezTo>
                  <a:lnTo>
                    <a:pt x="34" y="374"/>
                  </a:lnTo>
                  <a:close/>
                  <a:moveTo>
                    <a:pt x="473" y="353"/>
                  </a:moveTo>
                  <a:cubicBezTo>
                    <a:pt x="471" y="352"/>
                    <a:pt x="471" y="352"/>
                    <a:pt x="471" y="352"/>
                  </a:cubicBezTo>
                  <a:cubicBezTo>
                    <a:pt x="474" y="346"/>
                    <a:pt x="477" y="339"/>
                    <a:pt x="479" y="333"/>
                  </a:cubicBezTo>
                  <a:cubicBezTo>
                    <a:pt x="482" y="333"/>
                    <a:pt x="482" y="333"/>
                    <a:pt x="482" y="333"/>
                  </a:cubicBezTo>
                  <a:cubicBezTo>
                    <a:pt x="479" y="340"/>
                    <a:pt x="476" y="347"/>
                    <a:pt x="473" y="353"/>
                  </a:cubicBezTo>
                  <a:close/>
                  <a:moveTo>
                    <a:pt x="15" y="335"/>
                  </a:moveTo>
                  <a:cubicBezTo>
                    <a:pt x="13" y="328"/>
                    <a:pt x="11" y="321"/>
                    <a:pt x="9" y="314"/>
                  </a:cubicBezTo>
                  <a:cubicBezTo>
                    <a:pt x="11" y="313"/>
                    <a:pt x="11" y="313"/>
                    <a:pt x="11" y="313"/>
                  </a:cubicBezTo>
                  <a:cubicBezTo>
                    <a:pt x="13" y="320"/>
                    <a:pt x="15" y="327"/>
                    <a:pt x="18" y="334"/>
                  </a:cubicBezTo>
                  <a:lnTo>
                    <a:pt x="15" y="335"/>
                  </a:lnTo>
                  <a:close/>
                  <a:moveTo>
                    <a:pt x="488" y="313"/>
                  </a:moveTo>
                  <a:cubicBezTo>
                    <a:pt x="486" y="312"/>
                    <a:pt x="486" y="312"/>
                    <a:pt x="486" y="312"/>
                  </a:cubicBezTo>
                  <a:cubicBezTo>
                    <a:pt x="488" y="305"/>
                    <a:pt x="489" y="298"/>
                    <a:pt x="490" y="291"/>
                  </a:cubicBezTo>
                  <a:cubicBezTo>
                    <a:pt x="493" y="292"/>
                    <a:pt x="493" y="292"/>
                    <a:pt x="493" y="292"/>
                  </a:cubicBezTo>
                  <a:cubicBezTo>
                    <a:pt x="492" y="299"/>
                    <a:pt x="490" y="306"/>
                    <a:pt x="488" y="313"/>
                  </a:cubicBezTo>
                  <a:close/>
                  <a:moveTo>
                    <a:pt x="4" y="293"/>
                  </a:moveTo>
                  <a:cubicBezTo>
                    <a:pt x="3" y="286"/>
                    <a:pt x="2" y="279"/>
                    <a:pt x="1" y="271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4" y="278"/>
                    <a:pt x="5" y="285"/>
                    <a:pt x="6" y="292"/>
                  </a:cubicBezTo>
                  <a:lnTo>
                    <a:pt x="4" y="293"/>
                  </a:lnTo>
                  <a:close/>
                  <a:moveTo>
                    <a:pt x="496" y="270"/>
                  </a:moveTo>
                  <a:cubicBezTo>
                    <a:pt x="493" y="270"/>
                    <a:pt x="493" y="270"/>
                    <a:pt x="493" y="270"/>
                  </a:cubicBezTo>
                  <a:cubicBezTo>
                    <a:pt x="494" y="263"/>
                    <a:pt x="494" y="256"/>
                    <a:pt x="494" y="249"/>
                  </a:cubicBezTo>
                  <a:cubicBezTo>
                    <a:pt x="494" y="248"/>
                    <a:pt x="494" y="247"/>
                    <a:pt x="494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6" y="247"/>
                    <a:pt x="496" y="248"/>
                    <a:pt x="496" y="249"/>
                  </a:cubicBezTo>
                  <a:cubicBezTo>
                    <a:pt x="496" y="256"/>
                    <a:pt x="496" y="263"/>
                    <a:pt x="496" y="270"/>
                  </a:cubicBezTo>
                  <a:close/>
                  <a:moveTo>
                    <a:pt x="0" y="250"/>
                  </a:moveTo>
                  <a:cubicBezTo>
                    <a:pt x="0" y="249"/>
                    <a:pt x="0" y="249"/>
                    <a:pt x="0" y="249"/>
                  </a:cubicBezTo>
                  <a:cubicBezTo>
                    <a:pt x="0" y="242"/>
                    <a:pt x="0" y="235"/>
                    <a:pt x="1" y="228"/>
                  </a:cubicBezTo>
                  <a:cubicBezTo>
                    <a:pt x="3" y="228"/>
                    <a:pt x="3" y="228"/>
                    <a:pt x="3" y="228"/>
                  </a:cubicBezTo>
                  <a:cubicBezTo>
                    <a:pt x="3" y="235"/>
                    <a:pt x="2" y="242"/>
                    <a:pt x="2" y="249"/>
                  </a:cubicBezTo>
                  <a:cubicBezTo>
                    <a:pt x="2" y="250"/>
                    <a:pt x="2" y="250"/>
                    <a:pt x="2" y="250"/>
                  </a:cubicBezTo>
                  <a:lnTo>
                    <a:pt x="0" y="250"/>
                  </a:lnTo>
                  <a:close/>
                  <a:moveTo>
                    <a:pt x="493" y="225"/>
                  </a:moveTo>
                  <a:cubicBezTo>
                    <a:pt x="492" y="218"/>
                    <a:pt x="491" y="211"/>
                    <a:pt x="490" y="204"/>
                  </a:cubicBezTo>
                  <a:cubicBezTo>
                    <a:pt x="492" y="203"/>
                    <a:pt x="492" y="203"/>
                    <a:pt x="492" y="203"/>
                  </a:cubicBezTo>
                  <a:cubicBezTo>
                    <a:pt x="494" y="210"/>
                    <a:pt x="495" y="218"/>
                    <a:pt x="495" y="225"/>
                  </a:cubicBezTo>
                  <a:lnTo>
                    <a:pt x="493" y="225"/>
                  </a:lnTo>
                  <a:close/>
                  <a:moveTo>
                    <a:pt x="6" y="207"/>
                  </a:moveTo>
                  <a:cubicBezTo>
                    <a:pt x="4" y="207"/>
                    <a:pt x="4" y="207"/>
                    <a:pt x="4" y="207"/>
                  </a:cubicBezTo>
                  <a:cubicBezTo>
                    <a:pt x="5" y="200"/>
                    <a:pt x="6" y="193"/>
                    <a:pt x="8" y="186"/>
                  </a:cubicBezTo>
                  <a:cubicBezTo>
                    <a:pt x="10" y="186"/>
                    <a:pt x="10" y="186"/>
                    <a:pt x="10" y="186"/>
                  </a:cubicBezTo>
                  <a:cubicBezTo>
                    <a:pt x="9" y="193"/>
                    <a:pt x="7" y="200"/>
                    <a:pt x="6" y="207"/>
                  </a:cubicBezTo>
                  <a:close/>
                  <a:moveTo>
                    <a:pt x="485" y="183"/>
                  </a:moveTo>
                  <a:cubicBezTo>
                    <a:pt x="483" y="176"/>
                    <a:pt x="481" y="169"/>
                    <a:pt x="479" y="163"/>
                  </a:cubicBezTo>
                  <a:cubicBezTo>
                    <a:pt x="481" y="162"/>
                    <a:pt x="481" y="162"/>
                    <a:pt x="481" y="162"/>
                  </a:cubicBezTo>
                  <a:cubicBezTo>
                    <a:pt x="483" y="168"/>
                    <a:pt x="486" y="175"/>
                    <a:pt x="488" y="182"/>
                  </a:cubicBezTo>
                  <a:lnTo>
                    <a:pt x="485" y="183"/>
                  </a:lnTo>
                  <a:close/>
                  <a:moveTo>
                    <a:pt x="17" y="166"/>
                  </a:moveTo>
                  <a:cubicBezTo>
                    <a:pt x="14" y="165"/>
                    <a:pt x="14" y="165"/>
                    <a:pt x="14" y="165"/>
                  </a:cubicBezTo>
                  <a:cubicBezTo>
                    <a:pt x="17" y="158"/>
                    <a:pt x="20" y="151"/>
                    <a:pt x="23" y="145"/>
                  </a:cubicBezTo>
                  <a:cubicBezTo>
                    <a:pt x="25" y="146"/>
                    <a:pt x="25" y="146"/>
                    <a:pt x="25" y="146"/>
                  </a:cubicBezTo>
                  <a:cubicBezTo>
                    <a:pt x="22" y="152"/>
                    <a:pt x="19" y="159"/>
                    <a:pt x="17" y="166"/>
                  </a:cubicBezTo>
                  <a:close/>
                  <a:moveTo>
                    <a:pt x="470" y="143"/>
                  </a:moveTo>
                  <a:cubicBezTo>
                    <a:pt x="467" y="136"/>
                    <a:pt x="464" y="130"/>
                    <a:pt x="460" y="124"/>
                  </a:cubicBezTo>
                  <a:cubicBezTo>
                    <a:pt x="462" y="123"/>
                    <a:pt x="462" y="123"/>
                    <a:pt x="462" y="123"/>
                  </a:cubicBezTo>
                  <a:cubicBezTo>
                    <a:pt x="466" y="129"/>
                    <a:pt x="469" y="135"/>
                    <a:pt x="472" y="142"/>
                  </a:cubicBezTo>
                  <a:lnTo>
                    <a:pt x="470" y="143"/>
                  </a:lnTo>
                  <a:close/>
                  <a:moveTo>
                    <a:pt x="35" y="127"/>
                  </a:moveTo>
                  <a:cubicBezTo>
                    <a:pt x="33" y="126"/>
                    <a:pt x="33" y="126"/>
                    <a:pt x="33" y="126"/>
                  </a:cubicBezTo>
                  <a:cubicBezTo>
                    <a:pt x="36" y="119"/>
                    <a:pt x="40" y="113"/>
                    <a:pt x="44" y="107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2" y="115"/>
                    <a:pt x="38" y="121"/>
                    <a:pt x="35" y="127"/>
                  </a:cubicBezTo>
                  <a:close/>
                  <a:moveTo>
                    <a:pt x="448" y="106"/>
                  </a:moveTo>
                  <a:cubicBezTo>
                    <a:pt x="444" y="100"/>
                    <a:pt x="440" y="95"/>
                    <a:pt x="435" y="89"/>
                  </a:cubicBezTo>
                  <a:cubicBezTo>
                    <a:pt x="437" y="88"/>
                    <a:pt x="437" y="88"/>
                    <a:pt x="437" y="88"/>
                  </a:cubicBezTo>
                  <a:cubicBezTo>
                    <a:pt x="442" y="93"/>
                    <a:pt x="446" y="99"/>
                    <a:pt x="450" y="105"/>
                  </a:cubicBezTo>
                  <a:lnTo>
                    <a:pt x="448" y="106"/>
                  </a:lnTo>
                  <a:close/>
                  <a:moveTo>
                    <a:pt x="59" y="92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62" y="85"/>
                    <a:pt x="67" y="79"/>
                    <a:pt x="72" y="74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68" y="81"/>
                    <a:pt x="64" y="86"/>
                    <a:pt x="59" y="92"/>
                  </a:cubicBezTo>
                  <a:close/>
                  <a:moveTo>
                    <a:pt x="421" y="73"/>
                  </a:moveTo>
                  <a:cubicBezTo>
                    <a:pt x="416" y="69"/>
                    <a:pt x="410" y="64"/>
                    <a:pt x="405" y="59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12" y="62"/>
                    <a:pt x="417" y="67"/>
                    <a:pt x="422" y="72"/>
                  </a:cubicBezTo>
                  <a:lnTo>
                    <a:pt x="421" y="73"/>
                  </a:lnTo>
                  <a:close/>
                  <a:moveTo>
                    <a:pt x="89" y="61"/>
                  </a:moveTo>
                  <a:cubicBezTo>
                    <a:pt x="88" y="59"/>
                    <a:pt x="88" y="59"/>
                    <a:pt x="88" y="59"/>
                  </a:cubicBezTo>
                  <a:cubicBezTo>
                    <a:pt x="93" y="55"/>
                    <a:pt x="99" y="50"/>
                    <a:pt x="105" y="46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0" y="52"/>
                    <a:pt x="95" y="57"/>
                    <a:pt x="89" y="61"/>
                  </a:cubicBezTo>
                  <a:close/>
                  <a:moveTo>
                    <a:pt x="388" y="46"/>
                  </a:moveTo>
                  <a:cubicBezTo>
                    <a:pt x="382" y="42"/>
                    <a:pt x="376" y="38"/>
                    <a:pt x="370" y="35"/>
                  </a:cubicBezTo>
                  <a:cubicBezTo>
                    <a:pt x="371" y="33"/>
                    <a:pt x="371" y="33"/>
                    <a:pt x="371" y="33"/>
                  </a:cubicBezTo>
                  <a:cubicBezTo>
                    <a:pt x="377" y="36"/>
                    <a:pt x="383" y="40"/>
                    <a:pt x="389" y="44"/>
                  </a:cubicBezTo>
                  <a:lnTo>
                    <a:pt x="388" y="46"/>
                  </a:lnTo>
                  <a:close/>
                  <a:moveTo>
                    <a:pt x="124" y="36"/>
                  </a:moveTo>
                  <a:cubicBezTo>
                    <a:pt x="123" y="34"/>
                    <a:pt x="123" y="34"/>
                    <a:pt x="123" y="34"/>
                  </a:cubicBezTo>
                  <a:cubicBezTo>
                    <a:pt x="129" y="31"/>
                    <a:pt x="135" y="27"/>
                    <a:pt x="142" y="24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37" y="30"/>
                    <a:pt x="130" y="33"/>
                    <a:pt x="124" y="36"/>
                  </a:cubicBezTo>
                  <a:close/>
                  <a:moveTo>
                    <a:pt x="350" y="25"/>
                  </a:moveTo>
                  <a:cubicBezTo>
                    <a:pt x="344" y="22"/>
                    <a:pt x="337" y="19"/>
                    <a:pt x="331" y="17"/>
                  </a:cubicBezTo>
                  <a:cubicBezTo>
                    <a:pt x="331" y="15"/>
                    <a:pt x="331" y="15"/>
                    <a:pt x="331" y="15"/>
                  </a:cubicBezTo>
                  <a:cubicBezTo>
                    <a:pt x="338" y="17"/>
                    <a:pt x="345" y="20"/>
                    <a:pt x="351" y="23"/>
                  </a:cubicBezTo>
                  <a:lnTo>
                    <a:pt x="350" y="25"/>
                  </a:lnTo>
                  <a:close/>
                  <a:moveTo>
                    <a:pt x="163" y="18"/>
                  </a:moveTo>
                  <a:cubicBezTo>
                    <a:pt x="162" y="16"/>
                    <a:pt x="162" y="16"/>
                    <a:pt x="162" y="16"/>
                  </a:cubicBezTo>
                  <a:cubicBezTo>
                    <a:pt x="169" y="13"/>
                    <a:pt x="176" y="11"/>
                    <a:pt x="182" y="9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76" y="13"/>
                    <a:pt x="169" y="16"/>
                    <a:pt x="163" y="18"/>
                  </a:cubicBezTo>
                  <a:close/>
                  <a:moveTo>
                    <a:pt x="310" y="11"/>
                  </a:moveTo>
                  <a:cubicBezTo>
                    <a:pt x="303" y="9"/>
                    <a:pt x="296" y="7"/>
                    <a:pt x="289" y="6"/>
                  </a:cubicBezTo>
                  <a:cubicBezTo>
                    <a:pt x="290" y="4"/>
                    <a:pt x="290" y="4"/>
                    <a:pt x="290" y="4"/>
                  </a:cubicBezTo>
                  <a:cubicBezTo>
                    <a:pt x="297" y="5"/>
                    <a:pt x="304" y="7"/>
                    <a:pt x="311" y="8"/>
                  </a:cubicBezTo>
                  <a:lnTo>
                    <a:pt x="310" y="11"/>
                  </a:lnTo>
                  <a:close/>
                  <a:moveTo>
                    <a:pt x="204" y="7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11" y="3"/>
                    <a:pt x="218" y="2"/>
                    <a:pt x="225" y="2"/>
                  </a:cubicBezTo>
                  <a:cubicBezTo>
                    <a:pt x="225" y="4"/>
                    <a:pt x="225" y="4"/>
                    <a:pt x="225" y="4"/>
                  </a:cubicBezTo>
                  <a:cubicBezTo>
                    <a:pt x="218" y="5"/>
                    <a:pt x="211" y="6"/>
                    <a:pt x="204" y="7"/>
                  </a:cubicBezTo>
                  <a:close/>
                  <a:moveTo>
                    <a:pt x="268" y="4"/>
                  </a:moveTo>
                  <a:cubicBezTo>
                    <a:pt x="261" y="3"/>
                    <a:pt x="254" y="3"/>
                    <a:pt x="247" y="3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4" y="0"/>
                    <a:pt x="261" y="1"/>
                    <a:pt x="268" y="1"/>
                  </a:cubicBezTo>
                  <a:lnTo>
                    <a:pt x="26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7962902" y="3640139"/>
              <a:ext cx="785813" cy="785813"/>
            </a:xfrm>
            <a:custGeom>
              <a:avLst/>
              <a:gdLst>
                <a:gd name="T0" fmla="*/ 280 w 555"/>
                <a:gd name="T1" fmla="*/ 555 h 555"/>
                <a:gd name="T2" fmla="*/ 236 w 555"/>
                <a:gd name="T3" fmla="*/ 552 h 555"/>
                <a:gd name="T4" fmla="*/ 354 w 555"/>
                <a:gd name="T5" fmla="*/ 541 h 555"/>
                <a:gd name="T6" fmla="*/ 175 w 555"/>
                <a:gd name="T7" fmla="*/ 532 h 555"/>
                <a:gd name="T8" fmla="*/ 415 w 555"/>
                <a:gd name="T9" fmla="*/ 519 h 555"/>
                <a:gd name="T10" fmla="*/ 154 w 555"/>
                <a:gd name="T11" fmla="*/ 527 h 555"/>
                <a:gd name="T12" fmla="*/ 117 w 555"/>
                <a:gd name="T13" fmla="*/ 504 h 555"/>
                <a:gd name="T14" fmla="*/ 283 w 555"/>
                <a:gd name="T15" fmla="*/ 494 h 555"/>
                <a:gd name="T16" fmla="*/ 240 w 555"/>
                <a:gd name="T17" fmla="*/ 491 h 555"/>
                <a:gd name="T18" fmla="*/ 347 w 555"/>
                <a:gd name="T19" fmla="*/ 486 h 555"/>
                <a:gd name="T20" fmla="*/ 219 w 555"/>
                <a:gd name="T21" fmla="*/ 489 h 555"/>
                <a:gd name="T22" fmla="*/ 475 w 555"/>
                <a:gd name="T23" fmla="*/ 472 h 555"/>
                <a:gd name="T24" fmla="*/ 367 w 555"/>
                <a:gd name="T25" fmla="*/ 478 h 555"/>
                <a:gd name="T26" fmla="*/ 86 w 555"/>
                <a:gd name="T27" fmla="*/ 474 h 555"/>
                <a:gd name="T28" fmla="*/ 178 w 555"/>
                <a:gd name="T29" fmla="*/ 474 h 555"/>
                <a:gd name="T30" fmla="*/ 496 w 555"/>
                <a:gd name="T31" fmla="*/ 448 h 555"/>
                <a:gd name="T32" fmla="*/ 125 w 555"/>
                <a:gd name="T33" fmla="*/ 436 h 555"/>
                <a:gd name="T34" fmla="*/ 45 w 555"/>
                <a:gd name="T35" fmla="*/ 425 h 555"/>
                <a:gd name="T36" fmla="*/ 451 w 555"/>
                <a:gd name="T37" fmla="*/ 412 h 555"/>
                <a:gd name="T38" fmla="*/ 110 w 555"/>
                <a:gd name="T39" fmla="*/ 421 h 555"/>
                <a:gd name="T40" fmla="*/ 32 w 555"/>
                <a:gd name="T41" fmla="*/ 408 h 555"/>
                <a:gd name="T42" fmla="*/ 461 w 555"/>
                <a:gd name="T43" fmla="*/ 392 h 555"/>
                <a:gd name="T44" fmla="*/ 79 w 555"/>
                <a:gd name="T45" fmla="*/ 364 h 555"/>
                <a:gd name="T46" fmla="*/ 545 w 555"/>
                <a:gd name="T47" fmla="*/ 352 h 555"/>
                <a:gd name="T48" fmla="*/ 15 w 555"/>
                <a:gd name="T49" fmla="*/ 368 h 555"/>
                <a:gd name="T50" fmla="*/ 68 w 555"/>
                <a:gd name="T51" fmla="*/ 345 h 555"/>
                <a:gd name="T52" fmla="*/ 547 w 555"/>
                <a:gd name="T53" fmla="*/ 331 h 555"/>
                <a:gd name="T54" fmla="*/ 4 w 555"/>
                <a:gd name="T55" fmla="*/ 304 h 555"/>
                <a:gd name="T56" fmla="*/ 497 w 555"/>
                <a:gd name="T57" fmla="*/ 292 h 555"/>
                <a:gd name="T58" fmla="*/ 59 w 555"/>
                <a:gd name="T59" fmla="*/ 303 h 555"/>
                <a:gd name="T60" fmla="*/ 555 w 555"/>
                <a:gd name="T61" fmla="*/ 275 h 555"/>
                <a:gd name="T62" fmla="*/ 3 w 555"/>
                <a:gd name="T63" fmla="*/ 280 h 555"/>
                <a:gd name="T64" fmla="*/ 497 w 555"/>
                <a:gd name="T65" fmla="*/ 270 h 555"/>
                <a:gd name="T66" fmla="*/ 61 w 555"/>
                <a:gd name="T67" fmla="*/ 260 h 555"/>
                <a:gd name="T68" fmla="*/ 5 w 555"/>
                <a:gd name="T69" fmla="*/ 240 h 555"/>
                <a:gd name="T70" fmla="*/ 482 w 555"/>
                <a:gd name="T71" fmla="*/ 207 h 555"/>
                <a:gd name="T72" fmla="*/ 73 w 555"/>
                <a:gd name="T73" fmla="*/ 197 h 555"/>
                <a:gd name="T74" fmla="*/ 545 w 555"/>
                <a:gd name="T75" fmla="*/ 203 h 555"/>
                <a:gd name="T76" fmla="*/ 14 w 555"/>
                <a:gd name="T77" fmla="*/ 198 h 555"/>
                <a:gd name="T78" fmla="*/ 85 w 555"/>
                <a:gd name="T79" fmla="*/ 178 h 555"/>
                <a:gd name="T80" fmla="*/ 517 w 555"/>
                <a:gd name="T81" fmla="*/ 144 h 555"/>
                <a:gd name="T82" fmla="*/ 37 w 555"/>
                <a:gd name="T83" fmla="*/ 138 h 555"/>
                <a:gd name="T84" fmla="*/ 455 w 555"/>
                <a:gd name="T85" fmla="*/ 149 h 555"/>
                <a:gd name="T86" fmla="*/ 108 w 555"/>
                <a:gd name="T87" fmla="*/ 143 h 555"/>
                <a:gd name="T88" fmla="*/ 424 w 555"/>
                <a:gd name="T89" fmla="*/ 119 h 555"/>
                <a:gd name="T90" fmla="*/ 49 w 555"/>
                <a:gd name="T91" fmla="*/ 120 h 555"/>
                <a:gd name="T92" fmla="*/ 153 w 555"/>
                <a:gd name="T93" fmla="*/ 97 h 555"/>
                <a:gd name="T94" fmla="*/ 467 w 555"/>
                <a:gd name="T95" fmla="*/ 75 h 555"/>
                <a:gd name="T96" fmla="*/ 373 w 555"/>
                <a:gd name="T97" fmla="*/ 80 h 555"/>
                <a:gd name="T98" fmla="*/ 192 w 555"/>
                <a:gd name="T99" fmla="*/ 79 h 555"/>
                <a:gd name="T100" fmla="*/ 94 w 555"/>
                <a:gd name="T101" fmla="*/ 74 h 555"/>
                <a:gd name="T102" fmla="*/ 353 w 555"/>
                <a:gd name="T103" fmla="*/ 71 h 555"/>
                <a:gd name="T104" fmla="*/ 212 w 555"/>
                <a:gd name="T105" fmla="*/ 71 h 555"/>
                <a:gd name="T106" fmla="*/ 310 w 555"/>
                <a:gd name="T107" fmla="*/ 64 h 555"/>
                <a:gd name="T108" fmla="*/ 254 w 555"/>
                <a:gd name="T109" fmla="*/ 59 h 555"/>
                <a:gd name="T110" fmla="*/ 126 w 555"/>
                <a:gd name="T111" fmla="*/ 45 h 555"/>
                <a:gd name="T112" fmla="*/ 414 w 555"/>
                <a:gd name="T113" fmla="*/ 36 h 555"/>
                <a:gd name="T114" fmla="*/ 146 w 555"/>
                <a:gd name="T115" fmla="*/ 37 h 555"/>
                <a:gd name="T116" fmla="*/ 185 w 555"/>
                <a:gd name="T117" fmla="*/ 19 h 555"/>
                <a:gd name="T118" fmla="*/ 312 w 555"/>
                <a:gd name="T119" fmla="*/ 5 h 555"/>
                <a:gd name="T120" fmla="*/ 247 w 555"/>
                <a:gd name="T121" fmla="*/ 2 h 555"/>
                <a:gd name="T122" fmla="*/ 291 w 555"/>
                <a:gd name="T123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5" h="555">
                  <a:moveTo>
                    <a:pt x="280" y="555"/>
                  </a:moveTo>
                  <a:cubicBezTo>
                    <a:pt x="272" y="555"/>
                    <a:pt x="265" y="555"/>
                    <a:pt x="258" y="555"/>
                  </a:cubicBezTo>
                  <a:cubicBezTo>
                    <a:pt x="258" y="551"/>
                    <a:pt x="258" y="551"/>
                    <a:pt x="258" y="551"/>
                  </a:cubicBezTo>
                  <a:cubicBezTo>
                    <a:pt x="269" y="552"/>
                    <a:pt x="280" y="552"/>
                    <a:pt x="291" y="552"/>
                  </a:cubicBezTo>
                  <a:cubicBezTo>
                    <a:pt x="291" y="555"/>
                    <a:pt x="291" y="555"/>
                    <a:pt x="291" y="555"/>
                  </a:cubicBezTo>
                  <a:cubicBezTo>
                    <a:pt x="287" y="555"/>
                    <a:pt x="283" y="555"/>
                    <a:pt x="280" y="555"/>
                  </a:cubicBezTo>
                  <a:close/>
                  <a:moveTo>
                    <a:pt x="313" y="553"/>
                  </a:moveTo>
                  <a:cubicBezTo>
                    <a:pt x="312" y="550"/>
                    <a:pt x="312" y="550"/>
                    <a:pt x="312" y="550"/>
                  </a:cubicBezTo>
                  <a:cubicBezTo>
                    <a:pt x="319" y="549"/>
                    <a:pt x="327" y="548"/>
                    <a:pt x="333" y="546"/>
                  </a:cubicBezTo>
                  <a:cubicBezTo>
                    <a:pt x="334" y="549"/>
                    <a:pt x="334" y="549"/>
                    <a:pt x="334" y="549"/>
                  </a:cubicBezTo>
                  <a:cubicBezTo>
                    <a:pt x="327" y="551"/>
                    <a:pt x="320" y="552"/>
                    <a:pt x="313" y="553"/>
                  </a:cubicBezTo>
                  <a:close/>
                  <a:moveTo>
                    <a:pt x="236" y="552"/>
                  </a:moveTo>
                  <a:cubicBezTo>
                    <a:pt x="229" y="551"/>
                    <a:pt x="222" y="550"/>
                    <a:pt x="215" y="548"/>
                  </a:cubicBezTo>
                  <a:cubicBezTo>
                    <a:pt x="216" y="545"/>
                    <a:pt x="216" y="545"/>
                    <a:pt x="216" y="545"/>
                  </a:cubicBezTo>
                  <a:cubicBezTo>
                    <a:pt x="223" y="547"/>
                    <a:pt x="230" y="548"/>
                    <a:pt x="237" y="549"/>
                  </a:cubicBezTo>
                  <a:lnTo>
                    <a:pt x="236" y="552"/>
                  </a:lnTo>
                  <a:close/>
                  <a:moveTo>
                    <a:pt x="355" y="544"/>
                  </a:moveTo>
                  <a:cubicBezTo>
                    <a:pt x="354" y="541"/>
                    <a:pt x="354" y="541"/>
                    <a:pt x="354" y="541"/>
                  </a:cubicBezTo>
                  <a:cubicBezTo>
                    <a:pt x="361" y="539"/>
                    <a:pt x="368" y="537"/>
                    <a:pt x="375" y="534"/>
                  </a:cubicBezTo>
                  <a:cubicBezTo>
                    <a:pt x="376" y="537"/>
                    <a:pt x="376" y="537"/>
                    <a:pt x="376" y="537"/>
                  </a:cubicBezTo>
                  <a:cubicBezTo>
                    <a:pt x="369" y="540"/>
                    <a:pt x="362" y="542"/>
                    <a:pt x="355" y="544"/>
                  </a:cubicBezTo>
                  <a:close/>
                  <a:moveTo>
                    <a:pt x="194" y="543"/>
                  </a:moveTo>
                  <a:cubicBezTo>
                    <a:pt x="187" y="541"/>
                    <a:pt x="181" y="538"/>
                    <a:pt x="174" y="535"/>
                  </a:cubicBezTo>
                  <a:cubicBezTo>
                    <a:pt x="175" y="532"/>
                    <a:pt x="175" y="532"/>
                    <a:pt x="175" y="532"/>
                  </a:cubicBezTo>
                  <a:cubicBezTo>
                    <a:pt x="182" y="535"/>
                    <a:pt x="188" y="537"/>
                    <a:pt x="195" y="540"/>
                  </a:cubicBezTo>
                  <a:lnTo>
                    <a:pt x="194" y="543"/>
                  </a:lnTo>
                  <a:close/>
                  <a:moveTo>
                    <a:pt x="396" y="529"/>
                  </a:moveTo>
                  <a:cubicBezTo>
                    <a:pt x="394" y="526"/>
                    <a:pt x="394" y="526"/>
                    <a:pt x="394" y="526"/>
                  </a:cubicBezTo>
                  <a:cubicBezTo>
                    <a:pt x="401" y="523"/>
                    <a:pt x="407" y="520"/>
                    <a:pt x="413" y="516"/>
                  </a:cubicBezTo>
                  <a:cubicBezTo>
                    <a:pt x="415" y="519"/>
                    <a:pt x="415" y="519"/>
                    <a:pt x="415" y="519"/>
                  </a:cubicBezTo>
                  <a:cubicBezTo>
                    <a:pt x="409" y="522"/>
                    <a:pt x="402" y="526"/>
                    <a:pt x="396" y="529"/>
                  </a:cubicBezTo>
                  <a:close/>
                  <a:moveTo>
                    <a:pt x="154" y="527"/>
                  </a:moveTo>
                  <a:cubicBezTo>
                    <a:pt x="148" y="523"/>
                    <a:pt x="141" y="520"/>
                    <a:pt x="135" y="516"/>
                  </a:cubicBezTo>
                  <a:cubicBezTo>
                    <a:pt x="137" y="513"/>
                    <a:pt x="137" y="513"/>
                    <a:pt x="137" y="513"/>
                  </a:cubicBezTo>
                  <a:cubicBezTo>
                    <a:pt x="143" y="517"/>
                    <a:pt x="149" y="520"/>
                    <a:pt x="156" y="524"/>
                  </a:cubicBezTo>
                  <a:lnTo>
                    <a:pt x="154" y="527"/>
                  </a:lnTo>
                  <a:close/>
                  <a:moveTo>
                    <a:pt x="433" y="507"/>
                  </a:moveTo>
                  <a:cubicBezTo>
                    <a:pt x="431" y="505"/>
                    <a:pt x="431" y="505"/>
                    <a:pt x="431" y="505"/>
                  </a:cubicBezTo>
                  <a:cubicBezTo>
                    <a:pt x="437" y="501"/>
                    <a:pt x="443" y="496"/>
                    <a:pt x="449" y="492"/>
                  </a:cubicBezTo>
                  <a:cubicBezTo>
                    <a:pt x="451" y="495"/>
                    <a:pt x="451" y="495"/>
                    <a:pt x="451" y="495"/>
                  </a:cubicBezTo>
                  <a:cubicBezTo>
                    <a:pt x="445" y="499"/>
                    <a:pt x="439" y="503"/>
                    <a:pt x="433" y="507"/>
                  </a:cubicBezTo>
                  <a:close/>
                  <a:moveTo>
                    <a:pt x="117" y="504"/>
                  </a:moveTo>
                  <a:cubicBezTo>
                    <a:pt x="111" y="500"/>
                    <a:pt x="105" y="496"/>
                    <a:pt x="100" y="491"/>
                  </a:cubicBezTo>
                  <a:cubicBezTo>
                    <a:pt x="102" y="489"/>
                    <a:pt x="102" y="489"/>
                    <a:pt x="102" y="489"/>
                  </a:cubicBezTo>
                  <a:cubicBezTo>
                    <a:pt x="107" y="493"/>
                    <a:pt x="113" y="498"/>
                    <a:pt x="119" y="502"/>
                  </a:cubicBezTo>
                  <a:lnTo>
                    <a:pt x="117" y="504"/>
                  </a:lnTo>
                  <a:close/>
                  <a:moveTo>
                    <a:pt x="283" y="497"/>
                  </a:moveTo>
                  <a:cubicBezTo>
                    <a:pt x="283" y="494"/>
                    <a:pt x="283" y="494"/>
                    <a:pt x="283" y="494"/>
                  </a:cubicBezTo>
                  <a:cubicBezTo>
                    <a:pt x="290" y="494"/>
                    <a:pt x="297" y="493"/>
                    <a:pt x="304" y="493"/>
                  </a:cubicBezTo>
                  <a:cubicBezTo>
                    <a:pt x="305" y="496"/>
                    <a:pt x="305" y="496"/>
                    <a:pt x="305" y="496"/>
                  </a:cubicBezTo>
                  <a:cubicBezTo>
                    <a:pt x="298" y="497"/>
                    <a:pt x="290" y="497"/>
                    <a:pt x="283" y="497"/>
                  </a:cubicBezTo>
                  <a:close/>
                  <a:moveTo>
                    <a:pt x="261" y="497"/>
                  </a:moveTo>
                  <a:cubicBezTo>
                    <a:pt x="254" y="496"/>
                    <a:pt x="247" y="495"/>
                    <a:pt x="240" y="494"/>
                  </a:cubicBezTo>
                  <a:cubicBezTo>
                    <a:pt x="240" y="491"/>
                    <a:pt x="240" y="491"/>
                    <a:pt x="240" y="491"/>
                  </a:cubicBezTo>
                  <a:cubicBezTo>
                    <a:pt x="247" y="492"/>
                    <a:pt x="254" y="493"/>
                    <a:pt x="262" y="494"/>
                  </a:cubicBezTo>
                  <a:lnTo>
                    <a:pt x="261" y="497"/>
                  </a:lnTo>
                  <a:close/>
                  <a:moveTo>
                    <a:pt x="326" y="492"/>
                  </a:moveTo>
                  <a:cubicBezTo>
                    <a:pt x="325" y="489"/>
                    <a:pt x="325" y="489"/>
                    <a:pt x="325" y="489"/>
                  </a:cubicBezTo>
                  <a:cubicBezTo>
                    <a:pt x="332" y="487"/>
                    <a:pt x="339" y="485"/>
                    <a:pt x="346" y="483"/>
                  </a:cubicBezTo>
                  <a:cubicBezTo>
                    <a:pt x="347" y="486"/>
                    <a:pt x="347" y="486"/>
                    <a:pt x="347" y="486"/>
                  </a:cubicBezTo>
                  <a:cubicBezTo>
                    <a:pt x="340" y="488"/>
                    <a:pt x="333" y="490"/>
                    <a:pt x="326" y="492"/>
                  </a:cubicBezTo>
                  <a:close/>
                  <a:moveTo>
                    <a:pt x="219" y="489"/>
                  </a:moveTo>
                  <a:cubicBezTo>
                    <a:pt x="212" y="488"/>
                    <a:pt x="205" y="485"/>
                    <a:pt x="198" y="483"/>
                  </a:cubicBezTo>
                  <a:cubicBezTo>
                    <a:pt x="199" y="480"/>
                    <a:pt x="199" y="480"/>
                    <a:pt x="199" y="480"/>
                  </a:cubicBezTo>
                  <a:cubicBezTo>
                    <a:pt x="206" y="482"/>
                    <a:pt x="213" y="484"/>
                    <a:pt x="220" y="486"/>
                  </a:cubicBezTo>
                  <a:lnTo>
                    <a:pt x="219" y="489"/>
                  </a:lnTo>
                  <a:close/>
                  <a:moveTo>
                    <a:pt x="467" y="480"/>
                  </a:moveTo>
                  <a:cubicBezTo>
                    <a:pt x="465" y="478"/>
                    <a:pt x="465" y="478"/>
                    <a:pt x="465" y="478"/>
                  </a:cubicBezTo>
                  <a:cubicBezTo>
                    <a:pt x="468" y="475"/>
                    <a:pt x="470" y="473"/>
                    <a:pt x="473" y="470"/>
                  </a:cubicBezTo>
                  <a:cubicBezTo>
                    <a:pt x="475" y="468"/>
                    <a:pt x="478" y="465"/>
                    <a:pt x="480" y="463"/>
                  </a:cubicBezTo>
                  <a:cubicBezTo>
                    <a:pt x="482" y="465"/>
                    <a:pt x="482" y="465"/>
                    <a:pt x="482" y="465"/>
                  </a:cubicBezTo>
                  <a:cubicBezTo>
                    <a:pt x="480" y="467"/>
                    <a:pt x="478" y="470"/>
                    <a:pt x="475" y="472"/>
                  </a:cubicBezTo>
                  <a:cubicBezTo>
                    <a:pt x="473" y="475"/>
                    <a:pt x="470" y="478"/>
                    <a:pt x="467" y="480"/>
                  </a:cubicBezTo>
                  <a:close/>
                  <a:moveTo>
                    <a:pt x="367" y="478"/>
                  </a:moveTo>
                  <a:cubicBezTo>
                    <a:pt x="366" y="475"/>
                    <a:pt x="366" y="475"/>
                    <a:pt x="366" y="475"/>
                  </a:cubicBezTo>
                  <a:cubicBezTo>
                    <a:pt x="372" y="472"/>
                    <a:pt x="379" y="469"/>
                    <a:pt x="385" y="466"/>
                  </a:cubicBezTo>
                  <a:cubicBezTo>
                    <a:pt x="386" y="468"/>
                    <a:pt x="386" y="468"/>
                    <a:pt x="386" y="468"/>
                  </a:cubicBezTo>
                  <a:cubicBezTo>
                    <a:pt x="380" y="472"/>
                    <a:pt x="374" y="475"/>
                    <a:pt x="367" y="478"/>
                  </a:cubicBezTo>
                  <a:close/>
                  <a:moveTo>
                    <a:pt x="84" y="477"/>
                  </a:moveTo>
                  <a:cubicBezTo>
                    <a:pt x="83" y="476"/>
                    <a:pt x="83" y="476"/>
                    <a:pt x="83" y="476"/>
                  </a:cubicBezTo>
                  <a:cubicBezTo>
                    <a:pt x="78" y="471"/>
                    <a:pt x="73" y="466"/>
                    <a:pt x="69" y="461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6" y="464"/>
                    <a:pt x="80" y="469"/>
                    <a:pt x="85" y="473"/>
                  </a:cubicBezTo>
                  <a:cubicBezTo>
                    <a:pt x="85" y="474"/>
                    <a:pt x="86" y="474"/>
                    <a:pt x="86" y="474"/>
                  </a:cubicBezTo>
                  <a:lnTo>
                    <a:pt x="84" y="477"/>
                  </a:lnTo>
                  <a:close/>
                  <a:moveTo>
                    <a:pt x="178" y="474"/>
                  </a:moveTo>
                  <a:cubicBezTo>
                    <a:pt x="172" y="471"/>
                    <a:pt x="166" y="467"/>
                    <a:pt x="159" y="463"/>
                  </a:cubicBezTo>
                  <a:cubicBezTo>
                    <a:pt x="161" y="460"/>
                    <a:pt x="161" y="460"/>
                    <a:pt x="161" y="460"/>
                  </a:cubicBezTo>
                  <a:cubicBezTo>
                    <a:pt x="167" y="464"/>
                    <a:pt x="173" y="468"/>
                    <a:pt x="180" y="471"/>
                  </a:cubicBezTo>
                  <a:lnTo>
                    <a:pt x="178" y="474"/>
                  </a:lnTo>
                  <a:close/>
                  <a:moveTo>
                    <a:pt x="405" y="457"/>
                  </a:moveTo>
                  <a:cubicBezTo>
                    <a:pt x="403" y="454"/>
                    <a:pt x="403" y="454"/>
                    <a:pt x="403" y="454"/>
                  </a:cubicBezTo>
                  <a:cubicBezTo>
                    <a:pt x="409" y="450"/>
                    <a:pt x="414" y="445"/>
                    <a:pt x="420" y="441"/>
                  </a:cubicBezTo>
                  <a:cubicBezTo>
                    <a:pt x="422" y="443"/>
                    <a:pt x="422" y="443"/>
                    <a:pt x="422" y="443"/>
                  </a:cubicBezTo>
                  <a:cubicBezTo>
                    <a:pt x="416" y="448"/>
                    <a:pt x="410" y="452"/>
                    <a:pt x="405" y="457"/>
                  </a:cubicBezTo>
                  <a:close/>
                  <a:moveTo>
                    <a:pt x="496" y="448"/>
                  </a:moveTo>
                  <a:cubicBezTo>
                    <a:pt x="494" y="446"/>
                    <a:pt x="494" y="446"/>
                    <a:pt x="494" y="446"/>
                  </a:cubicBezTo>
                  <a:cubicBezTo>
                    <a:pt x="498" y="441"/>
                    <a:pt x="502" y="435"/>
                    <a:pt x="506" y="429"/>
                  </a:cubicBezTo>
                  <a:cubicBezTo>
                    <a:pt x="509" y="431"/>
                    <a:pt x="509" y="431"/>
                    <a:pt x="509" y="431"/>
                  </a:cubicBezTo>
                  <a:cubicBezTo>
                    <a:pt x="505" y="437"/>
                    <a:pt x="501" y="443"/>
                    <a:pt x="496" y="448"/>
                  </a:cubicBezTo>
                  <a:close/>
                  <a:moveTo>
                    <a:pt x="142" y="451"/>
                  </a:moveTo>
                  <a:cubicBezTo>
                    <a:pt x="136" y="446"/>
                    <a:pt x="131" y="441"/>
                    <a:pt x="125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33" y="439"/>
                    <a:pt x="138" y="444"/>
                    <a:pt x="144" y="448"/>
                  </a:cubicBezTo>
                  <a:lnTo>
                    <a:pt x="142" y="451"/>
                  </a:lnTo>
                  <a:close/>
                  <a:moveTo>
                    <a:pt x="55" y="444"/>
                  </a:moveTo>
                  <a:cubicBezTo>
                    <a:pt x="51" y="438"/>
                    <a:pt x="47" y="432"/>
                    <a:pt x="43" y="426"/>
                  </a:cubicBezTo>
                  <a:cubicBezTo>
                    <a:pt x="45" y="425"/>
                    <a:pt x="45" y="425"/>
                    <a:pt x="45" y="425"/>
                  </a:cubicBezTo>
                  <a:cubicBezTo>
                    <a:pt x="49" y="431"/>
                    <a:pt x="53" y="437"/>
                    <a:pt x="58" y="442"/>
                  </a:cubicBezTo>
                  <a:lnTo>
                    <a:pt x="55" y="444"/>
                  </a:lnTo>
                  <a:close/>
                  <a:moveTo>
                    <a:pt x="437" y="428"/>
                  </a:moveTo>
                  <a:cubicBezTo>
                    <a:pt x="435" y="426"/>
                    <a:pt x="435" y="426"/>
                    <a:pt x="435" y="426"/>
                  </a:cubicBezTo>
                  <a:cubicBezTo>
                    <a:pt x="440" y="421"/>
                    <a:pt x="444" y="415"/>
                    <a:pt x="449" y="410"/>
                  </a:cubicBezTo>
                  <a:cubicBezTo>
                    <a:pt x="451" y="412"/>
                    <a:pt x="451" y="412"/>
                    <a:pt x="451" y="412"/>
                  </a:cubicBezTo>
                  <a:cubicBezTo>
                    <a:pt x="447" y="417"/>
                    <a:pt x="442" y="423"/>
                    <a:pt x="437" y="428"/>
                  </a:cubicBezTo>
                  <a:close/>
                  <a:moveTo>
                    <a:pt x="110" y="421"/>
                  </a:moveTo>
                  <a:cubicBezTo>
                    <a:pt x="106" y="415"/>
                    <a:pt x="101" y="409"/>
                    <a:pt x="97" y="403"/>
                  </a:cubicBezTo>
                  <a:cubicBezTo>
                    <a:pt x="100" y="402"/>
                    <a:pt x="100" y="402"/>
                    <a:pt x="100" y="402"/>
                  </a:cubicBezTo>
                  <a:cubicBezTo>
                    <a:pt x="104" y="407"/>
                    <a:pt x="108" y="413"/>
                    <a:pt x="113" y="419"/>
                  </a:cubicBezTo>
                  <a:lnTo>
                    <a:pt x="110" y="421"/>
                  </a:lnTo>
                  <a:close/>
                  <a:moveTo>
                    <a:pt x="520" y="412"/>
                  </a:moveTo>
                  <a:cubicBezTo>
                    <a:pt x="517" y="411"/>
                    <a:pt x="517" y="411"/>
                    <a:pt x="517" y="411"/>
                  </a:cubicBezTo>
                  <a:cubicBezTo>
                    <a:pt x="521" y="405"/>
                    <a:pt x="524" y="398"/>
                    <a:pt x="527" y="392"/>
                  </a:cubicBezTo>
                  <a:cubicBezTo>
                    <a:pt x="530" y="393"/>
                    <a:pt x="530" y="393"/>
                    <a:pt x="530" y="393"/>
                  </a:cubicBezTo>
                  <a:cubicBezTo>
                    <a:pt x="527" y="400"/>
                    <a:pt x="524" y="406"/>
                    <a:pt x="520" y="412"/>
                  </a:cubicBezTo>
                  <a:close/>
                  <a:moveTo>
                    <a:pt x="32" y="408"/>
                  </a:moveTo>
                  <a:cubicBezTo>
                    <a:pt x="29" y="401"/>
                    <a:pt x="25" y="395"/>
                    <a:pt x="22" y="388"/>
                  </a:cubicBezTo>
                  <a:cubicBezTo>
                    <a:pt x="25" y="387"/>
                    <a:pt x="25" y="387"/>
                    <a:pt x="25" y="387"/>
                  </a:cubicBezTo>
                  <a:cubicBezTo>
                    <a:pt x="28" y="393"/>
                    <a:pt x="31" y="400"/>
                    <a:pt x="35" y="406"/>
                  </a:cubicBezTo>
                  <a:lnTo>
                    <a:pt x="32" y="408"/>
                  </a:lnTo>
                  <a:close/>
                  <a:moveTo>
                    <a:pt x="464" y="394"/>
                  </a:moveTo>
                  <a:cubicBezTo>
                    <a:pt x="461" y="392"/>
                    <a:pt x="461" y="392"/>
                    <a:pt x="461" y="392"/>
                  </a:cubicBezTo>
                  <a:cubicBezTo>
                    <a:pt x="465" y="386"/>
                    <a:pt x="468" y="380"/>
                    <a:pt x="471" y="373"/>
                  </a:cubicBezTo>
                  <a:cubicBezTo>
                    <a:pt x="474" y="375"/>
                    <a:pt x="474" y="375"/>
                    <a:pt x="474" y="375"/>
                  </a:cubicBezTo>
                  <a:cubicBezTo>
                    <a:pt x="471" y="381"/>
                    <a:pt x="468" y="388"/>
                    <a:pt x="464" y="394"/>
                  </a:cubicBezTo>
                  <a:close/>
                  <a:moveTo>
                    <a:pt x="86" y="385"/>
                  </a:moveTo>
                  <a:cubicBezTo>
                    <a:pt x="82" y="379"/>
                    <a:pt x="79" y="372"/>
                    <a:pt x="76" y="366"/>
                  </a:cubicBezTo>
                  <a:cubicBezTo>
                    <a:pt x="79" y="364"/>
                    <a:pt x="79" y="364"/>
                    <a:pt x="79" y="364"/>
                  </a:cubicBezTo>
                  <a:cubicBezTo>
                    <a:pt x="82" y="371"/>
                    <a:pt x="85" y="377"/>
                    <a:pt x="88" y="384"/>
                  </a:cubicBezTo>
                  <a:lnTo>
                    <a:pt x="86" y="385"/>
                  </a:lnTo>
                  <a:close/>
                  <a:moveTo>
                    <a:pt x="538" y="373"/>
                  </a:moveTo>
                  <a:cubicBezTo>
                    <a:pt x="535" y="372"/>
                    <a:pt x="535" y="372"/>
                    <a:pt x="535" y="372"/>
                  </a:cubicBezTo>
                  <a:cubicBezTo>
                    <a:pt x="537" y="365"/>
                    <a:pt x="540" y="358"/>
                    <a:pt x="542" y="351"/>
                  </a:cubicBezTo>
                  <a:cubicBezTo>
                    <a:pt x="545" y="352"/>
                    <a:pt x="545" y="352"/>
                    <a:pt x="545" y="352"/>
                  </a:cubicBezTo>
                  <a:cubicBezTo>
                    <a:pt x="543" y="359"/>
                    <a:pt x="541" y="366"/>
                    <a:pt x="538" y="373"/>
                  </a:cubicBezTo>
                  <a:close/>
                  <a:moveTo>
                    <a:pt x="15" y="368"/>
                  </a:moveTo>
                  <a:cubicBezTo>
                    <a:pt x="12" y="361"/>
                    <a:pt x="10" y="354"/>
                    <a:pt x="8" y="347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3" y="353"/>
                    <a:pt x="15" y="360"/>
                    <a:pt x="18" y="367"/>
                  </a:cubicBezTo>
                  <a:lnTo>
                    <a:pt x="15" y="368"/>
                  </a:lnTo>
                  <a:close/>
                  <a:moveTo>
                    <a:pt x="483" y="355"/>
                  </a:moveTo>
                  <a:cubicBezTo>
                    <a:pt x="480" y="354"/>
                    <a:pt x="480" y="354"/>
                    <a:pt x="480" y="354"/>
                  </a:cubicBezTo>
                  <a:cubicBezTo>
                    <a:pt x="482" y="347"/>
                    <a:pt x="485" y="340"/>
                    <a:pt x="486" y="334"/>
                  </a:cubicBezTo>
                  <a:cubicBezTo>
                    <a:pt x="490" y="334"/>
                    <a:pt x="490" y="334"/>
                    <a:pt x="490" y="334"/>
                  </a:cubicBezTo>
                  <a:cubicBezTo>
                    <a:pt x="488" y="341"/>
                    <a:pt x="485" y="348"/>
                    <a:pt x="483" y="355"/>
                  </a:cubicBezTo>
                  <a:close/>
                  <a:moveTo>
                    <a:pt x="68" y="345"/>
                  </a:moveTo>
                  <a:cubicBezTo>
                    <a:pt x="66" y="339"/>
                    <a:pt x="64" y="332"/>
                    <a:pt x="63" y="325"/>
                  </a:cubicBezTo>
                  <a:cubicBezTo>
                    <a:pt x="66" y="324"/>
                    <a:pt x="66" y="324"/>
                    <a:pt x="66" y="324"/>
                  </a:cubicBezTo>
                  <a:cubicBezTo>
                    <a:pt x="67" y="331"/>
                    <a:pt x="69" y="338"/>
                    <a:pt x="71" y="344"/>
                  </a:cubicBezTo>
                  <a:lnTo>
                    <a:pt x="68" y="345"/>
                  </a:lnTo>
                  <a:close/>
                  <a:moveTo>
                    <a:pt x="550" y="331"/>
                  </a:moveTo>
                  <a:cubicBezTo>
                    <a:pt x="547" y="331"/>
                    <a:pt x="547" y="331"/>
                    <a:pt x="547" y="331"/>
                  </a:cubicBezTo>
                  <a:cubicBezTo>
                    <a:pt x="548" y="324"/>
                    <a:pt x="549" y="317"/>
                    <a:pt x="550" y="309"/>
                  </a:cubicBezTo>
                  <a:cubicBezTo>
                    <a:pt x="553" y="310"/>
                    <a:pt x="553" y="310"/>
                    <a:pt x="553" y="310"/>
                  </a:cubicBezTo>
                  <a:cubicBezTo>
                    <a:pt x="552" y="317"/>
                    <a:pt x="551" y="324"/>
                    <a:pt x="550" y="331"/>
                  </a:cubicBezTo>
                  <a:close/>
                  <a:moveTo>
                    <a:pt x="4" y="326"/>
                  </a:moveTo>
                  <a:cubicBezTo>
                    <a:pt x="3" y="319"/>
                    <a:pt x="2" y="312"/>
                    <a:pt x="1" y="305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5" y="311"/>
                    <a:pt x="6" y="319"/>
                    <a:pt x="7" y="325"/>
                  </a:cubicBezTo>
                  <a:lnTo>
                    <a:pt x="4" y="326"/>
                  </a:lnTo>
                  <a:close/>
                  <a:moveTo>
                    <a:pt x="494" y="313"/>
                  </a:moveTo>
                  <a:cubicBezTo>
                    <a:pt x="491" y="313"/>
                    <a:pt x="491" y="313"/>
                    <a:pt x="491" y="313"/>
                  </a:cubicBezTo>
                  <a:cubicBezTo>
                    <a:pt x="492" y="306"/>
                    <a:pt x="493" y="299"/>
                    <a:pt x="493" y="291"/>
                  </a:cubicBezTo>
                  <a:cubicBezTo>
                    <a:pt x="497" y="292"/>
                    <a:pt x="497" y="292"/>
                    <a:pt x="497" y="292"/>
                  </a:cubicBezTo>
                  <a:cubicBezTo>
                    <a:pt x="496" y="299"/>
                    <a:pt x="495" y="306"/>
                    <a:pt x="494" y="313"/>
                  </a:cubicBezTo>
                  <a:close/>
                  <a:moveTo>
                    <a:pt x="59" y="303"/>
                  </a:moveTo>
                  <a:cubicBezTo>
                    <a:pt x="58" y="296"/>
                    <a:pt x="58" y="289"/>
                    <a:pt x="58" y="282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289"/>
                    <a:pt x="61" y="296"/>
                    <a:pt x="62" y="303"/>
                  </a:cubicBezTo>
                  <a:lnTo>
                    <a:pt x="59" y="303"/>
                  </a:lnTo>
                  <a:close/>
                  <a:moveTo>
                    <a:pt x="555" y="288"/>
                  </a:moveTo>
                  <a:cubicBezTo>
                    <a:pt x="551" y="288"/>
                    <a:pt x="551" y="288"/>
                    <a:pt x="551" y="288"/>
                  </a:cubicBezTo>
                  <a:cubicBezTo>
                    <a:pt x="552" y="284"/>
                    <a:pt x="552" y="280"/>
                    <a:pt x="552" y="275"/>
                  </a:cubicBezTo>
                  <a:cubicBezTo>
                    <a:pt x="552" y="272"/>
                    <a:pt x="551" y="270"/>
                    <a:pt x="551" y="267"/>
                  </a:cubicBezTo>
                  <a:cubicBezTo>
                    <a:pt x="555" y="267"/>
                    <a:pt x="555" y="267"/>
                    <a:pt x="555" y="267"/>
                  </a:cubicBezTo>
                  <a:cubicBezTo>
                    <a:pt x="555" y="269"/>
                    <a:pt x="555" y="272"/>
                    <a:pt x="555" y="275"/>
                  </a:cubicBezTo>
                  <a:cubicBezTo>
                    <a:pt x="555" y="280"/>
                    <a:pt x="555" y="284"/>
                    <a:pt x="555" y="288"/>
                  </a:cubicBezTo>
                  <a:close/>
                  <a:moveTo>
                    <a:pt x="0" y="283"/>
                  </a:moveTo>
                  <a:cubicBezTo>
                    <a:pt x="0" y="282"/>
                    <a:pt x="0" y="281"/>
                    <a:pt x="0" y="280"/>
                  </a:cubicBezTo>
                  <a:cubicBezTo>
                    <a:pt x="0" y="274"/>
                    <a:pt x="0" y="268"/>
                    <a:pt x="0" y="261"/>
                  </a:cubicBezTo>
                  <a:cubicBezTo>
                    <a:pt x="3" y="262"/>
                    <a:pt x="3" y="262"/>
                    <a:pt x="3" y="262"/>
                  </a:cubicBezTo>
                  <a:cubicBezTo>
                    <a:pt x="3" y="268"/>
                    <a:pt x="3" y="274"/>
                    <a:pt x="3" y="280"/>
                  </a:cubicBezTo>
                  <a:cubicBezTo>
                    <a:pt x="3" y="281"/>
                    <a:pt x="3" y="282"/>
                    <a:pt x="3" y="283"/>
                  </a:cubicBezTo>
                  <a:lnTo>
                    <a:pt x="0" y="283"/>
                  </a:lnTo>
                  <a:close/>
                  <a:moveTo>
                    <a:pt x="494" y="270"/>
                  </a:moveTo>
                  <a:cubicBezTo>
                    <a:pt x="493" y="263"/>
                    <a:pt x="493" y="256"/>
                    <a:pt x="492" y="249"/>
                  </a:cubicBezTo>
                  <a:cubicBezTo>
                    <a:pt x="495" y="248"/>
                    <a:pt x="495" y="248"/>
                    <a:pt x="495" y="248"/>
                  </a:cubicBezTo>
                  <a:cubicBezTo>
                    <a:pt x="496" y="255"/>
                    <a:pt x="497" y="263"/>
                    <a:pt x="497" y="270"/>
                  </a:cubicBezTo>
                  <a:lnTo>
                    <a:pt x="494" y="270"/>
                  </a:lnTo>
                  <a:close/>
                  <a:moveTo>
                    <a:pt x="61" y="260"/>
                  </a:moveTo>
                  <a:cubicBezTo>
                    <a:pt x="58" y="260"/>
                    <a:pt x="58" y="260"/>
                    <a:pt x="58" y="260"/>
                  </a:cubicBezTo>
                  <a:cubicBezTo>
                    <a:pt x="59" y="253"/>
                    <a:pt x="60" y="245"/>
                    <a:pt x="61" y="238"/>
                  </a:cubicBezTo>
                  <a:cubicBezTo>
                    <a:pt x="64" y="239"/>
                    <a:pt x="64" y="239"/>
                    <a:pt x="64" y="239"/>
                  </a:cubicBezTo>
                  <a:cubicBezTo>
                    <a:pt x="63" y="246"/>
                    <a:pt x="62" y="253"/>
                    <a:pt x="61" y="260"/>
                  </a:cubicBezTo>
                  <a:close/>
                  <a:moveTo>
                    <a:pt x="550" y="245"/>
                  </a:moveTo>
                  <a:cubicBezTo>
                    <a:pt x="549" y="238"/>
                    <a:pt x="548" y="231"/>
                    <a:pt x="546" y="224"/>
                  </a:cubicBezTo>
                  <a:cubicBezTo>
                    <a:pt x="550" y="224"/>
                    <a:pt x="550" y="224"/>
                    <a:pt x="550" y="224"/>
                  </a:cubicBezTo>
                  <a:cubicBezTo>
                    <a:pt x="551" y="231"/>
                    <a:pt x="552" y="238"/>
                    <a:pt x="553" y="245"/>
                  </a:cubicBezTo>
                  <a:lnTo>
                    <a:pt x="550" y="245"/>
                  </a:lnTo>
                  <a:close/>
                  <a:moveTo>
                    <a:pt x="5" y="240"/>
                  </a:moveTo>
                  <a:cubicBezTo>
                    <a:pt x="2" y="240"/>
                    <a:pt x="2" y="240"/>
                    <a:pt x="2" y="240"/>
                  </a:cubicBezTo>
                  <a:cubicBezTo>
                    <a:pt x="3" y="233"/>
                    <a:pt x="4" y="225"/>
                    <a:pt x="6" y="218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8" y="226"/>
                    <a:pt x="6" y="233"/>
                    <a:pt x="5" y="240"/>
                  </a:cubicBezTo>
                  <a:close/>
                  <a:moveTo>
                    <a:pt x="488" y="228"/>
                  </a:moveTo>
                  <a:cubicBezTo>
                    <a:pt x="486" y="221"/>
                    <a:pt x="484" y="214"/>
                    <a:pt x="482" y="207"/>
                  </a:cubicBezTo>
                  <a:cubicBezTo>
                    <a:pt x="485" y="206"/>
                    <a:pt x="485" y="206"/>
                    <a:pt x="485" y="206"/>
                  </a:cubicBezTo>
                  <a:cubicBezTo>
                    <a:pt x="487" y="213"/>
                    <a:pt x="489" y="220"/>
                    <a:pt x="491" y="227"/>
                  </a:cubicBezTo>
                  <a:lnTo>
                    <a:pt x="488" y="228"/>
                  </a:lnTo>
                  <a:close/>
                  <a:moveTo>
                    <a:pt x="69" y="218"/>
                  </a:moveTo>
                  <a:cubicBezTo>
                    <a:pt x="66" y="217"/>
                    <a:pt x="66" y="217"/>
                    <a:pt x="66" y="217"/>
                  </a:cubicBezTo>
                  <a:cubicBezTo>
                    <a:pt x="68" y="210"/>
                    <a:pt x="70" y="203"/>
                    <a:pt x="73" y="197"/>
                  </a:cubicBezTo>
                  <a:cubicBezTo>
                    <a:pt x="76" y="198"/>
                    <a:pt x="76" y="198"/>
                    <a:pt x="76" y="198"/>
                  </a:cubicBezTo>
                  <a:cubicBezTo>
                    <a:pt x="73" y="205"/>
                    <a:pt x="71" y="211"/>
                    <a:pt x="69" y="218"/>
                  </a:cubicBezTo>
                  <a:close/>
                  <a:moveTo>
                    <a:pt x="541" y="203"/>
                  </a:moveTo>
                  <a:cubicBezTo>
                    <a:pt x="540" y="197"/>
                    <a:pt x="537" y="190"/>
                    <a:pt x="535" y="183"/>
                  </a:cubicBezTo>
                  <a:cubicBezTo>
                    <a:pt x="538" y="182"/>
                    <a:pt x="538" y="182"/>
                    <a:pt x="538" y="182"/>
                  </a:cubicBezTo>
                  <a:cubicBezTo>
                    <a:pt x="540" y="189"/>
                    <a:pt x="543" y="196"/>
                    <a:pt x="545" y="203"/>
                  </a:cubicBezTo>
                  <a:lnTo>
                    <a:pt x="541" y="203"/>
                  </a:lnTo>
                  <a:close/>
                  <a:moveTo>
                    <a:pt x="14" y="198"/>
                  </a:moveTo>
                  <a:cubicBezTo>
                    <a:pt x="11" y="197"/>
                    <a:pt x="11" y="197"/>
                    <a:pt x="11" y="197"/>
                  </a:cubicBezTo>
                  <a:cubicBezTo>
                    <a:pt x="13" y="191"/>
                    <a:pt x="16" y="184"/>
                    <a:pt x="18" y="177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19" y="185"/>
                    <a:pt x="17" y="192"/>
                    <a:pt x="14" y="198"/>
                  </a:cubicBezTo>
                  <a:close/>
                  <a:moveTo>
                    <a:pt x="474" y="187"/>
                  </a:moveTo>
                  <a:cubicBezTo>
                    <a:pt x="471" y="181"/>
                    <a:pt x="468" y="175"/>
                    <a:pt x="464" y="169"/>
                  </a:cubicBezTo>
                  <a:cubicBezTo>
                    <a:pt x="467" y="167"/>
                    <a:pt x="467" y="167"/>
                    <a:pt x="467" y="167"/>
                  </a:cubicBezTo>
                  <a:cubicBezTo>
                    <a:pt x="471" y="173"/>
                    <a:pt x="474" y="180"/>
                    <a:pt x="477" y="186"/>
                  </a:cubicBezTo>
                  <a:lnTo>
                    <a:pt x="474" y="187"/>
                  </a:lnTo>
                  <a:close/>
                  <a:moveTo>
                    <a:pt x="85" y="178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5" y="171"/>
                    <a:pt x="89" y="164"/>
                    <a:pt x="93" y="158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2" y="166"/>
                    <a:pt x="88" y="172"/>
                    <a:pt x="85" y="178"/>
                  </a:cubicBezTo>
                  <a:close/>
                  <a:moveTo>
                    <a:pt x="527" y="163"/>
                  </a:moveTo>
                  <a:cubicBezTo>
                    <a:pt x="524" y="157"/>
                    <a:pt x="520" y="150"/>
                    <a:pt x="517" y="144"/>
                  </a:cubicBezTo>
                  <a:cubicBezTo>
                    <a:pt x="520" y="143"/>
                    <a:pt x="520" y="143"/>
                    <a:pt x="520" y="143"/>
                  </a:cubicBezTo>
                  <a:cubicBezTo>
                    <a:pt x="523" y="149"/>
                    <a:pt x="527" y="155"/>
                    <a:pt x="530" y="162"/>
                  </a:cubicBezTo>
                  <a:lnTo>
                    <a:pt x="527" y="163"/>
                  </a:lnTo>
                  <a:close/>
                  <a:moveTo>
                    <a:pt x="30" y="159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30" y="151"/>
                    <a:pt x="34" y="144"/>
                    <a:pt x="37" y="138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6" y="146"/>
                    <a:pt x="33" y="152"/>
                    <a:pt x="30" y="159"/>
                  </a:cubicBezTo>
                  <a:close/>
                  <a:moveTo>
                    <a:pt x="452" y="151"/>
                  </a:moveTo>
                  <a:cubicBezTo>
                    <a:pt x="448" y="145"/>
                    <a:pt x="444" y="139"/>
                    <a:pt x="439" y="134"/>
                  </a:cubicBezTo>
                  <a:cubicBezTo>
                    <a:pt x="441" y="132"/>
                    <a:pt x="441" y="132"/>
                    <a:pt x="441" y="132"/>
                  </a:cubicBezTo>
                  <a:cubicBezTo>
                    <a:pt x="446" y="137"/>
                    <a:pt x="451" y="143"/>
                    <a:pt x="455" y="149"/>
                  </a:cubicBezTo>
                  <a:lnTo>
                    <a:pt x="452" y="151"/>
                  </a:lnTo>
                  <a:close/>
                  <a:moveTo>
                    <a:pt x="108" y="143"/>
                  </a:moveTo>
                  <a:cubicBezTo>
                    <a:pt x="106" y="141"/>
                    <a:pt x="106" y="141"/>
                    <a:pt x="106" y="141"/>
                  </a:cubicBezTo>
                  <a:cubicBezTo>
                    <a:pt x="110" y="135"/>
                    <a:pt x="115" y="130"/>
                    <a:pt x="120" y="124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17" y="132"/>
                    <a:pt x="113" y="137"/>
                    <a:pt x="108" y="143"/>
                  </a:cubicBezTo>
                  <a:close/>
                  <a:moveTo>
                    <a:pt x="506" y="126"/>
                  </a:moveTo>
                  <a:cubicBezTo>
                    <a:pt x="502" y="120"/>
                    <a:pt x="498" y="114"/>
                    <a:pt x="493" y="109"/>
                  </a:cubicBezTo>
                  <a:cubicBezTo>
                    <a:pt x="496" y="107"/>
                    <a:pt x="496" y="107"/>
                    <a:pt x="496" y="107"/>
                  </a:cubicBezTo>
                  <a:cubicBezTo>
                    <a:pt x="500" y="112"/>
                    <a:pt x="505" y="118"/>
                    <a:pt x="509" y="124"/>
                  </a:cubicBezTo>
                  <a:lnTo>
                    <a:pt x="506" y="126"/>
                  </a:lnTo>
                  <a:close/>
                  <a:moveTo>
                    <a:pt x="424" y="119"/>
                  </a:moveTo>
                  <a:cubicBezTo>
                    <a:pt x="419" y="114"/>
                    <a:pt x="413" y="109"/>
                    <a:pt x="408" y="105"/>
                  </a:cubicBezTo>
                  <a:cubicBezTo>
                    <a:pt x="410" y="102"/>
                    <a:pt x="410" y="102"/>
                    <a:pt x="410" y="102"/>
                  </a:cubicBezTo>
                  <a:cubicBezTo>
                    <a:pt x="415" y="107"/>
                    <a:pt x="421" y="111"/>
                    <a:pt x="426" y="116"/>
                  </a:cubicBezTo>
                  <a:lnTo>
                    <a:pt x="424" y="119"/>
                  </a:lnTo>
                  <a:close/>
                  <a:moveTo>
                    <a:pt x="52" y="122"/>
                  </a:moveTo>
                  <a:cubicBezTo>
                    <a:pt x="49" y="120"/>
                    <a:pt x="49" y="120"/>
                    <a:pt x="49" y="120"/>
                  </a:cubicBezTo>
                  <a:cubicBezTo>
                    <a:pt x="53" y="114"/>
                    <a:pt x="57" y="108"/>
                    <a:pt x="62" y="102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0" y="110"/>
                    <a:pt x="56" y="116"/>
                    <a:pt x="52" y="122"/>
                  </a:cubicBezTo>
                  <a:close/>
                  <a:moveTo>
                    <a:pt x="138" y="112"/>
                  </a:moveTo>
                  <a:cubicBezTo>
                    <a:pt x="136" y="110"/>
                    <a:pt x="136" y="110"/>
                    <a:pt x="136" y="110"/>
                  </a:cubicBezTo>
                  <a:cubicBezTo>
                    <a:pt x="141" y="105"/>
                    <a:pt x="147" y="101"/>
                    <a:pt x="153" y="97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49" y="103"/>
                    <a:pt x="143" y="108"/>
                    <a:pt x="138" y="112"/>
                  </a:cubicBezTo>
                  <a:close/>
                  <a:moveTo>
                    <a:pt x="479" y="92"/>
                  </a:moveTo>
                  <a:cubicBezTo>
                    <a:pt x="476" y="89"/>
                    <a:pt x="473" y="85"/>
                    <a:pt x="470" y="82"/>
                  </a:cubicBezTo>
                  <a:cubicBezTo>
                    <a:pt x="468" y="80"/>
                    <a:pt x="466" y="79"/>
                    <a:pt x="464" y="77"/>
                  </a:cubicBezTo>
                  <a:cubicBezTo>
                    <a:pt x="467" y="75"/>
                    <a:pt x="467" y="75"/>
                    <a:pt x="467" y="75"/>
                  </a:cubicBezTo>
                  <a:cubicBezTo>
                    <a:pt x="468" y="76"/>
                    <a:pt x="470" y="78"/>
                    <a:pt x="472" y="80"/>
                  </a:cubicBezTo>
                  <a:cubicBezTo>
                    <a:pt x="475" y="83"/>
                    <a:pt x="479" y="87"/>
                    <a:pt x="482" y="90"/>
                  </a:cubicBezTo>
                  <a:lnTo>
                    <a:pt x="479" y="92"/>
                  </a:lnTo>
                  <a:close/>
                  <a:moveTo>
                    <a:pt x="390" y="93"/>
                  </a:moveTo>
                  <a:cubicBezTo>
                    <a:pt x="384" y="89"/>
                    <a:pt x="378" y="86"/>
                    <a:pt x="371" y="83"/>
                  </a:cubicBezTo>
                  <a:cubicBezTo>
                    <a:pt x="373" y="80"/>
                    <a:pt x="373" y="80"/>
                    <a:pt x="373" y="80"/>
                  </a:cubicBezTo>
                  <a:cubicBezTo>
                    <a:pt x="379" y="83"/>
                    <a:pt x="386" y="86"/>
                    <a:pt x="392" y="90"/>
                  </a:cubicBezTo>
                  <a:lnTo>
                    <a:pt x="390" y="93"/>
                  </a:lnTo>
                  <a:close/>
                  <a:moveTo>
                    <a:pt x="173" y="88"/>
                  </a:moveTo>
                  <a:cubicBezTo>
                    <a:pt x="171" y="85"/>
                    <a:pt x="171" y="85"/>
                    <a:pt x="171" y="85"/>
                  </a:cubicBezTo>
                  <a:cubicBezTo>
                    <a:pt x="178" y="82"/>
                    <a:pt x="184" y="78"/>
                    <a:pt x="191" y="76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86" y="81"/>
                    <a:pt x="179" y="85"/>
                    <a:pt x="173" y="88"/>
                  </a:cubicBezTo>
                  <a:close/>
                  <a:moveTo>
                    <a:pt x="79" y="88"/>
                  </a:moveTo>
                  <a:cubicBezTo>
                    <a:pt x="76" y="86"/>
                    <a:pt x="76" y="86"/>
                    <a:pt x="76" y="86"/>
                  </a:cubicBezTo>
                  <a:cubicBezTo>
                    <a:pt x="77" y="85"/>
                    <a:pt x="78" y="84"/>
                    <a:pt x="79" y="83"/>
                  </a:cubicBezTo>
                  <a:cubicBezTo>
                    <a:pt x="83" y="79"/>
                    <a:pt x="88" y="75"/>
                    <a:pt x="92" y="71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0" y="77"/>
                    <a:pt x="86" y="81"/>
                    <a:pt x="82" y="85"/>
                  </a:cubicBezTo>
                  <a:cubicBezTo>
                    <a:pt x="81" y="86"/>
                    <a:pt x="80" y="87"/>
                    <a:pt x="79" y="88"/>
                  </a:cubicBezTo>
                  <a:close/>
                  <a:moveTo>
                    <a:pt x="352" y="74"/>
                  </a:moveTo>
                  <a:cubicBezTo>
                    <a:pt x="345" y="72"/>
                    <a:pt x="338" y="70"/>
                    <a:pt x="331" y="68"/>
                  </a:cubicBezTo>
                  <a:cubicBezTo>
                    <a:pt x="332" y="65"/>
                    <a:pt x="332" y="65"/>
                    <a:pt x="332" y="65"/>
                  </a:cubicBezTo>
                  <a:cubicBezTo>
                    <a:pt x="339" y="67"/>
                    <a:pt x="346" y="69"/>
                    <a:pt x="353" y="71"/>
                  </a:cubicBezTo>
                  <a:lnTo>
                    <a:pt x="352" y="74"/>
                  </a:lnTo>
                  <a:close/>
                  <a:moveTo>
                    <a:pt x="212" y="71"/>
                  </a:moveTo>
                  <a:cubicBezTo>
                    <a:pt x="211" y="68"/>
                    <a:pt x="211" y="68"/>
                    <a:pt x="211" y="68"/>
                  </a:cubicBezTo>
                  <a:cubicBezTo>
                    <a:pt x="218" y="66"/>
                    <a:pt x="225" y="64"/>
                    <a:pt x="232" y="63"/>
                  </a:cubicBezTo>
                  <a:cubicBezTo>
                    <a:pt x="233" y="66"/>
                    <a:pt x="233" y="66"/>
                    <a:pt x="233" y="66"/>
                  </a:cubicBezTo>
                  <a:cubicBezTo>
                    <a:pt x="226" y="67"/>
                    <a:pt x="219" y="69"/>
                    <a:pt x="212" y="71"/>
                  </a:cubicBezTo>
                  <a:close/>
                  <a:moveTo>
                    <a:pt x="448" y="63"/>
                  </a:moveTo>
                  <a:cubicBezTo>
                    <a:pt x="443" y="59"/>
                    <a:pt x="437" y="54"/>
                    <a:pt x="431" y="50"/>
                  </a:cubicBezTo>
                  <a:cubicBezTo>
                    <a:pt x="433" y="48"/>
                    <a:pt x="433" y="48"/>
                    <a:pt x="433" y="48"/>
                  </a:cubicBezTo>
                  <a:cubicBezTo>
                    <a:pt x="439" y="52"/>
                    <a:pt x="445" y="56"/>
                    <a:pt x="450" y="61"/>
                  </a:cubicBezTo>
                  <a:lnTo>
                    <a:pt x="448" y="63"/>
                  </a:lnTo>
                  <a:close/>
                  <a:moveTo>
                    <a:pt x="310" y="64"/>
                  </a:moveTo>
                  <a:cubicBezTo>
                    <a:pt x="303" y="63"/>
                    <a:pt x="296" y="62"/>
                    <a:pt x="289" y="62"/>
                  </a:cubicBezTo>
                  <a:cubicBezTo>
                    <a:pt x="289" y="58"/>
                    <a:pt x="289" y="58"/>
                    <a:pt x="289" y="58"/>
                  </a:cubicBezTo>
                  <a:cubicBezTo>
                    <a:pt x="296" y="59"/>
                    <a:pt x="304" y="59"/>
                    <a:pt x="311" y="61"/>
                  </a:cubicBezTo>
                  <a:lnTo>
                    <a:pt x="310" y="64"/>
                  </a:lnTo>
                  <a:close/>
                  <a:moveTo>
                    <a:pt x="254" y="62"/>
                  </a:moveTo>
                  <a:cubicBezTo>
                    <a:pt x="254" y="59"/>
                    <a:pt x="254" y="59"/>
                    <a:pt x="254" y="59"/>
                  </a:cubicBezTo>
                  <a:cubicBezTo>
                    <a:pt x="261" y="58"/>
                    <a:pt x="268" y="58"/>
                    <a:pt x="275" y="58"/>
                  </a:cubicBezTo>
                  <a:cubicBezTo>
                    <a:pt x="275" y="61"/>
                    <a:pt x="275" y="61"/>
                    <a:pt x="275" y="61"/>
                  </a:cubicBezTo>
                  <a:cubicBezTo>
                    <a:pt x="268" y="61"/>
                    <a:pt x="261" y="62"/>
                    <a:pt x="254" y="62"/>
                  </a:cubicBezTo>
                  <a:close/>
                  <a:moveTo>
                    <a:pt x="110" y="60"/>
                  </a:moveTo>
                  <a:cubicBezTo>
                    <a:pt x="108" y="57"/>
                    <a:pt x="108" y="57"/>
                    <a:pt x="108" y="57"/>
                  </a:cubicBezTo>
                  <a:cubicBezTo>
                    <a:pt x="114" y="53"/>
                    <a:pt x="120" y="49"/>
                    <a:pt x="126" y="45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2" y="51"/>
                    <a:pt x="116" y="56"/>
                    <a:pt x="110" y="60"/>
                  </a:cubicBezTo>
                  <a:close/>
                  <a:moveTo>
                    <a:pt x="413" y="39"/>
                  </a:moveTo>
                  <a:cubicBezTo>
                    <a:pt x="407" y="36"/>
                    <a:pt x="400" y="32"/>
                    <a:pt x="394" y="29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402" y="29"/>
                    <a:pt x="408" y="33"/>
                    <a:pt x="414" y="36"/>
                  </a:cubicBezTo>
                  <a:lnTo>
                    <a:pt x="413" y="39"/>
                  </a:lnTo>
                  <a:close/>
                  <a:moveTo>
                    <a:pt x="146" y="37"/>
                  </a:moveTo>
                  <a:cubicBezTo>
                    <a:pt x="145" y="34"/>
                    <a:pt x="145" y="34"/>
                    <a:pt x="145" y="34"/>
                  </a:cubicBezTo>
                  <a:cubicBezTo>
                    <a:pt x="151" y="30"/>
                    <a:pt x="158" y="27"/>
                    <a:pt x="164" y="24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59" y="30"/>
                    <a:pt x="152" y="33"/>
                    <a:pt x="146" y="37"/>
                  </a:cubicBezTo>
                  <a:close/>
                  <a:moveTo>
                    <a:pt x="374" y="21"/>
                  </a:moveTo>
                  <a:cubicBezTo>
                    <a:pt x="367" y="18"/>
                    <a:pt x="361" y="16"/>
                    <a:pt x="354" y="14"/>
                  </a:cubicBezTo>
                  <a:cubicBezTo>
                    <a:pt x="355" y="11"/>
                    <a:pt x="355" y="11"/>
                    <a:pt x="355" y="11"/>
                  </a:cubicBezTo>
                  <a:cubicBezTo>
                    <a:pt x="362" y="13"/>
                    <a:pt x="368" y="15"/>
                    <a:pt x="375" y="18"/>
                  </a:cubicBezTo>
                  <a:lnTo>
                    <a:pt x="374" y="21"/>
                  </a:lnTo>
                  <a:close/>
                  <a:moveTo>
                    <a:pt x="185" y="19"/>
                  </a:moveTo>
                  <a:cubicBezTo>
                    <a:pt x="184" y="16"/>
                    <a:pt x="184" y="16"/>
                    <a:pt x="184" y="16"/>
                  </a:cubicBezTo>
                  <a:cubicBezTo>
                    <a:pt x="191" y="14"/>
                    <a:pt x="198" y="11"/>
                    <a:pt x="205" y="10"/>
                  </a:cubicBezTo>
                  <a:cubicBezTo>
                    <a:pt x="206" y="13"/>
                    <a:pt x="206" y="13"/>
                    <a:pt x="206" y="13"/>
                  </a:cubicBezTo>
                  <a:cubicBezTo>
                    <a:pt x="199" y="15"/>
                    <a:pt x="192" y="17"/>
                    <a:pt x="185" y="19"/>
                  </a:cubicBezTo>
                  <a:close/>
                  <a:moveTo>
                    <a:pt x="333" y="9"/>
                  </a:moveTo>
                  <a:cubicBezTo>
                    <a:pt x="326" y="8"/>
                    <a:pt x="319" y="6"/>
                    <a:pt x="312" y="5"/>
                  </a:cubicBezTo>
                  <a:cubicBezTo>
                    <a:pt x="312" y="2"/>
                    <a:pt x="312" y="2"/>
                    <a:pt x="312" y="2"/>
                  </a:cubicBezTo>
                  <a:cubicBezTo>
                    <a:pt x="319" y="3"/>
                    <a:pt x="327" y="4"/>
                    <a:pt x="334" y="6"/>
                  </a:cubicBezTo>
                  <a:lnTo>
                    <a:pt x="333" y="9"/>
                  </a:lnTo>
                  <a:close/>
                  <a:moveTo>
                    <a:pt x="227" y="8"/>
                  </a:moveTo>
                  <a:cubicBezTo>
                    <a:pt x="226" y="5"/>
                    <a:pt x="226" y="5"/>
                    <a:pt x="226" y="5"/>
                  </a:cubicBezTo>
                  <a:cubicBezTo>
                    <a:pt x="233" y="3"/>
                    <a:pt x="240" y="2"/>
                    <a:pt x="247" y="2"/>
                  </a:cubicBezTo>
                  <a:cubicBezTo>
                    <a:pt x="248" y="5"/>
                    <a:pt x="248" y="5"/>
                    <a:pt x="248" y="5"/>
                  </a:cubicBezTo>
                  <a:cubicBezTo>
                    <a:pt x="241" y="6"/>
                    <a:pt x="234" y="7"/>
                    <a:pt x="227" y="8"/>
                  </a:cubicBezTo>
                  <a:close/>
                  <a:moveTo>
                    <a:pt x="291" y="4"/>
                  </a:moveTo>
                  <a:cubicBezTo>
                    <a:pt x="283" y="3"/>
                    <a:pt x="276" y="3"/>
                    <a:pt x="269" y="3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76" y="0"/>
                    <a:pt x="284" y="0"/>
                    <a:pt x="291" y="0"/>
                  </a:cubicBezTo>
                  <a:lnTo>
                    <a:pt x="291" y="4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7962902" y="3640139"/>
              <a:ext cx="785813" cy="785813"/>
            </a:xfrm>
            <a:custGeom>
              <a:avLst/>
              <a:gdLst>
                <a:gd name="T0" fmla="*/ 301 w 555"/>
                <a:gd name="T1" fmla="*/ 554 h 555"/>
                <a:gd name="T2" fmla="*/ 258 w 555"/>
                <a:gd name="T3" fmla="*/ 555 h 555"/>
                <a:gd name="T4" fmla="*/ 215 w 555"/>
                <a:gd name="T5" fmla="*/ 548 h 555"/>
                <a:gd name="T6" fmla="*/ 375 w 555"/>
                <a:gd name="T7" fmla="*/ 534 h 555"/>
                <a:gd name="T8" fmla="*/ 156 w 555"/>
                <a:gd name="T9" fmla="*/ 524 h 555"/>
                <a:gd name="T10" fmla="*/ 433 w 555"/>
                <a:gd name="T11" fmla="*/ 507 h 555"/>
                <a:gd name="T12" fmla="*/ 135 w 555"/>
                <a:gd name="T13" fmla="*/ 516 h 555"/>
                <a:gd name="T14" fmla="*/ 100 w 555"/>
                <a:gd name="T15" fmla="*/ 491 h 555"/>
                <a:gd name="T16" fmla="*/ 100 w 555"/>
                <a:gd name="T17" fmla="*/ 491 h 555"/>
                <a:gd name="T18" fmla="*/ 490 w 555"/>
                <a:gd name="T19" fmla="*/ 456 h 555"/>
                <a:gd name="T20" fmla="*/ 69 w 555"/>
                <a:gd name="T21" fmla="*/ 461 h 555"/>
                <a:gd name="T22" fmla="*/ 43 w 555"/>
                <a:gd name="T23" fmla="*/ 426 h 555"/>
                <a:gd name="T24" fmla="*/ 527 w 555"/>
                <a:gd name="T25" fmla="*/ 392 h 555"/>
                <a:gd name="T26" fmla="*/ 18 w 555"/>
                <a:gd name="T27" fmla="*/ 367 h 555"/>
                <a:gd name="T28" fmla="*/ 550 w 555"/>
                <a:gd name="T29" fmla="*/ 331 h 555"/>
                <a:gd name="T30" fmla="*/ 8 w 555"/>
                <a:gd name="T31" fmla="*/ 347 h 555"/>
                <a:gd name="T32" fmla="*/ 1 w 555"/>
                <a:gd name="T33" fmla="*/ 305 h 555"/>
                <a:gd name="T34" fmla="*/ 1 w 555"/>
                <a:gd name="T35" fmla="*/ 305 h 555"/>
                <a:gd name="T36" fmla="*/ 555 w 555"/>
                <a:gd name="T37" fmla="*/ 267 h 555"/>
                <a:gd name="T38" fmla="*/ 3 w 555"/>
                <a:gd name="T39" fmla="*/ 262 h 555"/>
                <a:gd name="T40" fmla="*/ 9 w 555"/>
                <a:gd name="T41" fmla="*/ 219 h 555"/>
                <a:gd name="T42" fmla="*/ 527 w 555"/>
                <a:gd name="T43" fmla="*/ 163 h 555"/>
                <a:gd name="T44" fmla="*/ 27 w 555"/>
                <a:gd name="T45" fmla="*/ 157 h 555"/>
                <a:gd name="T46" fmla="*/ 520 w 555"/>
                <a:gd name="T47" fmla="*/ 143 h 555"/>
                <a:gd name="T48" fmla="*/ 40 w 555"/>
                <a:gd name="T49" fmla="*/ 140 h 555"/>
                <a:gd name="T50" fmla="*/ 64 w 555"/>
                <a:gd name="T51" fmla="*/ 105 h 555"/>
                <a:gd name="T52" fmla="*/ 64 w 555"/>
                <a:gd name="T53" fmla="*/ 105 h 555"/>
                <a:gd name="T54" fmla="*/ 467 w 555"/>
                <a:gd name="T55" fmla="*/ 75 h 555"/>
                <a:gd name="T56" fmla="*/ 94 w 555"/>
                <a:gd name="T57" fmla="*/ 74 h 555"/>
                <a:gd name="T58" fmla="*/ 305 w 555"/>
                <a:gd name="T59" fmla="*/ 496 h 555"/>
                <a:gd name="T60" fmla="*/ 219 w 555"/>
                <a:gd name="T61" fmla="*/ 489 h 555"/>
                <a:gd name="T62" fmla="*/ 366 w 555"/>
                <a:gd name="T63" fmla="*/ 475 h 555"/>
                <a:gd name="T64" fmla="*/ 199 w 555"/>
                <a:gd name="T65" fmla="*/ 480 h 555"/>
                <a:gd name="T66" fmla="*/ 386 w 555"/>
                <a:gd name="T67" fmla="*/ 468 h 555"/>
                <a:gd name="T68" fmla="*/ 422 w 555"/>
                <a:gd name="T69" fmla="*/ 443 h 555"/>
                <a:gd name="T70" fmla="*/ 111 w 555"/>
                <a:gd name="T71" fmla="*/ 421 h 555"/>
                <a:gd name="T72" fmla="*/ 461 w 555"/>
                <a:gd name="T73" fmla="*/ 392 h 555"/>
                <a:gd name="T74" fmla="*/ 100 w 555"/>
                <a:gd name="T75" fmla="*/ 402 h 555"/>
                <a:gd name="T76" fmla="*/ 474 w 555"/>
                <a:gd name="T77" fmla="*/ 375 h 555"/>
                <a:gd name="T78" fmla="*/ 490 w 555"/>
                <a:gd name="T79" fmla="*/ 334 h 555"/>
                <a:gd name="T80" fmla="*/ 59 w 555"/>
                <a:gd name="T81" fmla="*/ 303 h 555"/>
                <a:gd name="T82" fmla="*/ 494 w 555"/>
                <a:gd name="T83" fmla="*/ 271 h 555"/>
                <a:gd name="T84" fmla="*/ 58 w 555"/>
                <a:gd name="T85" fmla="*/ 282 h 555"/>
                <a:gd name="T86" fmla="*/ 491 w 555"/>
                <a:gd name="T87" fmla="*/ 227 h 555"/>
                <a:gd name="T88" fmla="*/ 69 w 555"/>
                <a:gd name="T89" fmla="*/ 218 h 555"/>
                <a:gd name="T90" fmla="*/ 482 w 555"/>
                <a:gd name="T91" fmla="*/ 207 h 555"/>
                <a:gd name="T92" fmla="*/ 464 w 555"/>
                <a:gd name="T93" fmla="*/ 168 h 555"/>
                <a:gd name="T94" fmla="*/ 93 w 555"/>
                <a:gd name="T95" fmla="*/ 158 h 555"/>
                <a:gd name="T96" fmla="*/ 426 w 555"/>
                <a:gd name="T97" fmla="*/ 116 h 555"/>
                <a:gd name="T98" fmla="*/ 138 w 555"/>
                <a:gd name="T99" fmla="*/ 112 h 555"/>
                <a:gd name="T100" fmla="*/ 408 w 555"/>
                <a:gd name="T101" fmla="*/ 105 h 555"/>
                <a:gd name="T102" fmla="*/ 371 w 555"/>
                <a:gd name="T103" fmla="*/ 83 h 555"/>
                <a:gd name="T104" fmla="*/ 191 w 555"/>
                <a:gd name="T105" fmla="*/ 76 h 555"/>
                <a:gd name="T106" fmla="*/ 311 w 555"/>
                <a:gd name="T107" fmla="*/ 61 h 555"/>
                <a:gd name="T108" fmla="*/ 254 w 555"/>
                <a:gd name="T109" fmla="*/ 62 h 555"/>
                <a:gd name="T110" fmla="*/ 289 w 555"/>
                <a:gd name="T111" fmla="*/ 62 h 555"/>
                <a:gd name="T112" fmla="*/ 128 w 555"/>
                <a:gd name="T113" fmla="*/ 48 h 555"/>
                <a:gd name="T114" fmla="*/ 374 w 555"/>
                <a:gd name="T115" fmla="*/ 21 h 555"/>
                <a:gd name="T116" fmla="*/ 184 w 555"/>
                <a:gd name="T117" fmla="*/ 16 h 555"/>
                <a:gd name="T118" fmla="*/ 355 w 555"/>
                <a:gd name="T119" fmla="*/ 11 h 555"/>
                <a:gd name="T120" fmla="*/ 206 w 555"/>
                <a:gd name="T121" fmla="*/ 13 h 555"/>
                <a:gd name="T122" fmla="*/ 248 w 555"/>
                <a:gd name="T123" fmla="*/ 5 h 555"/>
                <a:gd name="T124" fmla="*/ 248 w 555"/>
                <a:gd name="T125" fmla="*/ 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5" h="555">
                  <a:moveTo>
                    <a:pt x="280" y="555"/>
                  </a:moveTo>
                  <a:cubicBezTo>
                    <a:pt x="280" y="552"/>
                    <a:pt x="280" y="552"/>
                    <a:pt x="280" y="552"/>
                  </a:cubicBezTo>
                  <a:cubicBezTo>
                    <a:pt x="287" y="552"/>
                    <a:pt x="294" y="552"/>
                    <a:pt x="301" y="551"/>
                  </a:cubicBezTo>
                  <a:cubicBezTo>
                    <a:pt x="305" y="551"/>
                    <a:pt x="309" y="550"/>
                    <a:pt x="312" y="550"/>
                  </a:cubicBezTo>
                  <a:cubicBezTo>
                    <a:pt x="313" y="553"/>
                    <a:pt x="313" y="553"/>
                    <a:pt x="313" y="553"/>
                  </a:cubicBezTo>
                  <a:cubicBezTo>
                    <a:pt x="309" y="553"/>
                    <a:pt x="305" y="554"/>
                    <a:pt x="301" y="554"/>
                  </a:cubicBezTo>
                  <a:cubicBezTo>
                    <a:pt x="294" y="555"/>
                    <a:pt x="287" y="555"/>
                    <a:pt x="280" y="555"/>
                  </a:cubicBezTo>
                  <a:close/>
                  <a:moveTo>
                    <a:pt x="258" y="555"/>
                  </a:moveTo>
                  <a:cubicBezTo>
                    <a:pt x="251" y="554"/>
                    <a:pt x="244" y="553"/>
                    <a:pt x="236" y="552"/>
                  </a:cubicBezTo>
                  <a:cubicBezTo>
                    <a:pt x="237" y="549"/>
                    <a:pt x="237" y="549"/>
                    <a:pt x="237" y="549"/>
                  </a:cubicBezTo>
                  <a:cubicBezTo>
                    <a:pt x="244" y="550"/>
                    <a:pt x="251" y="551"/>
                    <a:pt x="258" y="551"/>
                  </a:cubicBezTo>
                  <a:lnTo>
                    <a:pt x="258" y="555"/>
                  </a:lnTo>
                  <a:close/>
                  <a:moveTo>
                    <a:pt x="334" y="549"/>
                  </a:moveTo>
                  <a:cubicBezTo>
                    <a:pt x="333" y="546"/>
                    <a:pt x="333" y="546"/>
                    <a:pt x="333" y="546"/>
                  </a:cubicBezTo>
                  <a:cubicBezTo>
                    <a:pt x="340" y="545"/>
                    <a:pt x="347" y="543"/>
                    <a:pt x="354" y="541"/>
                  </a:cubicBezTo>
                  <a:cubicBezTo>
                    <a:pt x="355" y="544"/>
                    <a:pt x="355" y="544"/>
                    <a:pt x="355" y="544"/>
                  </a:cubicBezTo>
                  <a:cubicBezTo>
                    <a:pt x="348" y="546"/>
                    <a:pt x="341" y="548"/>
                    <a:pt x="334" y="549"/>
                  </a:cubicBezTo>
                  <a:close/>
                  <a:moveTo>
                    <a:pt x="215" y="548"/>
                  </a:moveTo>
                  <a:cubicBezTo>
                    <a:pt x="208" y="547"/>
                    <a:pt x="201" y="545"/>
                    <a:pt x="194" y="543"/>
                  </a:cubicBezTo>
                  <a:cubicBezTo>
                    <a:pt x="195" y="540"/>
                    <a:pt x="195" y="540"/>
                    <a:pt x="195" y="540"/>
                  </a:cubicBezTo>
                  <a:cubicBezTo>
                    <a:pt x="202" y="542"/>
                    <a:pt x="209" y="544"/>
                    <a:pt x="216" y="545"/>
                  </a:cubicBezTo>
                  <a:lnTo>
                    <a:pt x="215" y="548"/>
                  </a:lnTo>
                  <a:close/>
                  <a:moveTo>
                    <a:pt x="376" y="537"/>
                  </a:moveTo>
                  <a:cubicBezTo>
                    <a:pt x="375" y="534"/>
                    <a:pt x="375" y="534"/>
                    <a:pt x="375" y="534"/>
                  </a:cubicBezTo>
                  <a:cubicBezTo>
                    <a:pt x="381" y="532"/>
                    <a:pt x="388" y="529"/>
                    <a:pt x="394" y="526"/>
                  </a:cubicBezTo>
                  <a:cubicBezTo>
                    <a:pt x="396" y="529"/>
                    <a:pt x="396" y="529"/>
                    <a:pt x="396" y="529"/>
                  </a:cubicBezTo>
                  <a:cubicBezTo>
                    <a:pt x="389" y="532"/>
                    <a:pt x="382" y="535"/>
                    <a:pt x="376" y="537"/>
                  </a:cubicBezTo>
                  <a:close/>
                  <a:moveTo>
                    <a:pt x="174" y="535"/>
                  </a:moveTo>
                  <a:cubicBezTo>
                    <a:pt x="167" y="533"/>
                    <a:pt x="161" y="530"/>
                    <a:pt x="154" y="527"/>
                  </a:cubicBezTo>
                  <a:cubicBezTo>
                    <a:pt x="156" y="524"/>
                    <a:pt x="156" y="524"/>
                    <a:pt x="156" y="524"/>
                  </a:cubicBezTo>
                  <a:cubicBezTo>
                    <a:pt x="162" y="527"/>
                    <a:pt x="169" y="530"/>
                    <a:pt x="175" y="532"/>
                  </a:cubicBezTo>
                  <a:lnTo>
                    <a:pt x="174" y="535"/>
                  </a:lnTo>
                  <a:close/>
                  <a:moveTo>
                    <a:pt x="415" y="519"/>
                  </a:moveTo>
                  <a:cubicBezTo>
                    <a:pt x="413" y="516"/>
                    <a:pt x="413" y="516"/>
                    <a:pt x="413" y="516"/>
                  </a:cubicBezTo>
                  <a:cubicBezTo>
                    <a:pt x="419" y="513"/>
                    <a:pt x="426" y="509"/>
                    <a:pt x="431" y="505"/>
                  </a:cubicBezTo>
                  <a:cubicBezTo>
                    <a:pt x="433" y="507"/>
                    <a:pt x="433" y="507"/>
                    <a:pt x="433" y="507"/>
                  </a:cubicBezTo>
                  <a:cubicBezTo>
                    <a:pt x="427" y="511"/>
                    <a:pt x="421" y="515"/>
                    <a:pt x="415" y="519"/>
                  </a:cubicBezTo>
                  <a:close/>
                  <a:moveTo>
                    <a:pt x="135" y="516"/>
                  </a:moveTo>
                  <a:cubicBezTo>
                    <a:pt x="129" y="513"/>
                    <a:pt x="123" y="509"/>
                    <a:pt x="117" y="504"/>
                  </a:cubicBezTo>
                  <a:cubicBezTo>
                    <a:pt x="119" y="502"/>
                    <a:pt x="119" y="502"/>
                    <a:pt x="119" y="502"/>
                  </a:cubicBezTo>
                  <a:cubicBezTo>
                    <a:pt x="125" y="506"/>
                    <a:pt x="131" y="510"/>
                    <a:pt x="137" y="513"/>
                  </a:cubicBezTo>
                  <a:lnTo>
                    <a:pt x="135" y="516"/>
                  </a:lnTo>
                  <a:close/>
                  <a:moveTo>
                    <a:pt x="451" y="495"/>
                  </a:moveTo>
                  <a:cubicBezTo>
                    <a:pt x="449" y="492"/>
                    <a:pt x="449" y="492"/>
                    <a:pt x="449" y="492"/>
                  </a:cubicBezTo>
                  <a:cubicBezTo>
                    <a:pt x="454" y="488"/>
                    <a:pt x="460" y="483"/>
                    <a:pt x="465" y="478"/>
                  </a:cubicBezTo>
                  <a:cubicBezTo>
                    <a:pt x="467" y="480"/>
                    <a:pt x="467" y="480"/>
                    <a:pt x="467" y="480"/>
                  </a:cubicBezTo>
                  <a:cubicBezTo>
                    <a:pt x="462" y="485"/>
                    <a:pt x="456" y="490"/>
                    <a:pt x="451" y="495"/>
                  </a:cubicBezTo>
                  <a:close/>
                  <a:moveTo>
                    <a:pt x="100" y="491"/>
                  </a:moveTo>
                  <a:cubicBezTo>
                    <a:pt x="99" y="490"/>
                    <a:pt x="99" y="490"/>
                    <a:pt x="99" y="490"/>
                  </a:cubicBezTo>
                  <a:cubicBezTo>
                    <a:pt x="94" y="486"/>
                    <a:pt x="89" y="481"/>
                    <a:pt x="84" y="477"/>
                  </a:cubicBezTo>
                  <a:cubicBezTo>
                    <a:pt x="86" y="474"/>
                    <a:pt x="86" y="474"/>
                    <a:pt x="86" y="474"/>
                  </a:cubicBezTo>
                  <a:cubicBezTo>
                    <a:pt x="91" y="479"/>
                    <a:pt x="96" y="484"/>
                    <a:pt x="101" y="488"/>
                  </a:cubicBezTo>
                  <a:cubicBezTo>
                    <a:pt x="102" y="489"/>
                    <a:pt x="102" y="489"/>
                    <a:pt x="102" y="489"/>
                  </a:cubicBezTo>
                  <a:lnTo>
                    <a:pt x="100" y="491"/>
                  </a:lnTo>
                  <a:close/>
                  <a:moveTo>
                    <a:pt x="482" y="465"/>
                  </a:moveTo>
                  <a:cubicBezTo>
                    <a:pt x="480" y="463"/>
                    <a:pt x="480" y="463"/>
                    <a:pt x="480" y="463"/>
                  </a:cubicBezTo>
                  <a:cubicBezTo>
                    <a:pt x="482" y="460"/>
                    <a:pt x="485" y="457"/>
                    <a:pt x="487" y="454"/>
                  </a:cubicBezTo>
                  <a:cubicBezTo>
                    <a:pt x="489" y="452"/>
                    <a:pt x="492" y="449"/>
                    <a:pt x="494" y="446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494" y="451"/>
                    <a:pt x="492" y="454"/>
                    <a:pt x="490" y="456"/>
                  </a:cubicBezTo>
                  <a:cubicBezTo>
                    <a:pt x="487" y="459"/>
                    <a:pt x="485" y="462"/>
                    <a:pt x="482" y="465"/>
                  </a:cubicBezTo>
                  <a:close/>
                  <a:moveTo>
                    <a:pt x="69" y="461"/>
                  </a:moveTo>
                  <a:cubicBezTo>
                    <a:pt x="64" y="456"/>
                    <a:pt x="59" y="450"/>
                    <a:pt x="55" y="444"/>
                  </a:cubicBezTo>
                  <a:cubicBezTo>
                    <a:pt x="58" y="442"/>
                    <a:pt x="58" y="442"/>
                    <a:pt x="58" y="442"/>
                  </a:cubicBezTo>
                  <a:cubicBezTo>
                    <a:pt x="62" y="448"/>
                    <a:pt x="66" y="454"/>
                    <a:pt x="71" y="459"/>
                  </a:cubicBezTo>
                  <a:lnTo>
                    <a:pt x="69" y="461"/>
                  </a:lnTo>
                  <a:close/>
                  <a:moveTo>
                    <a:pt x="509" y="431"/>
                  </a:moveTo>
                  <a:cubicBezTo>
                    <a:pt x="506" y="429"/>
                    <a:pt x="506" y="429"/>
                    <a:pt x="506" y="429"/>
                  </a:cubicBezTo>
                  <a:cubicBezTo>
                    <a:pt x="510" y="423"/>
                    <a:pt x="514" y="417"/>
                    <a:pt x="517" y="411"/>
                  </a:cubicBezTo>
                  <a:cubicBezTo>
                    <a:pt x="520" y="412"/>
                    <a:pt x="520" y="412"/>
                    <a:pt x="520" y="412"/>
                  </a:cubicBezTo>
                  <a:cubicBezTo>
                    <a:pt x="517" y="419"/>
                    <a:pt x="513" y="425"/>
                    <a:pt x="509" y="431"/>
                  </a:cubicBezTo>
                  <a:close/>
                  <a:moveTo>
                    <a:pt x="43" y="426"/>
                  </a:moveTo>
                  <a:cubicBezTo>
                    <a:pt x="39" y="420"/>
                    <a:pt x="35" y="414"/>
                    <a:pt x="32" y="408"/>
                  </a:cubicBezTo>
                  <a:cubicBezTo>
                    <a:pt x="35" y="406"/>
                    <a:pt x="35" y="406"/>
                    <a:pt x="35" y="406"/>
                  </a:cubicBezTo>
                  <a:cubicBezTo>
                    <a:pt x="38" y="412"/>
                    <a:pt x="42" y="419"/>
                    <a:pt x="46" y="425"/>
                  </a:cubicBezTo>
                  <a:lnTo>
                    <a:pt x="43" y="426"/>
                  </a:lnTo>
                  <a:close/>
                  <a:moveTo>
                    <a:pt x="530" y="393"/>
                  </a:moveTo>
                  <a:cubicBezTo>
                    <a:pt x="527" y="392"/>
                    <a:pt x="527" y="392"/>
                    <a:pt x="527" y="392"/>
                  </a:cubicBezTo>
                  <a:cubicBezTo>
                    <a:pt x="530" y="385"/>
                    <a:pt x="533" y="379"/>
                    <a:pt x="535" y="372"/>
                  </a:cubicBezTo>
                  <a:cubicBezTo>
                    <a:pt x="538" y="373"/>
                    <a:pt x="538" y="373"/>
                    <a:pt x="538" y="373"/>
                  </a:cubicBezTo>
                  <a:cubicBezTo>
                    <a:pt x="536" y="380"/>
                    <a:pt x="533" y="386"/>
                    <a:pt x="530" y="393"/>
                  </a:cubicBezTo>
                  <a:close/>
                  <a:moveTo>
                    <a:pt x="23" y="388"/>
                  </a:moveTo>
                  <a:cubicBezTo>
                    <a:pt x="20" y="382"/>
                    <a:pt x="17" y="375"/>
                    <a:pt x="15" y="368"/>
                  </a:cubicBezTo>
                  <a:cubicBezTo>
                    <a:pt x="18" y="367"/>
                    <a:pt x="18" y="367"/>
                    <a:pt x="18" y="367"/>
                  </a:cubicBezTo>
                  <a:cubicBezTo>
                    <a:pt x="20" y="374"/>
                    <a:pt x="23" y="380"/>
                    <a:pt x="25" y="387"/>
                  </a:cubicBezTo>
                  <a:lnTo>
                    <a:pt x="23" y="388"/>
                  </a:lnTo>
                  <a:close/>
                  <a:moveTo>
                    <a:pt x="545" y="352"/>
                  </a:moveTo>
                  <a:cubicBezTo>
                    <a:pt x="542" y="351"/>
                    <a:pt x="542" y="351"/>
                    <a:pt x="542" y="351"/>
                  </a:cubicBezTo>
                  <a:cubicBezTo>
                    <a:pt x="543" y="345"/>
                    <a:pt x="545" y="338"/>
                    <a:pt x="547" y="331"/>
                  </a:cubicBezTo>
                  <a:cubicBezTo>
                    <a:pt x="550" y="331"/>
                    <a:pt x="550" y="331"/>
                    <a:pt x="550" y="331"/>
                  </a:cubicBezTo>
                  <a:cubicBezTo>
                    <a:pt x="548" y="338"/>
                    <a:pt x="547" y="345"/>
                    <a:pt x="545" y="352"/>
                  </a:cubicBezTo>
                  <a:close/>
                  <a:moveTo>
                    <a:pt x="8" y="347"/>
                  </a:moveTo>
                  <a:cubicBezTo>
                    <a:pt x="7" y="340"/>
                    <a:pt x="5" y="333"/>
                    <a:pt x="4" y="326"/>
                  </a:cubicBezTo>
                  <a:cubicBezTo>
                    <a:pt x="7" y="326"/>
                    <a:pt x="7" y="326"/>
                    <a:pt x="7" y="326"/>
                  </a:cubicBezTo>
                  <a:cubicBezTo>
                    <a:pt x="8" y="333"/>
                    <a:pt x="10" y="340"/>
                    <a:pt x="12" y="346"/>
                  </a:cubicBezTo>
                  <a:lnTo>
                    <a:pt x="8" y="347"/>
                  </a:lnTo>
                  <a:close/>
                  <a:moveTo>
                    <a:pt x="553" y="310"/>
                  </a:moveTo>
                  <a:cubicBezTo>
                    <a:pt x="550" y="309"/>
                    <a:pt x="550" y="309"/>
                    <a:pt x="550" y="309"/>
                  </a:cubicBezTo>
                  <a:cubicBezTo>
                    <a:pt x="551" y="302"/>
                    <a:pt x="551" y="295"/>
                    <a:pt x="551" y="288"/>
                  </a:cubicBezTo>
                  <a:cubicBezTo>
                    <a:pt x="555" y="288"/>
                    <a:pt x="555" y="288"/>
                    <a:pt x="555" y="288"/>
                  </a:cubicBezTo>
                  <a:cubicBezTo>
                    <a:pt x="554" y="295"/>
                    <a:pt x="554" y="303"/>
                    <a:pt x="553" y="310"/>
                  </a:cubicBezTo>
                  <a:close/>
                  <a:moveTo>
                    <a:pt x="1" y="305"/>
                  </a:moveTo>
                  <a:cubicBezTo>
                    <a:pt x="1" y="304"/>
                    <a:pt x="1" y="303"/>
                    <a:pt x="1" y="302"/>
                  </a:cubicBezTo>
                  <a:cubicBezTo>
                    <a:pt x="0" y="296"/>
                    <a:pt x="0" y="289"/>
                    <a:pt x="0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3" y="289"/>
                    <a:pt x="3" y="295"/>
                    <a:pt x="4" y="301"/>
                  </a:cubicBezTo>
                  <a:cubicBezTo>
                    <a:pt x="4" y="302"/>
                    <a:pt x="4" y="303"/>
                    <a:pt x="4" y="304"/>
                  </a:cubicBezTo>
                  <a:lnTo>
                    <a:pt x="1" y="305"/>
                  </a:lnTo>
                  <a:close/>
                  <a:moveTo>
                    <a:pt x="551" y="267"/>
                  </a:moveTo>
                  <a:cubicBezTo>
                    <a:pt x="551" y="262"/>
                    <a:pt x="551" y="258"/>
                    <a:pt x="551" y="254"/>
                  </a:cubicBezTo>
                  <a:cubicBezTo>
                    <a:pt x="550" y="251"/>
                    <a:pt x="550" y="248"/>
                    <a:pt x="550" y="245"/>
                  </a:cubicBezTo>
                  <a:cubicBezTo>
                    <a:pt x="553" y="245"/>
                    <a:pt x="553" y="245"/>
                    <a:pt x="553" y="245"/>
                  </a:cubicBezTo>
                  <a:cubicBezTo>
                    <a:pt x="553" y="248"/>
                    <a:pt x="554" y="251"/>
                    <a:pt x="554" y="254"/>
                  </a:cubicBezTo>
                  <a:cubicBezTo>
                    <a:pt x="554" y="258"/>
                    <a:pt x="554" y="262"/>
                    <a:pt x="555" y="267"/>
                  </a:cubicBezTo>
                  <a:lnTo>
                    <a:pt x="551" y="267"/>
                  </a:lnTo>
                  <a:close/>
                  <a:moveTo>
                    <a:pt x="3" y="262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0" y="254"/>
                    <a:pt x="1" y="247"/>
                    <a:pt x="2" y="240"/>
                  </a:cubicBezTo>
                  <a:cubicBezTo>
                    <a:pt x="5" y="240"/>
                    <a:pt x="5" y="240"/>
                    <a:pt x="5" y="240"/>
                  </a:cubicBezTo>
                  <a:cubicBezTo>
                    <a:pt x="4" y="247"/>
                    <a:pt x="4" y="254"/>
                    <a:pt x="3" y="262"/>
                  </a:cubicBezTo>
                  <a:close/>
                  <a:moveTo>
                    <a:pt x="546" y="224"/>
                  </a:moveTo>
                  <a:cubicBezTo>
                    <a:pt x="545" y="217"/>
                    <a:pt x="543" y="210"/>
                    <a:pt x="541" y="203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9"/>
                    <a:pt x="548" y="217"/>
                    <a:pt x="550" y="224"/>
                  </a:cubicBezTo>
                  <a:lnTo>
                    <a:pt x="546" y="224"/>
                  </a:lnTo>
                  <a:close/>
                  <a:moveTo>
                    <a:pt x="9" y="219"/>
                  </a:moveTo>
                  <a:cubicBezTo>
                    <a:pt x="6" y="218"/>
                    <a:pt x="6" y="218"/>
                    <a:pt x="6" y="218"/>
                  </a:cubicBezTo>
                  <a:cubicBezTo>
                    <a:pt x="7" y="211"/>
                    <a:pt x="9" y="204"/>
                    <a:pt x="11" y="198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2" y="205"/>
                    <a:pt x="11" y="212"/>
                    <a:pt x="9" y="219"/>
                  </a:cubicBezTo>
                  <a:close/>
                  <a:moveTo>
                    <a:pt x="535" y="183"/>
                  </a:moveTo>
                  <a:cubicBezTo>
                    <a:pt x="532" y="176"/>
                    <a:pt x="530" y="170"/>
                    <a:pt x="527" y="163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33" y="168"/>
                    <a:pt x="535" y="175"/>
                    <a:pt x="538" y="182"/>
                  </a:cubicBezTo>
                  <a:lnTo>
                    <a:pt x="535" y="183"/>
                  </a:lnTo>
                  <a:close/>
                  <a:moveTo>
                    <a:pt x="21" y="178"/>
                  </a:moveTo>
                  <a:cubicBezTo>
                    <a:pt x="18" y="177"/>
                    <a:pt x="18" y="177"/>
                    <a:pt x="18" y="177"/>
                  </a:cubicBezTo>
                  <a:cubicBezTo>
                    <a:pt x="21" y="170"/>
                    <a:pt x="24" y="164"/>
                    <a:pt x="27" y="157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7" y="165"/>
                    <a:pt x="24" y="172"/>
                    <a:pt x="21" y="178"/>
                  </a:cubicBezTo>
                  <a:close/>
                  <a:moveTo>
                    <a:pt x="517" y="144"/>
                  </a:moveTo>
                  <a:cubicBezTo>
                    <a:pt x="514" y="138"/>
                    <a:pt x="510" y="132"/>
                    <a:pt x="506" y="126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13" y="130"/>
                    <a:pt x="516" y="136"/>
                    <a:pt x="520" y="143"/>
                  </a:cubicBezTo>
                  <a:lnTo>
                    <a:pt x="517" y="144"/>
                  </a:lnTo>
                  <a:close/>
                  <a:moveTo>
                    <a:pt x="40" y="140"/>
                  </a:moveTo>
                  <a:cubicBezTo>
                    <a:pt x="37" y="138"/>
                    <a:pt x="37" y="138"/>
                    <a:pt x="37" y="138"/>
                  </a:cubicBezTo>
                  <a:cubicBezTo>
                    <a:pt x="41" y="132"/>
                    <a:pt x="45" y="126"/>
                    <a:pt x="49" y="120"/>
                  </a:cubicBezTo>
                  <a:cubicBezTo>
                    <a:pt x="52" y="122"/>
                    <a:pt x="52" y="122"/>
                    <a:pt x="52" y="122"/>
                  </a:cubicBezTo>
                  <a:cubicBezTo>
                    <a:pt x="47" y="127"/>
                    <a:pt x="44" y="134"/>
                    <a:pt x="40" y="140"/>
                  </a:cubicBezTo>
                  <a:close/>
                  <a:moveTo>
                    <a:pt x="493" y="109"/>
                  </a:moveTo>
                  <a:cubicBezTo>
                    <a:pt x="489" y="103"/>
                    <a:pt x="484" y="97"/>
                    <a:pt x="479" y="92"/>
                  </a:cubicBezTo>
                  <a:cubicBezTo>
                    <a:pt x="482" y="90"/>
                    <a:pt x="482" y="90"/>
                    <a:pt x="482" y="90"/>
                  </a:cubicBezTo>
                  <a:cubicBezTo>
                    <a:pt x="487" y="95"/>
                    <a:pt x="491" y="101"/>
                    <a:pt x="496" y="107"/>
                  </a:cubicBezTo>
                  <a:lnTo>
                    <a:pt x="493" y="109"/>
                  </a:lnTo>
                  <a:close/>
                  <a:moveTo>
                    <a:pt x="64" y="105"/>
                  </a:moveTo>
                  <a:cubicBezTo>
                    <a:pt x="62" y="102"/>
                    <a:pt x="62" y="102"/>
                    <a:pt x="62" y="102"/>
                  </a:cubicBezTo>
                  <a:cubicBezTo>
                    <a:pt x="63" y="101"/>
                    <a:pt x="64" y="100"/>
                    <a:pt x="65" y="99"/>
                  </a:cubicBezTo>
                  <a:cubicBezTo>
                    <a:pt x="68" y="95"/>
                    <a:pt x="72" y="90"/>
                    <a:pt x="76" y="86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5" y="93"/>
                    <a:pt x="71" y="97"/>
                    <a:pt x="67" y="101"/>
                  </a:cubicBezTo>
                  <a:cubicBezTo>
                    <a:pt x="66" y="102"/>
                    <a:pt x="65" y="103"/>
                    <a:pt x="64" y="105"/>
                  </a:cubicBezTo>
                  <a:close/>
                  <a:moveTo>
                    <a:pt x="464" y="77"/>
                  </a:moveTo>
                  <a:cubicBezTo>
                    <a:pt x="461" y="74"/>
                    <a:pt x="457" y="71"/>
                    <a:pt x="454" y="68"/>
                  </a:cubicBezTo>
                  <a:cubicBezTo>
                    <a:pt x="452" y="66"/>
                    <a:pt x="450" y="65"/>
                    <a:pt x="448" y="63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2" y="62"/>
                    <a:pt x="454" y="64"/>
                    <a:pt x="456" y="65"/>
                  </a:cubicBezTo>
                  <a:cubicBezTo>
                    <a:pt x="459" y="68"/>
                    <a:pt x="463" y="71"/>
                    <a:pt x="467" y="75"/>
                  </a:cubicBezTo>
                  <a:lnTo>
                    <a:pt x="464" y="77"/>
                  </a:lnTo>
                  <a:close/>
                  <a:moveTo>
                    <a:pt x="94" y="74"/>
                  </a:moveTo>
                  <a:cubicBezTo>
                    <a:pt x="92" y="71"/>
                    <a:pt x="92" y="71"/>
                    <a:pt x="92" y="71"/>
                  </a:cubicBezTo>
                  <a:cubicBezTo>
                    <a:pt x="97" y="66"/>
                    <a:pt x="103" y="62"/>
                    <a:pt x="108" y="57"/>
                  </a:cubicBezTo>
                  <a:cubicBezTo>
                    <a:pt x="110" y="60"/>
                    <a:pt x="110" y="60"/>
                    <a:pt x="110" y="60"/>
                  </a:cubicBezTo>
                  <a:cubicBezTo>
                    <a:pt x="105" y="64"/>
                    <a:pt x="99" y="69"/>
                    <a:pt x="94" y="74"/>
                  </a:cubicBezTo>
                  <a:close/>
                  <a:moveTo>
                    <a:pt x="283" y="497"/>
                  </a:moveTo>
                  <a:cubicBezTo>
                    <a:pt x="276" y="498"/>
                    <a:pt x="269" y="497"/>
                    <a:pt x="261" y="497"/>
                  </a:cubicBezTo>
                  <a:cubicBezTo>
                    <a:pt x="262" y="494"/>
                    <a:pt x="262" y="494"/>
                    <a:pt x="262" y="494"/>
                  </a:cubicBezTo>
                  <a:cubicBezTo>
                    <a:pt x="269" y="494"/>
                    <a:pt x="276" y="494"/>
                    <a:pt x="283" y="494"/>
                  </a:cubicBezTo>
                  <a:lnTo>
                    <a:pt x="283" y="497"/>
                  </a:lnTo>
                  <a:close/>
                  <a:moveTo>
                    <a:pt x="305" y="496"/>
                  </a:moveTo>
                  <a:cubicBezTo>
                    <a:pt x="304" y="492"/>
                    <a:pt x="304" y="492"/>
                    <a:pt x="304" y="492"/>
                  </a:cubicBezTo>
                  <a:cubicBezTo>
                    <a:pt x="311" y="492"/>
                    <a:pt x="318" y="490"/>
                    <a:pt x="325" y="489"/>
                  </a:cubicBezTo>
                  <a:cubicBezTo>
                    <a:pt x="326" y="492"/>
                    <a:pt x="326" y="492"/>
                    <a:pt x="326" y="492"/>
                  </a:cubicBezTo>
                  <a:cubicBezTo>
                    <a:pt x="319" y="494"/>
                    <a:pt x="312" y="495"/>
                    <a:pt x="305" y="496"/>
                  </a:cubicBezTo>
                  <a:close/>
                  <a:moveTo>
                    <a:pt x="240" y="494"/>
                  </a:moveTo>
                  <a:cubicBezTo>
                    <a:pt x="233" y="493"/>
                    <a:pt x="226" y="491"/>
                    <a:pt x="219" y="489"/>
                  </a:cubicBezTo>
                  <a:cubicBezTo>
                    <a:pt x="220" y="486"/>
                    <a:pt x="220" y="486"/>
                    <a:pt x="220" y="486"/>
                  </a:cubicBezTo>
                  <a:cubicBezTo>
                    <a:pt x="226" y="488"/>
                    <a:pt x="233" y="490"/>
                    <a:pt x="240" y="491"/>
                  </a:cubicBezTo>
                  <a:lnTo>
                    <a:pt x="240" y="494"/>
                  </a:lnTo>
                  <a:close/>
                  <a:moveTo>
                    <a:pt x="347" y="486"/>
                  </a:moveTo>
                  <a:cubicBezTo>
                    <a:pt x="346" y="483"/>
                    <a:pt x="346" y="483"/>
                    <a:pt x="346" y="483"/>
                  </a:cubicBezTo>
                  <a:cubicBezTo>
                    <a:pt x="353" y="481"/>
                    <a:pt x="359" y="478"/>
                    <a:pt x="366" y="475"/>
                  </a:cubicBezTo>
                  <a:cubicBezTo>
                    <a:pt x="367" y="478"/>
                    <a:pt x="367" y="478"/>
                    <a:pt x="367" y="478"/>
                  </a:cubicBezTo>
                  <a:cubicBezTo>
                    <a:pt x="361" y="481"/>
                    <a:pt x="354" y="484"/>
                    <a:pt x="347" y="486"/>
                  </a:cubicBezTo>
                  <a:close/>
                  <a:moveTo>
                    <a:pt x="198" y="483"/>
                  </a:moveTo>
                  <a:cubicBezTo>
                    <a:pt x="191" y="480"/>
                    <a:pt x="185" y="477"/>
                    <a:pt x="178" y="474"/>
                  </a:cubicBezTo>
                  <a:cubicBezTo>
                    <a:pt x="180" y="471"/>
                    <a:pt x="180" y="471"/>
                    <a:pt x="180" y="471"/>
                  </a:cubicBezTo>
                  <a:cubicBezTo>
                    <a:pt x="186" y="474"/>
                    <a:pt x="193" y="477"/>
                    <a:pt x="199" y="480"/>
                  </a:cubicBezTo>
                  <a:lnTo>
                    <a:pt x="198" y="483"/>
                  </a:lnTo>
                  <a:close/>
                  <a:moveTo>
                    <a:pt x="386" y="468"/>
                  </a:moveTo>
                  <a:cubicBezTo>
                    <a:pt x="385" y="466"/>
                    <a:pt x="385" y="466"/>
                    <a:pt x="385" y="466"/>
                  </a:cubicBezTo>
                  <a:cubicBezTo>
                    <a:pt x="391" y="462"/>
                    <a:pt x="397" y="458"/>
                    <a:pt x="403" y="454"/>
                  </a:cubicBezTo>
                  <a:cubicBezTo>
                    <a:pt x="405" y="457"/>
                    <a:pt x="405" y="457"/>
                    <a:pt x="405" y="457"/>
                  </a:cubicBezTo>
                  <a:cubicBezTo>
                    <a:pt x="399" y="461"/>
                    <a:pt x="393" y="465"/>
                    <a:pt x="386" y="468"/>
                  </a:cubicBezTo>
                  <a:close/>
                  <a:moveTo>
                    <a:pt x="160" y="463"/>
                  </a:moveTo>
                  <a:cubicBezTo>
                    <a:pt x="153" y="459"/>
                    <a:pt x="148" y="455"/>
                    <a:pt x="142" y="451"/>
                  </a:cubicBezTo>
                  <a:cubicBezTo>
                    <a:pt x="144" y="448"/>
                    <a:pt x="144" y="448"/>
                    <a:pt x="144" y="448"/>
                  </a:cubicBezTo>
                  <a:cubicBezTo>
                    <a:pt x="149" y="452"/>
                    <a:pt x="155" y="457"/>
                    <a:pt x="161" y="460"/>
                  </a:cubicBezTo>
                  <a:lnTo>
                    <a:pt x="160" y="463"/>
                  </a:lnTo>
                  <a:close/>
                  <a:moveTo>
                    <a:pt x="422" y="443"/>
                  </a:moveTo>
                  <a:cubicBezTo>
                    <a:pt x="420" y="441"/>
                    <a:pt x="420" y="441"/>
                    <a:pt x="420" y="441"/>
                  </a:cubicBezTo>
                  <a:cubicBezTo>
                    <a:pt x="425" y="436"/>
                    <a:pt x="430" y="431"/>
                    <a:pt x="435" y="426"/>
                  </a:cubicBezTo>
                  <a:cubicBezTo>
                    <a:pt x="437" y="428"/>
                    <a:pt x="437" y="428"/>
                    <a:pt x="437" y="428"/>
                  </a:cubicBezTo>
                  <a:cubicBezTo>
                    <a:pt x="432" y="433"/>
                    <a:pt x="427" y="438"/>
                    <a:pt x="422" y="443"/>
                  </a:cubicBezTo>
                  <a:close/>
                  <a:moveTo>
                    <a:pt x="125" y="436"/>
                  </a:moveTo>
                  <a:cubicBezTo>
                    <a:pt x="120" y="431"/>
                    <a:pt x="115" y="426"/>
                    <a:pt x="111" y="421"/>
                  </a:cubicBezTo>
                  <a:cubicBezTo>
                    <a:pt x="113" y="419"/>
                    <a:pt x="113" y="419"/>
                    <a:pt x="113" y="419"/>
                  </a:cubicBezTo>
                  <a:cubicBezTo>
                    <a:pt x="118" y="424"/>
                    <a:pt x="123" y="429"/>
                    <a:pt x="128" y="434"/>
                  </a:cubicBezTo>
                  <a:lnTo>
                    <a:pt x="125" y="436"/>
                  </a:lnTo>
                  <a:close/>
                  <a:moveTo>
                    <a:pt x="451" y="412"/>
                  </a:moveTo>
                  <a:cubicBezTo>
                    <a:pt x="449" y="410"/>
                    <a:pt x="449" y="410"/>
                    <a:pt x="449" y="410"/>
                  </a:cubicBezTo>
                  <a:cubicBezTo>
                    <a:pt x="453" y="404"/>
                    <a:pt x="457" y="398"/>
                    <a:pt x="461" y="392"/>
                  </a:cubicBezTo>
                  <a:cubicBezTo>
                    <a:pt x="464" y="394"/>
                    <a:pt x="464" y="394"/>
                    <a:pt x="464" y="394"/>
                  </a:cubicBezTo>
                  <a:cubicBezTo>
                    <a:pt x="460" y="400"/>
                    <a:pt x="456" y="406"/>
                    <a:pt x="451" y="412"/>
                  </a:cubicBezTo>
                  <a:close/>
                  <a:moveTo>
                    <a:pt x="97" y="404"/>
                  </a:moveTo>
                  <a:cubicBezTo>
                    <a:pt x="93" y="398"/>
                    <a:pt x="89" y="391"/>
                    <a:pt x="86" y="385"/>
                  </a:cubicBezTo>
                  <a:cubicBezTo>
                    <a:pt x="88" y="384"/>
                    <a:pt x="88" y="384"/>
                    <a:pt x="88" y="384"/>
                  </a:cubicBezTo>
                  <a:cubicBezTo>
                    <a:pt x="92" y="390"/>
                    <a:pt x="96" y="396"/>
                    <a:pt x="100" y="402"/>
                  </a:cubicBezTo>
                  <a:lnTo>
                    <a:pt x="97" y="404"/>
                  </a:lnTo>
                  <a:close/>
                  <a:moveTo>
                    <a:pt x="474" y="375"/>
                  </a:moveTo>
                  <a:cubicBezTo>
                    <a:pt x="471" y="373"/>
                    <a:pt x="471" y="373"/>
                    <a:pt x="471" y="373"/>
                  </a:cubicBezTo>
                  <a:cubicBezTo>
                    <a:pt x="475" y="367"/>
                    <a:pt x="477" y="360"/>
                    <a:pt x="480" y="354"/>
                  </a:cubicBezTo>
                  <a:cubicBezTo>
                    <a:pt x="483" y="355"/>
                    <a:pt x="483" y="355"/>
                    <a:pt x="483" y="355"/>
                  </a:cubicBezTo>
                  <a:cubicBezTo>
                    <a:pt x="480" y="362"/>
                    <a:pt x="477" y="368"/>
                    <a:pt x="474" y="375"/>
                  </a:cubicBezTo>
                  <a:close/>
                  <a:moveTo>
                    <a:pt x="76" y="366"/>
                  </a:moveTo>
                  <a:cubicBezTo>
                    <a:pt x="73" y="359"/>
                    <a:pt x="70" y="352"/>
                    <a:pt x="68" y="346"/>
                  </a:cubicBezTo>
                  <a:cubicBezTo>
                    <a:pt x="71" y="345"/>
                    <a:pt x="71" y="345"/>
                    <a:pt x="71" y="345"/>
                  </a:cubicBezTo>
                  <a:cubicBezTo>
                    <a:pt x="74" y="351"/>
                    <a:pt x="76" y="358"/>
                    <a:pt x="79" y="365"/>
                  </a:cubicBezTo>
                  <a:lnTo>
                    <a:pt x="76" y="366"/>
                  </a:lnTo>
                  <a:close/>
                  <a:moveTo>
                    <a:pt x="490" y="334"/>
                  </a:moveTo>
                  <a:cubicBezTo>
                    <a:pt x="486" y="333"/>
                    <a:pt x="486" y="333"/>
                    <a:pt x="486" y="333"/>
                  </a:cubicBezTo>
                  <a:cubicBezTo>
                    <a:pt x="488" y="327"/>
                    <a:pt x="490" y="320"/>
                    <a:pt x="491" y="313"/>
                  </a:cubicBezTo>
                  <a:cubicBezTo>
                    <a:pt x="494" y="313"/>
                    <a:pt x="494" y="313"/>
                    <a:pt x="494" y="313"/>
                  </a:cubicBezTo>
                  <a:cubicBezTo>
                    <a:pt x="493" y="320"/>
                    <a:pt x="491" y="327"/>
                    <a:pt x="490" y="334"/>
                  </a:cubicBezTo>
                  <a:close/>
                  <a:moveTo>
                    <a:pt x="63" y="325"/>
                  </a:moveTo>
                  <a:cubicBezTo>
                    <a:pt x="61" y="318"/>
                    <a:pt x="60" y="310"/>
                    <a:pt x="59" y="303"/>
                  </a:cubicBezTo>
                  <a:cubicBezTo>
                    <a:pt x="62" y="303"/>
                    <a:pt x="62" y="303"/>
                    <a:pt x="62" y="303"/>
                  </a:cubicBezTo>
                  <a:cubicBezTo>
                    <a:pt x="63" y="310"/>
                    <a:pt x="64" y="317"/>
                    <a:pt x="66" y="324"/>
                  </a:cubicBezTo>
                  <a:lnTo>
                    <a:pt x="63" y="325"/>
                  </a:lnTo>
                  <a:close/>
                  <a:moveTo>
                    <a:pt x="497" y="292"/>
                  </a:moveTo>
                  <a:cubicBezTo>
                    <a:pt x="493" y="291"/>
                    <a:pt x="493" y="291"/>
                    <a:pt x="493" y="291"/>
                  </a:cubicBezTo>
                  <a:cubicBezTo>
                    <a:pt x="494" y="285"/>
                    <a:pt x="494" y="278"/>
                    <a:pt x="494" y="271"/>
                  </a:cubicBezTo>
                  <a:cubicBezTo>
                    <a:pt x="494" y="271"/>
                    <a:pt x="494" y="270"/>
                    <a:pt x="494" y="270"/>
                  </a:cubicBezTo>
                  <a:cubicBezTo>
                    <a:pt x="497" y="270"/>
                    <a:pt x="497" y="270"/>
                    <a:pt x="497" y="270"/>
                  </a:cubicBezTo>
                  <a:cubicBezTo>
                    <a:pt x="497" y="270"/>
                    <a:pt x="497" y="271"/>
                    <a:pt x="497" y="271"/>
                  </a:cubicBezTo>
                  <a:cubicBezTo>
                    <a:pt x="497" y="278"/>
                    <a:pt x="497" y="285"/>
                    <a:pt x="497" y="292"/>
                  </a:cubicBezTo>
                  <a:close/>
                  <a:moveTo>
                    <a:pt x="61" y="282"/>
                  </a:moveTo>
                  <a:cubicBezTo>
                    <a:pt x="58" y="282"/>
                    <a:pt x="58" y="282"/>
                    <a:pt x="58" y="282"/>
                  </a:cubicBezTo>
                  <a:cubicBezTo>
                    <a:pt x="57" y="274"/>
                    <a:pt x="58" y="267"/>
                    <a:pt x="58" y="260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1" y="267"/>
                    <a:pt x="61" y="274"/>
                    <a:pt x="61" y="282"/>
                  </a:cubicBezTo>
                  <a:close/>
                  <a:moveTo>
                    <a:pt x="492" y="249"/>
                  </a:moveTo>
                  <a:cubicBezTo>
                    <a:pt x="491" y="242"/>
                    <a:pt x="490" y="235"/>
                    <a:pt x="488" y="228"/>
                  </a:cubicBezTo>
                  <a:cubicBezTo>
                    <a:pt x="491" y="227"/>
                    <a:pt x="491" y="227"/>
                    <a:pt x="491" y="227"/>
                  </a:cubicBezTo>
                  <a:cubicBezTo>
                    <a:pt x="493" y="234"/>
                    <a:pt x="494" y="241"/>
                    <a:pt x="495" y="248"/>
                  </a:cubicBezTo>
                  <a:lnTo>
                    <a:pt x="492" y="249"/>
                  </a:lnTo>
                  <a:close/>
                  <a:moveTo>
                    <a:pt x="64" y="239"/>
                  </a:moveTo>
                  <a:cubicBezTo>
                    <a:pt x="61" y="238"/>
                    <a:pt x="61" y="238"/>
                    <a:pt x="61" y="238"/>
                  </a:cubicBezTo>
                  <a:cubicBezTo>
                    <a:pt x="62" y="231"/>
                    <a:pt x="64" y="224"/>
                    <a:pt x="66" y="217"/>
                  </a:cubicBezTo>
                  <a:cubicBezTo>
                    <a:pt x="69" y="218"/>
                    <a:pt x="69" y="218"/>
                    <a:pt x="69" y="218"/>
                  </a:cubicBezTo>
                  <a:cubicBezTo>
                    <a:pt x="67" y="225"/>
                    <a:pt x="65" y="232"/>
                    <a:pt x="64" y="239"/>
                  </a:cubicBezTo>
                  <a:close/>
                  <a:moveTo>
                    <a:pt x="482" y="207"/>
                  </a:moveTo>
                  <a:cubicBezTo>
                    <a:pt x="480" y="200"/>
                    <a:pt x="477" y="194"/>
                    <a:pt x="474" y="187"/>
                  </a:cubicBezTo>
                  <a:cubicBezTo>
                    <a:pt x="477" y="186"/>
                    <a:pt x="477" y="186"/>
                    <a:pt x="477" y="186"/>
                  </a:cubicBezTo>
                  <a:cubicBezTo>
                    <a:pt x="480" y="193"/>
                    <a:pt x="483" y="199"/>
                    <a:pt x="485" y="206"/>
                  </a:cubicBezTo>
                  <a:lnTo>
                    <a:pt x="482" y="207"/>
                  </a:lnTo>
                  <a:close/>
                  <a:moveTo>
                    <a:pt x="76" y="198"/>
                  </a:moveTo>
                  <a:cubicBezTo>
                    <a:pt x="73" y="197"/>
                    <a:pt x="73" y="197"/>
                    <a:pt x="73" y="197"/>
                  </a:cubicBezTo>
                  <a:cubicBezTo>
                    <a:pt x="76" y="190"/>
                    <a:pt x="79" y="183"/>
                    <a:pt x="82" y="177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2" y="185"/>
                    <a:pt x="79" y="191"/>
                    <a:pt x="76" y="198"/>
                  </a:cubicBezTo>
                  <a:close/>
                  <a:moveTo>
                    <a:pt x="464" y="168"/>
                  </a:moveTo>
                  <a:cubicBezTo>
                    <a:pt x="461" y="162"/>
                    <a:pt x="457" y="156"/>
                    <a:pt x="452" y="151"/>
                  </a:cubicBezTo>
                  <a:cubicBezTo>
                    <a:pt x="455" y="149"/>
                    <a:pt x="455" y="149"/>
                    <a:pt x="455" y="149"/>
                  </a:cubicBezTo>
                  <a:cubicBezTo>
                    <a:pt x="459" y="154"/>
                    <a:pt x="463" y="161"/>
                    <a:pt x="467" y="167"/>
                  </a:cubicBezTo>
                  <a:lnTo>
                    <a:pt x="464" y="168"/>
                  </a:lnTo>
                  <a:close/>
                  <a:moveTo>
                    <a:pt x="96" y="160"/>
                  </a:moveTo>
                  <a:cubicBezTo>
                    <a:pt x="93" y="158"/>
                    <a:pt x="93" y="158"/>
                    <a:pt x="93" y="158"/>
                  </a:cubicBezTo>
                  <a:cubicBezTo>
                    <a:pt x="97" y="152"/>
                    <a:pt x="101" y="146"/>
                    <a:pt x="106" y="141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04" y="148"/>
                    <a:pt x="99" y="154"/>
                    <a:pt x="96" y="160"/>
                  </a:cubicBezTo>
                  <a:close/>
                  <a:moveTo>
                    <a:pt x="439" y="134"/>
                  </a:moveTo>
                  <a:cubicBezTo>
                    <a:pt x="434" y="129"/>
                    <a:pt x="429" y="123"/>
                    <a:pt x="424" y="119"/>
                  </a:cubicBezTo>
                  <a:cubicBezTo>
                    <a:pt x="426" y="116"/>
                    <a:pt x="426" y="116"/>
                    <a:pt x="426" y="116"/>
                  </a:cubicBezTo>
                  <a:cubicBezTo>
                    <a:pt x="431" y="121"/>
                    <a:pt x="437" y="126"/>
                    <a:pt x="441" y="132"/>
                  </a:cubicBezTo>
                  <a:lnTo>
                    <a:pt x="439" y="134"/>
                  </a:lnTo>
                  <a:close/>
                  <a:moveTo>
                    <a:pt x="122" y="127"/>
                  </a:moveTo>
                  <a:cubicBezTo>
                    <a:pt x="120" y="124"/>
                    <a:pt x="120" y="124"/>
                    <a:pt x="120" y="124"/>
                  </a:cubicBezTo>
                  <a:cubicBezTo>
                    <a:pt x="125" y="119"/>
                    <a:pt x="130" y="114"/>
                    <a:pt x="136" y="110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2" y="117"/>
                    <a:pt x="127" y="122"/>
                    <a:pt x="122" y="127"/>
                  </a:cubicBezTo>
                  <a:close/>
                  <a:moveTo>
                    <a:pt x="408" y="105"/>
                  </a:moveTo>
                  <a:cubicBezTo>
                    <a:pt x="402" y="101"/>
                    <a:pt x="396" y="97"/>
                    <a:pt x="390" y="93"/>
                  </a:cubicBezTo>
                  <a:cubicBezTo>
                    <a:pt x="392" y="90"/>
                    <a:pt x="392" y="90"/>
                    <a:pt x="392" y="90"/>
                  </a:cubicBezTo>
                  <a:cubicBezTo>
                    <a:pt x="398" y="94"/>
                    <a:pt x="404" y="98"/>
                    <a:pt x="410" y="102"/>
                  </a:cubicBezTo>
                  <a:lnTo>
                    <a:pt x="408" y="105"/>
                  </a:lnTo>
                  <a:close/>
                  <a:moveTo>
                    <a:pt x="155" y="99"/>
                  </a:moveTo>
                  <a:cubicBezTo>
                    <a:pt x="153" y="97"/>
                    <a:pt x="153" y="97"/>
                    <a:pt x="153" y="97"/>
                  </a:cubicBezTo>
                  <a:cubicBezTo>
                    <a:pt x="159" y="92"/>
                    <a:pt x="165" y="89"/>
                    <a:pt x="171" y="8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67" y="91"/>
                    <a:pt x="161" y="95"/>
                    <a:pt x="155" y="99"/>
                  </a:cubicBezTo>
                  <a:close/>
                  <a:moveTo>
                    <a:pt x="371" y="83"/>
                  </a:moveTo>
                  <a:cubicBezTo>
                    <a:pt x="365" y="80"/>
                    <a:pt x="358" y="77"/>
                    <a:pt x="352" y="74"/>
                  </a:cubicBezTo>
                  <a:cubicBezTo>
                    <a:pt x="353" y="71"/>
                    <a:pt x="353" y="71"/>
                    <a:pt x="353" y="71"/>
                  </a:cubicBezTo>
                  <a:cubicBezTo>
                    <a:pt x="359" y="74"/>
                    <a:pt x="366" y="77"/>
                    <a:pt x="373" y="80"/>
                  </a:cubicBezTo>
                  <a:lnTo>
                    <a:pt x="371" y="83"/>
                  </a:lnTo>
                  <a:close/>
                  <a:moveTo>
                    <a:pt x="192" y="79"/>
                  </a:moveTo>
                  <a:cubicBezTo>
                    <a:pt x="191" y="76"/>
                    <a:pt x="191" y="76"/>
                    <a:pt x="191" y="76"/>
                  </a:cubicBezTo>
                  <a:cubicBezTo>
                    <a:pt x="198" y="73"/>
                    <a:pt x="204" y="70"/>
                    <a:pt x="211" y="68"/>
                  </a:cubicBezTo>
                  <a:cubicBezTo>
                    <a:pt x="212" y="71"/>
                    <a:pt x="212" y="71"/>
                    <a:pt x="212" y="71"/>
                  </a:cubicBezTo>
                  <a:cubicBezTo>
                    <a:pt x="205" y="73"/>
                    <a:pt x="199" y="76"/>
                    <a:pt x="192" y="79"/>
                  </a:cubicBezTo>
                  <a:close/>
                  <a:moveTo>
                    <a:pt x="331" y="68"/>
                  </a:moveTo>
                  <a:cubicBezTo>
                    <a:pt x="324" y="66"/>
                    <a:pt x="317" y="65"/>
                    <a:pt x="310" y="64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8" y="62"/>
                    <a:pt x="325" y="63"/>
                    <a:pt x="332" y="65"/>
                  </a:cubicBezTo>
                  <a:lnTo>
                    <a:pt x="331" y="68"/>
                  </a:lnTo>
                  <a:close/>
                  <a:moveTo>
                    <a:pt x="233" y="66"/>
                  </a:moveTo>
                  <a:cubicBezTo>
                    <a:pt x="232" y="63"/>
                    <a:pt x="232" y="63"/>
                    <a:pt x="232" y="63"/>
                  </a:cubicBezTo>
                  <a:cubicBezTo>
                    <a:pt x="239" y="61"/>
                    <a:pt x="246" y="60"/>
                    <a:pt x="254" y="59"/>
                  </a:cubicBezTo>
                  <a:cubicBezTo>
                    <a:pt x="254" y="62"/>
                    <a:pt x="254" y="62"/>
                    <a:pt x="254" y="62"/>
                  </a:cubicBezTo>
                  <a:cubicBezTo>
                    <a:pt x="247" y="63"/>
                    <a:pt x="240" y="64"/>
                    <a:pt x="233" y="66"/>
                  </a:cubicBezTo>
                  <a:close/>
                  <a:moveTo>
                    <a:pt x="289" y="62"/>
                  </a:moveTo>
                  <a:cubicBezTo>
                    <a:pt x="282" y="61"/>
                    <a:pt x="275" y="61"/>
                    <a:pt x="268" y="61"/>
                  </a:cubicBezTo>
                  <a:cubicBezTo>
                    <a:pt x="267" y="58"/>
                    <a:pt x="267" y="58"/>
                    <a:pt x="267" y="58"/>
                  </a:cubicBezTo>
                  <a:cubicBezTo>
                    <a:pt x="275" y="58"/>
                    <a:pt x="282" y="58"/>
                    <a:pt x="289" y="58"/>
                  </a:cubicBezTo>
                  <a:lnTo>
                    <a:pt x="289" y="62"/>
                  </a:lnTo>
                  <a:close/>
                  <a:moveTo>
                    <a:pt x="431" y="50"/>
                  </a:moveTo>
                  <a:cubicBezTo>
                    <a:pt x="425" y="46"/>
                    <a:pt x="419" y="43"/>
                    <a:pt x="413" y="39"/>
                  </a:cubicBezTo>
                  <a:cubicBezTo>
                    <a:pt x="414" y="36"/>
                    <a:pt x="414" y="36"/>
                    <a:pt x="414" y="36"/>
                  </a:cubicBezTo>
                  <a:cubicBezTo>
                    <a:pt x="421" y="40"/>
                    <a:pt x="427" y="44"/>
                    <a:pt x="433" y="48"/>
                  </a:cubicBezTo>
                  <a:lnTo>
                    <a:pt x="431" y="50"/>
                  </a:lnTo>
                  <a:close/>
                  <a:moveTo>
                    <a:pt x="128" y="48"/>
                  </a:moveTo>
                  <a:cubicBezTo>
                    <a:pt x="126" y="45"/>
                    <a:pt x="126" y="45"/>
                    <a:pt x="126" y="45"/>
                  </a:cubicBezTo>
                  <a:cubicBezTo>
                    <a:pt x="132" y="41"/>
                    <a:pt x="138" y="37"/>
                    <a:pt x="145" y="34"/>
                  </a:cubicBezTo>
                  <a:cubicBezTo>
                    <a:pt x="146" y="37"/>
                    <a:pt x="146" y="37"/>
                    <a:pt x="146" y="37"/>
                  </a:cubicBezTo>
                  <a:cubicBezTo>
                    <a:pt x="140" y="40"/>
                    <a:pt x="134" y="44"/>
                    <a:pt x="128" y="48"/>
                  </a:cubicBezTo>
                  <a:close/>
                  <a:moveTo>
                    <a:pt x="394" y="29"/>
                  </a:moveTo>
                  <a:cubicBezTo>
                    <a:pt x="387" y="26"/>
                    <a:pt x="381" y="23"/>
                    <a:pt x="374" y="21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82" y="20"/>
                    <a:pt x="389" y="23"/>
                    <a:pt x="395" y="26"/>
                  </a:cubicBezTo>
                  <a:lnTo>
                    <a:pt x="394" y="29"/>
                  </a:lnTo>
                  <a:close/>
                  <a:moveTo>
                    <a:pt x="165" y="27"/>
                  </a:moveTo>
                  <a:cubicBezTo>
                    <a:pt x="164" y="24"/>
                    <a:pt x="164" y="24"/>
                    <a:pt x="164" y="24"/>
                  </a:cubicBezTo>
                  <a:cubicBezTo>
                    <a:pt x="171" y="21"/>
                    <a:pt x="177" y="18"/>
                    <a:pt x="184" y="16"/>
                  </a:cubicBezTo>
                  <a:cubicBezTo>
                    <a:pt x="185" y="19"/>
                    <a:pt x="185" y="19"/>
                    <a:pt x="185" y="19"/>
                  </a:cubicBezTo>
                  <a:cubicBezTo>
                    <a:pt x="179" y="21"/>
                    <a:pt x="172" y="24"/>
                    <a:pt x="165" y="27"/>
                  </a:cubicBezTo>
                  <a:close/>
                  <a:moveTo>
                    <a:pt x="354" y="14"/>
                  </a:moveTo>
                  <a:cubicBezTo>
                    <a:pt x="347" y="12"/>
                    <a:pt x="340" y="10"/>
                    <a:pt x="333" y="9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41" y="7"/>
                    <a:pt x="348" y="9"/>
                    <a:pt x="355" y="11"/>
                  </a:cubicBezTo>
                  <a:lnTo>
                    <a:pt x="354" y="14"/>
                  </a:lnTo>
                  <a:close/>
                  <a:moveTo>
                    <a:pt x="206" y="13"/>
                  </a:moveTo>
                  <a:cubicBezTo>
                    <a:pt x="205" y="10"/>
                    <a:pt x="205" y="10"/>
                    <a:pt x="205" y="10"/>
                  </a:cubicBezTo>
                  <a:cubicBezTo>
                    <a:pt x="212" y="8"/>
                    <a:pt x="219" y="6"/>
                    <a:pt x="226" y="5"/>
                  </a:cubicBezTo>
                  <a:cubicBezTo>
                    <a:pt x="227" y="8"/>
                    <a:pt x="227" y="8"/>
                    <a:pt x="227" y="8"/>
                  </a:cubicBezTo>
                  <a:cubicBezTo>
                    <a:pt x="220" y="9"/>
                    <a:pt x="213" y="11"/>
                    <a:pt x="206" y="13"/>
                  </a:cubicBezTo>
                  <a:close/>
                  <a:moveTo>
                    <a:pt x="312" y="5"/>
                  </a:moveTo>
                  <a:cubicBezTo>
                    <a:pt x="305" y="5"/>
                    <a:pt x="298" y="4"/>
                    <a:pt x="291" y="4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8" y="1"/>
                    <a:pt x="305" y="1"/>
                    <a:pt x="312" y="2"/>
                  </a:cubicBezTo>
                  <a:lnTo>
                    <a:pt x="312" y="5"/>
                  </a:lnTo>
                  <a:close/>
                  <a:moveTo>
                    <a:pt x="248" y="5"/>
                  </a:moveTo>
                  <a:cubicBezTo>
                    <a:pt x="247" y="2"/>
                    <a:pt x="247" y="2"/>
                    <a:pt x="247" y="2"/>
                  </a:cubicBezTo>
                  <a:cubicBezTo>
                    <a:pt x="249" y="1"/>
                    <a:pt x="251" y="1"/>
                    <a:pt x="253" y="1"/>
                  </a:cubicBezTo>
                  <a:cubicBezTo>
                    <a:pt x="258" y="1"/>
                    <a:pt x="264" y="0"/>
                    <a:pt x="269" y="0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4" y="4"/>
                    <a:pt x="259" y="4"/>
                    <a:pt x="253" y="4"/>
                  </a:cubicBezTo>
                  <a:cubicBezTo>
                    <a:pt x="252" y="5"/>
                    <a:pt x="250" y="5"/>
                    <a:pt x="248" y="5"/>
                  </a:cubicBez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279565" y="1408913"/>
            <a:ext cx="60507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START</a:t>
            </a:r>
            <a:endParaRPr lang="en-US" sz="900" dirty="0">
              <a:solidFill>
                <a:schemeClr val="accent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912287" y="3598472"/>
            <a:ext cx="717113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5"/>
                </a:solidFill>
              </a:rPr>
              <a:t>FINISH</a:t>
            </a:r>
            <a:endParaRPr lang="en-US" sz="900" dirty="0">
              <a:solidFill>
                <a:schemeClr val="accent5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212435" y="1874738"/>
            <a:ext cx="283365" cy="289128"/>
            <a:chOff x="3576638" y="2838450"/>
            <a:chExt cx="468313" cy="477838"/>
          </a:xfrm>
          <a:solidFill>
            <a:schemeClr val="accent2"/>
          </a:solidFill>
        </p:grpSpPr>
        <p:sp>
          <p:nvSpPr>
            <p:cNvPr id="48" name="Freeform 87"/>
            <p:cNvSpPr>
              <a:spLocks noEditPoints="1"/>
            </p:cNvSpPr>
            <p:nvPr/>
          </p:nvSpPr>
          <p:spPr bwMode="auto">
            <a:xfrm>
              <a:off x="3576638" y="2838450"/>
              <a:ext cx="468313" cy="477838"/>
            </a:xfrm>
            <a:custGeom>
              <a:avLst/>
              <a:gdLst>
                <a:gd name="T0" fmla="*/ 315 w 349"/>
                <a:gd name="T1" fmla="*/ 23 h 354"/>
                <a:gd name="T2" fmla="*/ 326 w 349"/>
                <a:gd name="T3" fmla="*/ 35 h 354"/>
                <a:gd name="T4" fmla="*/ 315 w 349"/>
                <a:gd name="T5" fmla="*/ 46 h 354"/>
                <a:gd name="T6" fmla="*/ 34 w 349"/>
                <a:gd name="T7" fmla="*/ 46 h 354"/>
                <a:gd name="T8" fmla="*/ 22 w 349"/>
                <a:gd name="T9" fmla="*/ 35 h 354"/>
                <a:gd name="T10" fmla="*/ 34 w 349"/>
                <a:gd name="T11" fmla="*/ 23 h 354"/>
                <a:gd name="T12" fmla="*/ 315 w 349"/>
                <a:gd name="T13" fmla="*/ 23 h 354"/>
                <a:gd name="T14" fmla="*/ 303 w 349"/>
                <a:gd name="T15" fmla="*/ 70 h 354"/>
                <a:gd name="T16" fmla="*/ 303 w 349"/>
                <a:gd name="T17" fmla="*/ 229 h 354"/>
                <a:gd name="T18" fmla="*/ 44 w 349"/>
                <a:gd name="T19" fmla="*/ 229 h 354"/>
                <a:gd name="T20" fmla="*/ 44 w 349"/>
                <a:gd name="T21" fmla="*/ 70 h 354"/>
                <a:gd name="T22" fmla="*/ 303 w 349"/>
                <a:gd name="T23" fmla="*/ 70 h 354"/>
                <a:gd name="T24" fmla="*/ 174 w 349"/>
                <a:gd name="T25" fmla="*/ 305 h 354"/>
                <a:gd name="T26" fmla="*/ 186 w 349"/>
                <a:gd name="T27" fmla="*/ 317 h 354"/>
                <a:gd name="T28" fmla="*/ 174 w 349"/>
                <a:gd name="T29" fmla="*/ 329 h 354"/>
                <a:gd name="T30" fmla="*/ 163 w 349"/>
                <a:gd name="T31" fmla="*/ 317 h 354"/>
                <a:gd name="T32" fmla="*/ 174 w 349"/>
                <a:gd name="T33" fmla="*/ 305 h 354"/>
                <a:gd name="T34" fmla="*/ 34 w 349"/>
                <a:gd name="T35" fmla="*/ 0 h 354"/>
                <a:gd name="T36" fmla="*/ 0 w 349"/>
                <a:gd name="T37" fmla="*/ 35 h 354"/>
                <a:gd name="T38" fmla="*/ 23 w 349"/>
                <a:gd name="T39" fmla="*/ 67 h 354"/>
                <a:gd name="T40" fmla="*/ 23 w 349"/>
                <a:gd name="T41" fmla="*/ 229 h 354"/>
                <a:gd name="T42" fmla="*/ 12 w 349"/>
                <a:gd name="T43" fmla="*/ 229 h 354"/>
                <a:gd name="T44" fmla="*/ 1 w 349"/>
                <a:gd name="T45" fmla="*/ 242 h 354"/>
                <a:gd name="T46" fmla="*/ 12 w 349"/>
                <a:gd name="T47" fmla="*/ 254 h 354"/>
                <a:gd name="T48" fmla="*/ 164 w 349"/>
                <a:gd name="T49" fmla="*/ 254 h 354"/>
                <a:gd name="T50" fmla="*/ 164 w 349"/>
                <a:gd name="T51" fmla="*/ 286 h 354"/>
                <a:gd name="T52" fmla="*/ 141 w 349"/>
                <a:gd name="T53" fmla="*/ 319 h 354"/>
                <a:gd name="T54" fmla="*/ 175 w 349"/>
                <a:gd name="T55" fmla="*/ 354 h 354"/>
                <a:gd name="T56" fmla="*/ 209 w 349"/>
                <a:gd name="T57" fmla="*/ 319 h 354"/>
                <a:gd name="T58" fmla="*/ 187 w 349"/>
                <a:gd name="T59" fmla="*/ 286 h 354"/>
                <a:gd name="T60" fmla="*/ 187 w 349"/>
                <a:gd name="T61" fmla="*/ 254 h 354"/>
                <a:gd name="T62" fmla="*/ 339 w 349"/>
                <a:gd name="T63" fmla="*/ 254 h 354"/>
                <a:gd name="T64" fmla="*/ 349 w 349"/>
                <a:gd name="T65" fmla="*/ 242 h 354"/>
                <a:gd name="T66" fmla="*/ 339 w 349"/>
                <a:gd name="T67" fmla="*/ 229 h 354"/>
                <a:gd name="T68" fmla="*/ 327 w 349"/>
                <a:gd name="T69" fmla="*/ 229 h 354"/>
                <a:gd name="T70" fmla="*/ 327 w 349"/>
                <a:gd name="T71" fmla="*/ 67 h 354"/>
                <a:gd name="T72" fmla="*/ 348 w 349"/>
                <a:gd name="T73" fmla="*/ 35 h 354"/>
                <a:gd name="T74" fmla="*/ 315 w 349"/>
                <a:gd name="T75" fmla="*/ 0 h 354"/>
                <a:gd name="T76" fmla="*/ 34 w 349"/>
                <a:gd name="T77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9" h="354">
                  <a:moveTo>
                    <a:pt x="315" y="23"/>
                  </a:moveTo>
                  <a:cubicBezTo>
                    <a:pt x="322" y="23"/>
                    <a:pt x="326" y="28"/>
                    <a:pt x="326" y="35"/>
                  </a:cubicBezTo>
                  <a:cubicBezTo>
                    <a:pt x="326" y="41"/>
                    <a:pt x="322" y="46"/>
                    <a:pt x="31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27" y="46"/>
                    <a:pt x="22" y="41"/>
                    <a:pt x="22" y="35"/>
                  </a:cubicBezTo>
                  <a:cubicBezTo>
                    <a:pt x="22" y="28"/>
                    <a:pt x="27" y="23"/>
                    <a:pt x="34" y="23"/>
                  </a:cubicBezTo>
                  <a:lnTo>
                    <a:pt x="315" y="23"/>
                  </a:lnTo>
                  <a:close/>
                  <a:moveTo>
                    <a:pt x="303" y="70"/>
                  </a:moveTo>
                  <a:cubicBezTo>
                    <a:pt x="303" y="229"/>
                    <a:pt x="303" y="229"/>
                    <a:pt x="303" y="229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303" y="70"/>
                    <a:pt x="303" y="70"/>
                    <a:pt x="303" y="70"/>
                  </a:cubicBezTo>
                  <a:close/>
                  <a:moveTo>
                    <a:pt x="174" y="305"/>
                  </a:moveTo>
                  <a:cubicBezTo>
                    <a:pt x="181" y="305"/>
                    <a:pt x="186" y="310"/>
                    <a:pt x="186" y="317"/>
                  </a:cubicBezTo>
                  <a:cubicBezTo>
                    <a:pt x="186" y="324"/>
                    <a:pt x="180" y="329"/>
                    <a:pt x="174" y="329"/>
                  </a:cubicBezTo>
                  <a:cubicBezTo>
                    <a:pt x="167" y="329"/>
                    <a:pt x="163" y="324"/>
                    <a:pt x="163" y="317"/>
                  </a:cubicBezTo>
                  <a:cubicBezTo>
                    <a:pt x="163" y="310"/>
                    <a:pt x="169" y="305"/>
                    <a:pt x="174" y="305"/>
                  </a:cubicBezTo>
                  <a:close/>
                  <a:moveTo>
                    <a:pt x="34" y="0"/>
                  </a:moveTo>
                  <a:cubicBezTo>
                    <a:pt x="15" y="0"/>
                    <a:pt x="0" y="15"/>
                    <a:pt x="0" y="35"/>
                  </a:cubicBezTo>
                  <a:cubicBezTo>
                    <a:pt x="0" y="50"/>
                    <a:pt x="10" y="62"/>
                    <a:pt x="23" y="67"/>
                  </a:cubicBezTo>
                  <a:cubicBezTo>
                    <a:pt x="23" y="229"/>
                    <a:pt x="23" y="229"/>
                    <a:pt x="23" y="229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5" y="229"/>
                    <a:pt x="1" y="236"/>
                    <a:pt x="1" y="242"/>
                  </a:cubicBezTo>
                  <a:cubicBezTo>
                    <a:pt x="1" y="249"/>
                    <a:pt x="6" y="254"/>
                    <a:pt x="12" y="254"/>
                  </a:cubicBezTo>
                  <a:cubicBezTo>
                    <a:pt x="164" y="254"/>
                    <a:pt x="164" y="254"/>
                    <a:pt x="164" y="254"/>
                  </a:cubicBezTo>
                  <a:cubicBezTo>
                    <a:pt x="164" y="286"/>
                    <a:pt x="164" y="286"/>
                    <a:pt x="164" y="286"/>
                  </a:cubicBezTo>
                  <a:cubicBezTo>
                    <a:pt x="151" y="290"/>
                    <a:pt x="141" y="304"/>
                    <a:pt x="141" y="319"/>
                  </a:cubicBezTo>
                  <a:cubicBezTo>
                    <a:pt x="141" y="337"/>
                    <a:pt x="156" y="354"/>
                    <a:pt x="175" y="354"/>
                  </a:cubicBezTo>
                  <a:cubicBezTo>
                    <a:pt x="193" y="354"/>
                    <a:pt x="209" y="338"/>
                    <a:pt x="209" y="319"/>
                  </a:cubicBezTo>
                  <a:cubicBezTo>
                    <a:pt x="209" y="304"/>
                    <a:pt x="200" y="292"/>
                    <a:pt x="187" y="286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339" y="254"/>
                    <a:pt x="339" y="254"/>
                    <a:pt x="339" y="254"/>
                  </a:cubicBezTo>
                  <a:cubicBezTo>
                    <a:pt x="345" y="254"/>
                    <a:pt x="349" y="249"/>
                    <a:pt x="349" y="242"/>
                  </a:cubicBezTo>
                  <a:cubicBezTo>
                    <a:pt x="349" y="236"/>
                    <a:pt x="344" y="229"/>
                    <a:pt x="339" y="229"/>
                  </a:cubicBezTo>
                  <a:cubicBezTo>
                    <a:pt x="327" y="229"/>
                    <a:pt x="327" y="229"/>
                    <a:pt x="327" y="229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40" y="62"/>
                    <a:pt x="348" y="50"/>
                    <a:pt x="348" y="35"/>
                  </a:cubicBezTo>
                  <a:cubicBezTo>
                    <a:pt x="348" y="16"/>
                    <a:pt x="334" y="0"/>
                    <a:pt x="315" y="0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9" name="Freeform 88"/>
            <p:cNvSpPr>
              <a:spLocks/>
            </p:cNvSpPr>
            <p:nvPr/>
          </p:nvSpPr>
          <p:spPr bwMode="auto">
            <a:xfrm>
              <a:off x="3700463" y="2965450"/>
              <a:ext cx="217488" cy="152400"/>
            </a:xfrm>
            <a:custGeom>
              <a:avLst/>
              <a:gdLst>
                <a:gd name="T0" fmla="*/ 103 w 161"/>
                <a:gd name="T1" fmla="*/ 0 h 113"/>
                <a:gd name="T2" fmla="*/ 93 w 161"/>
                <a:gd name="T3" fmla="*/ 12 h 113"/>
                <a:gd name="T4" fmla="*/ 103 w 161"/>
                <a:gd name="T5" fmla="*/ 22 h 113"/>
                <a:gd name="T6" fmla="*/ 122 w 161"/>
                <a:gd name="T7" fmla="*/ 22 h 113"/>
                <a:gd name="T8" fmla="*/ 81 w 161"/>
                <a:gd name="T9" fmla="*/ 64 h 113"/>
                <a:gd name="T10" fmla="*/ 66 w 161"/>
                <a:gd name="T11" fmla="*/ 49 h 113"/>
                <a:gd name="T12" fmla="*/ 58 w 161"/>
                <a:gd name="T13" fmla="*/ 45 h 113"/>
                <a:gd name="T14" fmla="*/ 50 w 161"/>
                <a:gd name="T15" fmla="*/ 49 h 113"/>
                <a:gd name="T16" fmla="*/ 4 w 161"/>
                <a:gd name="T17" fmla="*/ 95 h 113"/>
                <a:gd name="T18" fmla="*/ 4 w 161"/>
                <a:gd name="T19" fmla="*/ 111 h 113"/>
                <a:gd name="T20" fmla="*/ 11 w 161"/>
                <a:gd name="T21" fmla="*/ 113 h 113"/>
                <a:gd name="T22" fmla="*/ 20 w 161"/>
                <a:gd name="T23" fmla="*/ 110 h 113"/>
                <a:gd name="T24" fmla="*/ 58 w 161"/>
                <a:gd name="T25" fmla="*/ 72 h 113"/>
                <a:gd name="T26" fmla="*/ 73 w 161"/>
                <a:gd name="T27" fmla="*/ 87 h 113"/>
                <a:gd name="T28" fmla="*/ 81 w 161"/>
                <a:gd name="T29" fmla="*/ 90 h 113"/>
                <a:gd name="T30" fmla="*/ 89 w 161"/>
                <a:gd name="T31" fmla="*/ 87 h 113"/>
                <a:gd name="T32" fmla="*/ 137 w 161"/>
                <a:gd name="T33" fmla="*/ 38 h 113"/>
                <a:gd name="T34" fmla="*/ 137 w 161"/>
                <a:gd name="T35" fmla="*/ 56 h 113"/>
                <a:gd name="T36" fmla="*/ 150 w 161"/>
                <a:gd name="T37" fmla="*/ 69 h 113"/>
                <a:gd name="T38" fmla="*/ 161 w 161"/>
                <a:gd name="T39" fmla="*/ 56 h 113"/>
                <a:gd name="T40" fmla="*/ 161 w 161"/>
                <a:gd name="T41" fmla="*/ 11 h 113"/>
                <a:gd name="T42" fmla="*/ 149 w 161"/>
                <a:gd name="T43" fmla="*/ 0 h 113"/>
                <a:gd name="T44" fmla="*/ 103 w 161"/>
                <a:gd name="T4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1" h="113">
                  <a:moveTo>
                    <a:pt x="103" y="0"/>
                  </a:moveTo>
                  <a:cubicBezTo>
                    <a:pt x="97" y="0"/>
                    <a:pt x="93" y="5"/>
                    <a:pt x="93" y="12"/>
                  </a:cubicBezTo>
                  <a:cubicBezTo>
                    <a:pt x="93" y="18"/>
                    <a:pt x="98" y="22"/>
                    <a:pt x="103" y="22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4" y="46"/>
                    <a:pt x="61" y="45"/>
                    <a:pt x="58" y="45"/>
                  </a:cubicBezTo>
                  <a:cubicBezTo>
                    <a:pt x="55" y="45"/>
                    <a:pt x="52" y="46"/>
                    <a:pt x="50" y="49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0" y="99"/>
                    <a:pt x="0" y="106"/>
                    <a:pt x="4" y="111"/>
                  </a:cubicBezTo>
                  <a:cubicBezTo>
                    <a:pt x="6" y="113"/>
                    <a:pt x="8" y="113"/>
                    <a:pt x="11" y="113"/>
                  </a:cubicBezTo>
                  <a:cubicBezTo>
                    <a:pt x="14" y="113"/>
                    <a:pt x="18" y="112"/>
                    <a:pt x="20" y="110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9"/>
                    <a:pt x="78" y="90"/>
                    <a:pt x="81" y="90"/>
                  </a:cubicBezTo>
                  <a:cubicBezTo>
                    <a:pt x="84" y="90"/>
                    <a:pt x="87" y="89"/>
                    <a:pt x="89" y="8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37" y="63"/>
                    <a:pt x="143" y="69"/>
                    <a:pt x="150" y="69"/>
                  </a:cubicBezTo>
                  <a:cubicBezTo>
                    <a:pt x="156" y="69"/>
                    <a:pt x="161" y="63"/>
                    <a:pt x="161" y="56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61" y="4"/>
                    <a:pt x="155" y="0"/>
                    <a:pt x="149" y="0"/>
                  </a:cubicBezTo>
                  <a:lnTo>
                    <a:pt x="1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344439" y="2944178"/>
            <a:ext cx="311751" cy="357666"/>
            <a:chOff x="2068513" y="1884363"/>
            <a:chExt cx="409575" cy="469900"/>
          </a:xfrm>
          <a:solidFill>
            <a:schemeClr val="accent4"/>
          </a:solidFill>
        </p:grpSpPr>
        <p:sp>
          <p:nvSpPr>
            <p:cNvPr id="51" name="Freeform 91"/>
            <p:cNvSpPr>
              <a:spLocks/>
            </p:cNvSpPr>
            <p:nvPr/>
          </p:nvSpPr>
          <p:spPr bwMode="auto">
            <a:xfrm>
              <a:off x="2227263" y="1884363"/>
              <a:ext cx="250825" cy="334963"/>
            </a:xfrm>
            <a:custGeom>
              <a:avLst/>
              <a:gdLst>
                <a:gd name="T0" fmla="*/ 23 w 187"/>
                <a:gd name="T1" fmla="*/ 44 h 249"/>
                <a:gd name="T2" fmla="*/ 0 w 187"/>
                <a:gd name="T3" fmla="*/ 22 h 249"/>
                <a:gd name="T4" fmla="*/ 1 w 187"/>
                <a:gd name="T5" fmla="*/ 0 h 249"/>
                <a:gd name="T6" fmla="*/ 34 w 187"/>
                <a:gd name="T7" fmla="*/ 15 h 249"/>
                <a:gd name="T8" fmla="*/ 69 w 187"/>
                <a:gd name="T9" fmla="*/ 0 h 249"/>
                <a:gd name="T10" fmla="*/ 108 w 187"/>
                <a:gd name="T11" fmla="*/ 22 h 249"/>
                <a:gd name="T12" fmla="*/ 115 w 187"/>
                <a:gd name="T13" fmla="*/ 22 h 249"/>
                <a:gd name="T14" fmla="*/ 160 w 187"/>
                <a:gd name="T15" fmla="*/ 69 h 249"/>
                <a:gd name="T16" fmla="*/ 160 w 187"/>
                <a:gd name="T17" fmla="*/ 74 h 249"/>
                <a:gd name="T18" fmla="*/ 169 w 187"/>
                <a:gd name="T19" fmla="*/ 81 h 249"/>
                <a:gd name="T20" fmla="*/ 176 w 187"/>
                <a:gd name="T21" fmla="*/ 135 h 249"/>
                <a:gd name="T22" fmla="*/ 182 w 187"/>
                <a:gd name="T23" fmla="*/ 158 h 249"/>
                <a:gd name="T24" fmla="*/ 160 w 187"/>
                <a:gd name="T25" fmla="*/ 197 h 249"/>
                <a:gd name="T26" fmla="*/ 115 w 187"/>
                <a:gd name="T27" fmla="*/ 249 h 249"/>
                <a:gd name="T28" fmla="*/ 113 w 187"/>
                <a:gd name="T29" fmla="*/ 249 h 249"/>
                <a:gd name="T30" fmla="*/ 113 w 187"/>
                <a:gd name="T31" fmla="*/ 229 h 249"/>
                <a:gd name="T32" fmla="*/ 113 w 187"/>
                <a:gd name="T33" fmla="*/ 183 h 249"/>
                <a:gd name="T34" fmla="*/ 103 w 187"/>
                <a:gd name="T35" fmla="*/ 171 h 249"/>
                <a:gd name="T36" fmla="*/ 113 w 187"/>
                <a:gd name="T37" fmla="*/ 160 h 249"/>
                <a:gd name="T38" fmla="*/ 150 w 187"/>
                <a:gd name="T39" fmla="*/ 178 h 249"/>
                <a:gd name="T40" fmla="*/ 159 w 187"/>
                <a:gd name="T41" fmla="*/ 160 h 249"/>
                <a:gd name="T42" fmla="*/ 153 w 187"/>
                <a:gd name="T43" fmla="*/ 144 h 249"/>
                <a:gd name="T44" fmla="*/ 152 w 187"/>
                <a:gd name="T45" fmla="*/ 131 h 249"/>
                <a:gd name="T46" fmla="*/ 135 w 187"/>
                <a:gd name="T47" fmla="*/ 93 h 249"/>
                <a:gd name="T48" fmla="*/ 119 w 187"/>
                <a:gd name="T49" fmla="*/ 100 h 249"/>
                <a:gd name="T50" fmla="*/ 111 w 187"/>
                <a:gd name="T51" fmla="*/ 103 h 249"/>
                <a:gd name="T52" fmla="*/ 103 w 187"/>
                <a:gd name="T53" fmla="*/ 100 h 249"/>
                <a:gd name="T54" fmla="*/ 103 w 187"/>
                <a:gd name="T55" fmla="*/ 83 h 249"/>
                <a:gd name="T56" fmla="*/ 135 w 187"/>
                <a:gd name="T57" fmla="*/ 70 h 249"/>
                <a:gd name="T58" fmla="*/ 112 w 187"/>
                <a:gd name="T59" fmla="*/ 48 h 249"/>
                <a:gd name="T60" fmla="*/ 103 w 187"/>
                <a:gd name="T61" fmla="*/ 49 h 249"/>
                <a:gd name="T62" fmla="*/ 99 w 187"/>
                <a:gd name="T63" fmla="*/ 50 h 249"/>
                <a:gd name="T64" fmla="*/ 89 w 187"/>
                <a:gd name="T65" fmla="*/ 42 h 249"/>
                <a:gd name="T66" fmla="*/ 67 w 187"/>
                <a:gd name="T67" fmla="*/ 25 h 249"/>
                <a:gd name="T68" fmla="*/ 43 w 187"/>
                <a:gd name="T69" fmla="*/ 48 h 249"/>
                <a:gd name="T70" fmla="*/ 43 w 187"/>
                <a:gd name="T71" fmla="*/ 114 h 249"/>
                <a:gd name="T72" fmla="*/ 23 w 187"/>
                <a:gd name="T73" fmla="*/ 114 h 249"/>
                <a:gd name="T74" fmla="*/ 23 w 187"/>
                <a:gd name="T75" fmla="*/ 4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7" h="249">
                  <a:moveTo>
                    <a:pt x="23" y="44"/>
                  </a:moveTo>
                  <a:cubicBezTo>
                    <a:pt x="23" y="31"/>
                    <a:pt x="13" y="22"/>
                    <a:pt x="0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4" y="0"/>
                    <a:pt x="26" y="5"/>
                    <a:pt x="34" y="15"/>
                  </a:cubicBezTo>
                  <a:cubicBezTo>
                    <a:pt x="43" y="6"/>
                    <a:pt x="55" y="0"/>
                    <a:pt x="69" y="0"/>
                  </a:cubicBezTo>
                  <a:cubicBezTo>
                    <a:pt x="85" y="0"/>
                    <a:pt x="100" y="9"/>
                    <a:pt x="108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39" y="22"/>
                    <a:pt x="160" y="43"/>
                    <a:pt x="160" y="6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3" y="75"/>
                    <a:pt x="166" y="78"/>
                    <a:pt x="169" y="81"/>
                  </a:cubicBezTo>
                  <a:cubicBezTo>
                    <a:pt x="183" y="96"/>
                    <a:pt x="187" y="119"/>
                    <a:pt x="176" y="135"/>
                  </a:cubicBezTo>
                  <a:cubicBezTo>
                    <a:pt x="181" y="141"/>
                    <a:pt x="182" y="150"/>
                    <a:pt x="182" y="158"/>
                  </a:cubicBezTo>
                  <a:cubicBezTo>
                    <a:pt x="182" y="175"/>
                    <a:pt x="174" y="189"/>
                    <a:pt x="160" y="197"/>
                  </a:cubicBezTo>
                  <a:cubicBezTo>
                    <a:pt x="163" y="224"/>
                    <a:pt x="142" y="249"/>
                    <a:pt x="115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29"/>
                    <a:pt x="113" y="229"/>
                    <a:pt x="113" y="229"/>
                  </a:cubicBezTo>
                  <a:cubicBezTo>
                    <a:pt x="143" y="229"/>
                    <a:pt x="143" y="183"/>
                    <a:pt x="113" y="183"/>
                  </a:cubicBezTo>
                  <a:cubicBezTo>
                    <a:pt x="108" y="183"/>
                    <a:pt x="103" y="178"/>
                    <a:pt x="103" y="171"/>
                  </a:cubicBezTo>
                  <a:cubicBezTo>
                    <a:pt x="103" y="165"/>
                    <a:pt x="107" y="160"/>
                    <a:pt x="113" y="160"/>
                  </a:cubicBezTo>
                  <a:cubicBezTo>
                    <a:pt x="129" y="160"/>
                    <a:pt x="142" y="167"/>
                    <a:pt x="150" y="178"/>
                  </a:cubicBezTo>
                  <a:cubicBezTo>
                    <a:pt x="156" y="174"/>
                    <a:pt x="159" y="167"/>
                    <a:pt x="159" y="160"/>
                  </a:cubicBezTo>
                  <a:cubicBezTo>
                    <a:pt x="159" y="152"/>
                    <a:pt x="156" y="148"/>
                    <a:pt x="153" y="144"/>
                  </a:cubicBezTo>
                  <a:cubicBezTo>
                    <a:pt x="150" y="140"/>
                    <a:pt x="150" y="134"/>
                    <a:pt x="152" y="131"/>
                  </a:cubicBezTo>
                  <a:cubicBezTo>
                    <a:pt x="165" y="115"/>
                    <a:pt x="155" y="93"/>
                    <a:pt x="135" y="93"/>
                  </a:cubicBezTo>
                  <a:cubicBezTo>
                    <a:pt x="129" y="93"/>
                    <a:pt x="123" y="95"/>
                    <a:pt x="119" y="100"/>
                  </a:cubicBezTo>
                  <a:cubicBezTo>
                    <a:pt x="117" y="102"/>
                    <a:pt x="114" y="103"/>
                    <a:pt x="111" y="103"/>
                  </a:cubicBezTo>
                  <a:cubicBezTo>
                    <a:pt x="108" y="103"/>
                    <a:pt x="105" y="102"/>
                    <a:pt x="103" y="100"/>
                  </a:cubicBezTo>
                  <a:cubicBezTo>
                    <a:pt x="98" y="95"/>
                    <a:pt x="98" y="88"/>
                    <a:pt x="103" y="83"/>
                  </a:cubicBezTo>
                  <a:cubicBezTo>
                    <a:pt x="111" y="75"/>
                    <a:pt x="123" y="70"/>
                    <a:pt x="135" y="70"/>
                  </a:cubicBezTo>
                  <a:cubicBezTo>
                    <a:pt x="135" y="57"/>
                    <a:pt x="125" y="48"/>
                    <a:pt x="112" y="48"/>
                  </a:cubicBezTo>
                  <a:cubicBezTo>
                    <a:pt x="109" y="48"/>
                    <a:pt x="107" y="49"/>
                    <a:pt x="103" y="49"/>
                  </a:cubicBezTo>
                  <a:cubicBezTo>
                    <a:pt x="102" y="50"/>
                    <a:pt x="101" y="50"/>
                    <a:pt x="99" y="50"/>
                  </a:cubicBezTo>
                  <a:cubicBezTo>
                    <a:pt x="94" y="50"/>
                    <a:pt x="90" y="47"/>
                    <a:pt x="89" y="42"/>
                  </a:cubicBezTo>
                  <a:cubicBezTo>
                    <a:pt x="86" y="31"/>
                    <a:pt x="77" y="25"/>
                    <a:pt x="67" y="25"/>
                  </a:cubicBezTo>
                  <a:cubicBezTo>
                    <a:pt x="53" y="25"/>
                    <a:pt x="43" y="35"/>
                    <a:pt x="43" y="48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23" y="114"/>
                    <a:pt x="23" y="114"/>
                    <a:pt x="23" y="114"/>
                  </a:cubicBez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2" name="Freeform 92"/>
            <p:cNvSpPr>
              <a:spLocks noEditPoints="1"/>
            </p:cNvSpPr>
            <p:nvPr/>
          </p:nvSpPr>
          <p:spPr bwMode="auto">
            <a:xfrm>
              <a:off x="2068513" y="1884363"/>
              <a:ext cx="311150" cy="469900"/>
            </a:xfrm>
            <a:custGeom>
              <a:avLst/>
              <a:gdLst>
                <a:gd name="T0" fmla="*/ 118 w 231"/>
                <a:gd name="T1" fmla="*/ 169 h 349"/>
                <a:gd name="T2" fmla="*/ 95 w 231"/>
                <a:gd name="T3" fmla="*/ 169 h 349"/>
                <a:gd name="T4" fmla="*/ 161 w 231"/>
                <a:gd name="T5" fmla="*/ 114 h 349"/>
                <a:gd name="T6" fmla="*/ 207 w 231"/>
                <a:gd name="T7" fmla="*/ 172 h 349"/>
                <a:gd name="T8" fmla="*/ 196 w 231"/>
                <a:gd name="T9" fmla="*/ 184 h 349"/>
                <a:gd name="T10" fmla="*/ 162 w 231"/>
                <a:gd name="T11" fmla="*/ 140 h 349"/>
                <a:gd name="T12" fmla="*/ 186 w 231"/>
                <a:gd name="T13" fmla="*/ 252 h 349"/>
                <a:gd name="T14" fmla="*/ 219 w 231"/>
                <a:gd name="T15" fmla="*/ 226 h 349"/>
                <a:gd name="T16" fmla="*/ 231 w 231"/>
                <a:gd name="T17" fmla="*/ 229 h 349"/>
                <a:gd name="T18" fmla="*/ 226 w 231"/>
                <a:gd name="T19" fmla="*/ 249 h 349"/>
                <a:gd name="T20" fmla="*/ 209 w 231"/>
                <a:gd name="T21" fmla="*/ 292 h 349"/>
                <a:gd name="T22" fmla="*/ 95 w 231"/>
                <a:gd name="T23" fmla="*/ 292 h 349"/>
                <a:gd name="T24" fmla="*/ 78 w 231"/>
                <a:gd name="T25" fmla="*/ 249 h 349"/>
                <a:gd name="T26" fmla="*/ 26 w 231"/>
                <a:gd name="T27" fmla="*/ 198 h 349"/>
                <a:gd name="T28" fmla="*/ 10 w 231"/>
                <a:gd name="T29" fmla="*/ 136 h 349"/>
                <a:gd name="T30" fmla="*/ 27 w 231"/>
                <a:gd name="T31" fmla="*/ 74 h 349"/>
                <a:gd name="T32" fmla="*/ 73 w 231"/>
                <a:gd name="T33" fmla="*/ 22 h 349"/>
                <a:gd name="T34" fmla="*/ 118 w 231"/>
                <a:gd name="T35" fmla="*/ 0 h 349"/>
                <a:gd name="T36" fmla="*/ 118 w 231"/>
                <a:gd name="T37" fmla="*/ 22 h 349"/>
                <a:gd name="T38" fmla="*/ 85 w 231"/>
                <a:gd name="T39" fmla="*/ 47 h 349"/>
                <a:gd name="T40" fmla="*/ 73 w 231"/>
                <a:gd name="T41" fmla="*/ 44 h 349"/>
                <a:gd name="T42" fmla="*/ 82 w 231"/>
                <a:gd name="T43" fmla="*/ 80 h 349"/>
                <a:gd name="T44" fmla="*/ 74 w 231"/>
                <a:gd name="T45" fmla="*/ 100 h 349"/>
                <a:gd name="T46" fmla="*/ 50 w 231"/>
                <a:gd name="T47" fmla="*/ 90 h 349"/>
                <a:gd name="T48" fmla="*/ 32 w 231"/>
                <a:gd name="T49" fmla="*/ 143 h 349"/>
                <a:gd name="T50" fmla="*/ 36 w 231"/>
                <a:gd name="T51" fmla="*/ 177 h 349"/>
                <a:gd name="T52" fmla="*/ 83 w 231"/>
                <a:gd name="T53" fmla="*/ 170 h 349"/>
                <a:gd name="T54" fmla="*/ 73 w 231"/>
                <a:gd name="T55" fmla="*/ 228 h 349"/>
                <a:gd name="T56" fmla="*/ 96 w 231"/>
                <a:gd name="T57" fmla="*/ 231 h 349"/>
                <a:gd name="T58" fmla="*/ 141 w 231"/>
                <a:gd name="T59" fmla="*/ 226 h 349"/>
                <a:gd name="T60" fmla="*/ 152 w 231"/>
                <a:gd name="T61" fmla="*/ 258 h 349"/>
                <a:gd name="T62" fmla="*/ 118 w 231"/>
                <a:gd name="T63" fmla="*/ 281 h 349"/>
                <a:gd name="T64" fmla="*/ 187 w 231"/>
                <a:gd name="T65" fmla="*/ 274 h 349"/>
                <a:gd name="T66" fmla="*/ 119 w 231"/>
                <a:gd name="T67" fmla="*/ 304 h 349"/>
                <a:gd name="T68" fmla="*/ 183 w 231"/>
                <a:gd name="T69" fmla="*/ 30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349">
                  <a:moveTo>
                    <a:pt x="141" y="136"/>
                  </a:moveTo>
                  <a:cubicBezTo>
                    <a:pt x="129" y="142"/>
                    <a:pt x="118" y="154"/>
                    <a:pt x="118" y="169"/>
                  </a:cubicBezTo>
                  <a:cubicBezTo>
                    <a:pt x="118" y="175"/>
                    <a:pt x="114" y="181"/>
                    <a:pt x="108" y="181"/>
                  </a:cubicBezTo>
                  <a:cubicBezTo>
                    <a:pt x="101" y="181"/>
                    <a:pt x="95" y="175"/>
                    <a:pt x="95" y="169"/>
                  </a:cubicBezTo>
                  <a:cubicBezTo>
                    <a:pt x="95" y="142"/>
                    <a:pt x="115" y="119"/>
                    <a:pt x="141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87" y="121"/>
                    <a:pt x="207" y="144"/>
                    <a:pt x="207" y="172"/>
                  </a:cubicBezTo>
                  <a:cubicBezTo>
                    <a:pt x="208" y="172"/>
                    <a:pt x="208" y="172"/>
                    <a:pt x="208" y="173"/>
                  </a:cubicBezTo>
                  <a:cubicBezTo>
                    <a:pt x="208" y="179"/>
                    <a:pt x="202" y="184"/>
                    <a:pt x="196" y="184"/>
                  </a:cubicBezTo>
                  <a:cubicBezTo>
                    <a:pt x="191" y="184"/>
                    <a:pt x="186" y="179"/>
                    <a:pt x="186" y="173"/>
                  </a:cubicBezTo>
                  <a:cubicBezTo>
                    <a:pt x="186" y="157"/>
                    <a:pt x="175" y="144"/>
                    <a:pt x="162" y="140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62" y="241"/>
                    <a:pt x="173" y="252"/>
                    <a:pt x="186" y="252"/>
                  </a:cubicBezTo>
                  <a:cubicBezTo>
                    <a:pt x="195" y="252"/>
                    <a:pt x="205" y="244"/>
                    <a:pt x="208" y="234"/>
                  </a:cubicBezTo>
                  <a:cubicBezTo>
                    <a:pt x="209" y="229"/>
                    <a:pt x="214" y="226"/>
                    <a:pt x="219" y="226"/>
                  </a:cubicBezTo>
                  <a:cubicBezTo>
                    <a:pt x="220" y="226"/>
                    <a:pt x="221" y="226"/>
                    <a:pt x="222" y="227"/>
                  </a:cubicBezTo>
                  <a:cubicBezTo>
                    <a:pt x="226" y="228"/>
                    <a:pt x="228" y="229"/>
                    <a:pt x="231" y="229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6" y="249"/>
                    <a:pt x="226" y="249"/>
                    <a:pt x="226" y="249"/>
                  </a:cubicBezTo>
                  <a:cubicBezTo>
                    <a:pt x="222" y="257"/>
                    <a:pt x="216" y="262"/>
                    <a:pt x="209" y="267"/>
                  </a:cubicBezTo>
                  <a:cubicBezTo>
                    <a:pt x="209" y="292"/>
                    <a:pt x="209" y="292"/>
                    <a:pt x="209" y="292"/>
                  </a:cubicBezTo>
                  <a:cubicBezTo>
                    <a:pt x="209" y="323"/>
                    <a:pt x="183" y="349"/>
                    <a:pt x="152" y="349"/>
                  </a:cubicBezTo>
                  <a:cubicBezTo>
                    <a:pt x="121" y="349"/>
                    <a:pt x="95" y="323"/>
                    <a:pt x="95" y="292"/>
                  </a:cubicBezTo>
                  <a:cubicBezTo>
                    <a:pt x="95" y="267"/>
                    <a:pt x="95" y="267"/>
                    <a:pt x="95" y="267"/>
                  </a:cubicBezTo>
                  <a:cubicBezTo>
                    <a:pt x="88" y="262"/>
                    <a:pt x="82" y="257"/>
                    <a:pt x="78" y="249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43" y="249"/>
                    <a:pt x="23" y="226"/>
                    <a:pt x="26" y="198"/>
                  </a:cubicBezTo>
                  <a:cubicBezTo>
                    <a:pt x="12" y="191"/>
                    <a:pt x="3" y="175"/>
                    <a:pt x="3" y="159"/>
                  </a:cubicBezTo>
                  <a:cubicBezTo>
                    <a:pt x="3" y="152"/>
                    <a:pt x="5" y="143"/>
                    <a:pt x="10" y="136"/>
                  </a:cubicBezTo>
                  <a:cubicBezTo>
                    <a:pt x="0" y="118"/>
                    <a:pt x="2" y="96"/>
                    <a:pt x="17" y="81"/>
                  </a:cubicBezTo>
                  <a:cubicBezTo>
                    <a:pt x="21" y="78"/>
                    <a:pt x="23" y="75"/>
                    <a:pt x="27" y="74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42"/>
                    <a:pt x="49" y="22"/>
                    <a:pt x="73" y="22"/>
                  </a:cubicBezTo>
                  <a:cubicBezTo>
                    <a:pt x="75" y="22"/>
                    <a:pt x="77" y="22"/>
                    <a:pt x="79" y="22"/>
                  </a:cubicBezTo>
                  <a:cubicBezTo>
                    <a:pt x="87" y="9"/>
                    <a:pt x="102" y="0"/>
                    <a:pt x="118" y="0"/>
                  </a:cubicBezTo>
                  <a:cubicBezTo>
                    <a:pt x="118" y="0"/>
                    <a:pt x="119" y="0"/>
                    <a:pt x="119" y="0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09" y="22"/>
                    <a:pt x="99" y="29"/>
                    <a:pt x="96" y="39"/>
                  </a:cubicBezTo>
                  <a:cubicBezTo>
                    <a:pt x="95" y="44"/>
                    <a:pt x="90" y="47"/>
                    <a:pt x="85" y="47"/>
                  </a:cubicBezTo>
                  <a:cubicBezTo>
                    <a:pt x="84" y="47"/>
                    <a:pt x="83" y="47"/>
                    <a:pt x="82" y="47"/>
                  </a:cubicBezTo>
                  <a:cubicBezTo>
                    <a:pt x="78" y="45"/>
                    <a:pt x="76" y="44"/>
                    <a:pt x="73" y="44"/>
                  </a:cubicBezTo>
                  <a:cubicBezTo>
                    <a:pt x="60" y="44"/>
                    <a:pt x="50" y="54"/>
                    <a:pt x="50" y="67"/>
                  </a:cubicBezTo>
                  <a:cubicBezTo>
                    <a:pt x="63" y="67"/>
                    <a:pt x="74" y="71"/>
                    <a:pt x="82" y="80"/>
                  </a:cubicBezTo>
                  <a:cubicBezTo>
                    <a:pt x="87" y="84"/>
                    <a:pt x="87" y="92"/>
                    <a:pt x="82" y="96"/>
                  </a:cubicBezTo>
                  <a:cubicBezTo>
                    <a:pt x="80" y="99"/>
                    <a:pt x="77" y="100"/>
                    <a:pt x="74" y="100"/>
                  </a:cubicBezTo>
                  <a:cubicBezTo>
                    <a:pt x="71" y="100"/>
                    <a:pt x="68" y="99"/>
                    <a:pt x="66" y="96"/>
                  </a:cubicBezTo>
                  <a:cubicBezTo>
                    <a:pt x="62" y="92"/>
                    <a:pt x="56" y="90"/>
                    <a:pt x="50" y="90"/>
                  </a:cubicBezTo>
                  <a:cubicBezTo>
                    <a:pt x="30" y="90"/>
                    <a:pt x="18" y="113"/>
                    <a:pt x="32" y="128"/>
                  </a:cubicBezTo>
                  <a:cubicBezTo>
                    <a:pt x="36" y="132"/>
                    <a:pt x="36" y="139"/>
                    <a:pt x="32" y="143"/>
                  </a:cubicBezTo>
                  <a:cubicBezTo>
                    <a:pt x="30" y="147"/>
                    <a:pt x="27" y="151"/>
                    <a:pt x="27" y="158"/>
                  </a:cubicBezTo>
                  <a:cubicBezTo>
                    <a:pt x="27" y="166"/>
                    <a:pt x="30" y="173"/>
                    <a:pt x="36" y="177"/>
                  </a:cubicBezTo>
                  <a:cubicBezTo>
                    <a:pt x="44" y="166"/>
                    <a:pt x="57" y="158"/>
                    <a:pt x="73" y="158"/>
                  </a:cubicBezTo>
                  <a:cubicBezTo>
                    <a:pt x="78" y="158"/>
                    <a:pt x="83" y="164"/>
                    <a:pt x="83" y="170"/>
                  </a:cubicBezTo>
                  <a:cubicBezTo>
                    <a:pt x="83" y="177"/>
                    <a:pt x="79" y="182"/>
                    <a:pt x="73" y="182"/>
                  </a:cubicBezTo>
                  <a:cubicBezTo>
                    <a:pt x="42" y="182"/>
                    <a:pt x="42" y="228"/>
                    <a:pt x="73" y="228"/>
                  </a:cubicBezTo>
                  <a:cubicBezTo>
                    <a:pt x="80" y="228"/>
                    <a:pt x="82" y="226"/>
                    <a:pt x="86" y="226"/>
                  </a:cubicBezTo>
                  <a:cubicBezTo>
                    <a:pt x="90" y="226"/>
                    <a:pt x="95" y="229"/>
                    <a:pt x="96" y="231"/>
                  </a:cubicBezTo>
                  <a:cubicBezTo>
                    <a:pt x="99" y="242"/>
                    <a:pt x="109" y="248"/>
                    <a:pt x="118" y="248"/>
                  </a:cubicBezTo>
                  <a:cubicBezTo>
                    <a:pt x="131" y="248"/>
                    <a:pt x="141" y="239"/>
                    <a:pt x="141" y="226"/>
                  </a:cubicBezTo>
                  <a:lnTo>
                    <a:pt x="141" y="136"/>
                  </a:lnTo>
                  <a:close/>
                  <a:moveTo>
                    <a:pt x="152" y="258"/>
                  </a:moveTo>
                  <a:cubicBezTo>
                    <a:pt x="144" y="267"/>
                    <a:pt x="132" y="274"/>
                    <a:pt x="118" y="274"/>
                  </a:cubicBezTo>
                  <a:cubicBezTo>
                    <a:pt x="118" y="281"/>
                    <a:pt x="118" y="281"/>
                    <a:pt x="118" y="281"/>
                  </a:cubicBezTo>
                  <a:cubicBezTo>
                    <a:pt x="187" y="281"/>
                    <a:pt x="187" y="281"/>
                    <a:pt x="187" y="281"/>
                  </a:cubicBezTo>
                  <a:cubicBezTo>
                    <a:pt x="187" y="274"/>
                    <a:pt x="187" y="274"/>
                    <a:pt x="187" y="274"/>
                  </a:cubicBezTo>
                  <a:cubicBezTo>
                    <a:pt x="173" y="274"/>
                    <a:pt x="161" y="268"/>
                    <a:pt x="152" y="258"/>
                  </a:cubicBezTo>
                  <a:close/>
                  <a:moveTo>
                    <a:pt x="119" y="304"/>
                  </a:moveTo>
                  <a:cubicBezTo>
                    <a:pt x="125" y="317"/>
                    <a:pt x="137" y="327"/>
                    <a:pt x="152" y="327"/>
                  </a:cubicBezTo>
                  <a:cubicBezTo>
                    <a:pt x="167" y="327"/>
                    <a:pt x="180" y="317"/>
                    <a:pt x="183" y="304"/>
                  </a:cubicBezTo>
                  <a:lnTo>
                    <a:pt x="119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3005236" y="2956811"/>
            <a:ext cx="1322036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750" b="1" dirty="0">
                <a:solidFill>
                  <a:schemeClr val="accent4"/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4" name="Rectangle 53"/>
          <p:cNvSpPr/>
          <p:nvPr/>
        </p:nvSpPr>
        <p:spPr>
          <a:xfrm flipH="1">
            <a:off x="2550021" y="1853102"/>
            <a:ext cx="1322036" cy="3323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750" b="1" dirty="0">
                <a:solidFill>
                  <a:schemeClr val="accent2"/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5" name="Rectangle 54"/>
          <p:cNvSpPr/>
          <p:nvPr/>
        </p:nvSpPr>
        <p:spPr>
          <a:xfrm flipH="1">
            <a:off x="296280" y="2107489"/>
            <a:ext cx="773087" cy="5678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750" b="1" dirty="0">
                <a:solidFill>
                  <a:schemeClr val="accent1"/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6" name="Rectangle 55"/>
          <p:cNvSpPr/>
          <p:nvPr/>
        </p:nvSpPr>
        <p:spPr>
          <a:xfrm flipH="1">
            <a:off x="5771192" y="2107489"/>
            <a:ext cx="773087" cy="5678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750" b="1" dirty="0">
                <a:solidFill>
                  <a:schemeClr val="accent5"/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376121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86050" y="0"/>
            <a:ext cx="1488283" cy="5148742"/>
            <a:chOff x="2686050" y="645320"/>
            <a:chExt cx="1488283" cy="3858102"/>
          </a:xfrm>
        </p:grpSpPr>
        <p:grpSp>
          <p:nvGrpSpPr>
            <p:cNvPr id="3" name="Group 2"/>
            <p:cNvGrpSpPr/>
            <p:nvPr/>
          </p:nvGrpSpPr>
          <p:grpSpPr>
            <a:xfrm>
              <a:off x="2718198" y="645320"/>
              <a:ext cx="1423988" cy="3855243"/>
              <a:chOff x="3624263" y="3177"/>
              <a:chExt cx="1898651" cy="5140324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624263" y="2616201"/>
                <a:ext cx="1898651" cy="2527300"/>
              </a:xfrm>
              <a:custGeom>
                <a:avLst/>
                <a:gdLst>
                  <a:gd name="T0" fmla="*/ 0 w 1196"/>
                  <a:gd name="T1" fmla="*/ 1592 h 1592"/>
                  <a:gd name="T2" fmla="*/ 0 w 1196"/>
                  <a:gd name="T3" fmla="*/ 0 h 1592"/>
                  <a:gd name="T4" fmla="*/ 598 w 1196"/>
                  <a:gd name="T5" fmla="*/ 0 h 1592"/>
                  <a:gd name="T6" fmla="*/ 1196 w 1196"/>
                  <a:gd name="T7" fmla="*/ 0 h 1592"/>
                  <a:gd name="T8" fmla="*/ 1196 w 1196"/>
                  <a:gd name="T9" fmla="*/ 1592 h 1592"/>
                  <a:gd name="T10" fmla="*/ 0 w 1196"/>
                  <a:gd name="T11" fmla="*/ 1592 h 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6" h="1592">
                    <a:moveTo>
                      <a:pt x="0" y="1592"/>
                    </a:moveTo>
                    <a:lnTo>
                      <a:pt x="0" y="0"/>
                    </a:lnTo>
                    <a:lnTo>
                      <a:pt x="598" y="0"/>
                    </a:lnTo>
                    <a:lnTo>
                      <a:pt x="1196" y="0"/>
                    </a:lnTo>
                    <a:lnTo>
                      <a:pt x="1196" y="1592"/>
                    </a:lnTo>
                    <a:lnTo>
                      <a:pt x="0" y="1592"/>
                    </a:ln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624263" y="3177"/>
                <a:ext cx="1898651" cy="2873375"/>
              </a:xfrm>
              <a:custGeom>
                <a:avLst/>
                <a:gdLst>
                  <a:gd name="T0" fmla="*/ 0 w 1196"/>
                  <a:gd name="T1" fmla="*/ 1810 h 1810"/>
                  <a:gd name="T2" fmla="*/ 0 w 1196"/>
                  <a:gd name="T3" fmla="*/ 0 h 1810"/>
                  <a:gd name="T4" fmla="*/ 598 w 1196"/>
                  <a:gd name="T5" fmla="*/ 0 h 1810"/>
                  <a:gd name="T6" fmla="*/ 1196 w 1196"/>
                  <a:gd name="T7" fmla="*/ 0 h 1810"/>
                  <a:gd name="T8" fmla="*/ 1196 w 1196"/>
                  <a:gd name="T9" fmla="*/ 1810 h 1810"/>
                  <a:gd name="T10" fmla="*/ 0 w 1196"/>
                  <a:gd name="T11" fmla="*/ 1810 h 1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6" h="1810">
                    <a:moveTo>
                      <a:pt x="0" y="1810"/>
                    </a:moveTo>
                    <a:lnTo>
                      <a:pt x="0" y="0"/>
                    </a:lnTo>
                    <a:lnTo>
                      <a:pt x="598" y="0"/>
                    </a:lnTo>
                    <a:lnTo>
                      <a:pt x="1196" y="0"/>
                    </a:lnTo>
                    <a:lnTo>
                      <a:pt x="1196" y="1810"/>
                    </a:lnTo>
                    <a:lnTo>
                      <a:pt x="0" y="1810"/>
                    </a:ln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718198" y="2605088"/>
              <a:ext cx="1423988" cy="1895475"/>
            </a:xfrm>
            <a:custGeom>
              <a:avLst/>
              <a:gdLst>
                <a:gd name="T0" fmla="*/ 0 w 1196"/>
                <a:gd name="T1" fmla="*/ 1592 h 1592"/>
                <a:gd name="T2" fmla="*/ 0 w 1196"/>
                <a:gd name="T3" fmla="*/ 0 h 1592"/>
                <a:gd name="T4" fmla="*/ 598 w 1196"/>
                <a:gd name="T5" fmla="*/ 0 h 1592"/>
                <a:gd name="T6" fmla="*/ 1196 w 1196"/>
                <a:gd name="T7" fmla="*/ 0 h 1592"/>
                <a:gd name="T8" fmla="*/ 1196 w 1196"/>
                <a:gd name="T9" fmla="*/ 1592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6" h="1592">
                  <a:moveTo>
                    <a:pt x="0" y="1592"/>
                  </a:moveTo>
                  <a:lnTo>
                    <a:pt x="0" y="0"/>
                  </a:lnTo>
                  <a:lnTo>
                    <a:pt x="598" y="0"/>
                  </a:lnTo>
                  <a:lnTo>
                    <a:pt x="1196" y="0"/>
                  </a:lnTo>
                  <a:lnTo>
                    <a:pt x="1196" y="15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686050" y="3078958"/>
              <a:ext cx="64294" cy="473869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2686050" y="2605090"/>
              <a:ext cx="64294" cy="473869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686050" y="3552827"/>
              <a:ext cx="64294" cy="473869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686050" y="3077766"/>
              <a:ext cx="64294" cy="475060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686050" y="4023601"/>
              <a:ext cx="64294" cy="478541"/>
            </a:xfrm>
            <a:custGeom>
              <a:avLst/>
              <a:gdLst>
                <a:gd name="T0" fmla="*/ 0 w 54"/>
                <a:gd name="T1" fmla="*/ 392 h 392"/>
                <a:gd name="T2" fmla="*/ 54 w 54"/>
                <a:gd name="T3" fmla="*/ 390 h 392"/>
                <a:gd name="T4" fmla="*/ 54 w 54"/>
                <a:gd name="T5" fmla="*/ 0 h 392"/>
                <a:gd name="T6" fmla="*/ 0 w 54"/>
                <a:gd name="T7" fmla="*/ 0 h 392"/>
                <a:gd name="T8" fmla="*/ 0 w 54"/>
                <a:gd name="T9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92">
                  <a:moveTo>
                    <a:pt x="0" y="392"/>
                  </a:moveTo>
                  <a:lnTo>
                    <a:pt x="54" y="39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392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4110039" y="3630217"/>
              <a:ext cx="64294" cy="473869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110039" y="4023600"/>
              <a:ext cx="64294" cy="479822"/>
            </a:xfrm>
            <a:custGeom>
              <a:avLst/>
              <a:gdLst>
                <a:gd name="T0" fmla="*/ 0 w 54"/>
                <a:gd name="T1" fmla="*/ 395 h 398"/>
                <a:gd name="T2" fmla="*/ 54 w 54"/>
                <a:gd name="T3" fmla="*/ 398 h 398"/>
                <a:gd name="T4" fmla="*/ 54 w 54"/>
                <a:gd name="T5" fmla="*/ 0 h 398"/>
                <a:gd name="T6" fmla="*/ 0 w 54"/>
                <a:gd name="T7" fmla="*/ 0 h 398"/>
                <a:gd name="T8" fmla="*/ 0 w 54"/>
                <a:gd name="T9" fmla="*/ 395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98">
                  <a:moveTo>
                    <a:pt x="0" y="395"/>
                  </a:moveTo>
                  <a:lnTo>
                    <a:pt x="54" y="398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39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4110039" y="3534967"/>
              <a:ext cx="64294" cy="473869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4110039" y="3068242"/>
              <a:ext cx="64294" cy="473869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4110039" y="2603898"/>
              <a:ext cx="64294" cy="475060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718198" y="645321"/>
              <a:ext cx="1423988" cy="2155031"/>
            </a:xfrm>
            <a:custGeom>
              <a:avLst/>
              <a:gdLst>
                <a:gd name="T0" fmla="*/ 0 w 1196"/>
                <a:gd name="T1" fmla="*/ 1810 h 1810"/>
                <a:gd name="T2" fmla="*/ 0 w 1196"/>
                <a:gd name="T3" fmla="*/ 0 h 1810"/>
                <a:gd name="T4" fmla="*/ 598 w 1196"/>
                <a:gd name="T5" fmla="*/ 0 h 1810"/>
                <a:gd name="T6" fmla="*/ 1196 w 1196"/>
                <a:gd name="T7" fmla="*/ 0 h 1810"/>
                <a:gd name="T8" fmla="*/ 1196 w 1196"/>
                <a:gd name="T9" fmla="*/ 1810 h 1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6" h="1810">
                  <a:moveTo>
                    <a:pt x="0" y="1810"/>
                  </a:moveTo>
                  <a:lnTo>
                    <a:pt x="0" y="0"/>
                  </a:lnTo>
                  <a:lnTo>
                    <a:pt x="598" y="0"/>
                  </a:lnTo>
                  <a:lnTo>
                    <a:pt x="1196" y="0"/>
                  </a:lnTo>
                  <a:lnTo>
                    <a:pt x="1196" y="18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2686050" y="1183483"/>
              <a:ext cx="64294" cy="539354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2686050" y="645320"/>
              <a:ext cx="64294" cy="5381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2686050" y="1724027"/>
              <a:ext cx="64294" cy="573881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686050" y="1183483"/>
              <a:ext cx="64294" cy="539354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686050" y="2275286"/>
              <a:ext cx="64294" cy="532210"/>
            </a:xfrm>
            <a:custGeom>
              <a:avLst/>
              <a:gdLst>
                <a:gd name="T0" fmla="*/ 0 w 54"/>
                <a:gd name="T1" fmla="*/ 447 h 447"/>
                <a:gd name="T2" fmla="*/ 54 w 54"/>
                <a:gd name="T3" fmla="*/ 444 h 447"/>
                <a:gd name="T4" fmla="*/ 54 w 54"/>
                <a:gd name="T5" fmla="*/ 0 h 447"/>
                <a:gd name="T6" fmla="*/ 0 w 54"/>
                <a:gd name="T7" fmla="*/ 0 h 447"/>
                <a:gd name="T8" fmla="*/ 0 w 54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7">
                  <a:moveTo>
                    <a:pt x="0" y="447"/>
                  </a:moveTo>
                  <a:lnTo>
                    <a:pt x="54" y="444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44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4110039" y="1810942"/>
              <a:ext cx="64294" cy="5381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110039" y="2269333"/>
              <a:ext cx="64294" cy="538163"/>
            </a:xfrm>
            <a:custGeom>
              <a:avLst/>
              <a:gdLst>
                <a:gd name="T0" fmla="*/ 0 w 54"/>
                <a:gd name="T1" fmla="*/ 449 h 452"/>
                <a:gd name="T2" fmla="*/ 54 w 54"/>
                <a:gd name="T3" fmla="*/ 452 h 452"/>
                <a:gd name="T4" fmla="*/ 54 w 54"/>
                <a:gd name="T5" fmla="*/ 0 h 452"/>
                <a:gd name="T6" fmla="*/ 0 w 54"/>
                <a:gd name="T7" fmla="*/ 0 h 452"/>
                <a:gd name="T8" fmla="*/ 0 w 54"/>
                <a:gd name="T9" fmla="*/ 449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52">
                  <a:moveTo>
                    <a:pt x="0" y="449"/>
                  </a:moveTo>
                  <a:lnTo>
                    <a:pt x="54" y="452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44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4110039" y="1703786"/>
              <a:ext cx="64294" cy="573881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4110039" y="1171576"/>
              <a:ext cx="64294" cy="539354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4110039" y="645320"/>
              <a:ext cx="64294" cy="5381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396854" y="645320"/>
              <a:ext cx="64294" cy="3855244"/>
              <a:chOff x="4530726" y="3176"/>
              <a:chExt cx="85725" cy="5140325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Freeform 17"/>
              <p:cNvSpPr>
                <a:spLocks noEditPoints="1"/>
              </p:cNvSpPr>
              <p:nvPr/>
            </p:nvSpPr>
            <p:spPr bwMode="auto">
              <a:xfrm>
                <a:off x="4530726" y="2616201"/>
                <a:ext cx="85725" cy="2527300"/>
              </a:xfrm>
              <a:custGeom>
                <a:avLst/>
                <a:gdLst>
                  <a:gd name="T0" fmla="*/ 54 w 54"/>
                  <a:gd name="T1" fmla="*/ 1592 h 1592"/>
                  <a:gd name="T2" fmla="*/ 0 w 54"/>
                  <a:gd name="T3" fmla="*/ 1592 h 1592"/>
                  <a:gd name="T4" fmla="*/ 0 w 54"/>
                  <a:gd name="T5" fmla="*/ 1415 h 1592"/>
                  <a:gd name="T6" fmla="*/ 54 w 54"/>
                  <a:gd name="T7" fmla="*/ 1415 h 1592"/>
                  <a:gd name="T8" fmla="*/ 54 w 54"/>
                  <a:gd name="T9" fmla="*/ 1592 h 1592"/>
                  <a:gd name="T10" fmla="*/ 54 w 54"/>
                  <a:gd name="T11" fmla="*/ 1238 h 1592"/>
                  <a:gd name="T12" fmla="*/ 0 w 54"/>
                  <a:gd name="T13" fmla="*/ 1238 h 1592"/>
                  <a:gd name="T14" fmla="*/ 0 w 54"/>
                  <a:gd name="T15" fmla="*/ 1061 h 1592"/>
                  <a:gd name="T16" fmla="*/ 54 w 54"/>
                  <a:gd name="T17" fmla="*/ 1061 h 1592"/>
                  <a:gd name="T18" fmla="*/ 54 w 54"/>
                  <a:gd name="T19" fmla="*/ 1238 h 1592"/>
                  <a:gd name="T20" fmla="*/ 54 w 54"/>
                  <a:gd name="T21" fmla="*/ 885 h 1592"/>
                  <a:gd name="T22" fmla="*/ 0 w 54"/>
                  <a:gd name="T23" fmla="*/ 885 h 1592"/>
                  <a:gd name="T24" fmla="*/ 0 w 54"/>
                  <a:gd name="T25" fmla="*/ 707 h 1592"/>
                  <a:gd name="T26" fmla="*/ 54 w 54"/>
                  <a:gd name="T27" fmla="*/ 707 h 1592"/>
                  <a:gd name="T28" fmla="*/ 54 w 54"/>
                  <a:gd name="T29" fmla="*/ 885 h 1592"/>
                  <a:gd name="T30" fmla="*/ 54 w 54"/>
                  <a:gd name="T31" fmla="*/ 530 h 1592"/>
                  <a:gd name="T32" fmla="*/ 0 w 54"/>
                  <a:gd name="T33" fmla="*/ 530 h 1592"/>
                  <a:gd name="T34" fmla="*/ 0 w 54"/>
                  <a:gd name="T35" fmla="*/ 354 h 1592"/>
                  <a:gd name="T36" fmla="*/ 54 w 54"/>
                  <a:gd name="T37" fmla="*/ 354 h 1592"/>
                  <a:gd name="T38" fmla="*/ 54 w 54"/>
                  <a:gd name="T39" fmla="*/ 530 h 1592"/>
                  <a:gd name="T40" fmla="*/ 54 w 54"/>
                  <a:gd name="T41" fmla="*/ 176 h 1592"/>
                  <a:gd name="T42" fmla="*/ 0 w 54"/>
                  <a:gd name="T43" fmla="*/ 176 h 1592"/>
                  <a:gd name="T44" fmla="*/ 0 w 54"/>
                  <a:gd name="T45" fmla="*/ 0 h 1592"/>
                  <a:gd name="T46" fmla="*/ 54 w 54"/>
                  <a:gd name="T47" fmla="*/ 0 h 1592"/>
                  <a:gd name="T48" fmla="*/ 54 w 54"/>
                  <a:gd name="T49" fmla="*/ 176 h 1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1592">
                    <a:moveTo>
                      <a:pt x="54" y="1592"/>
                    </a:moveTo>
                    <a:lnTo>
                      <a:pt x="0" y="1592"/>
                    </a:lnTo>
                    <a:lnTo>
                      <a:pt x="0" y="1415"/>
                    </a:lnTo>
                    <a:lnTo>
                      <a:pt x="54" y="1415"/>
                    </a:lnTo>
                    <a:lnTo>
                      <a:pt x="54" y="1592"/>
                    </a:lnTo>
                    <a:close/>
                    <a:moveTo>
                      <a:pt x="54" y="1238"/>
                    </a:moveTo>
                    <a:lnTo>
                      <a:pt x="0" y="1238"/>
                    </a:lnTo>
                    <a:lnTo>
                      <a:pt x="0" y="1061"/>
                    </a:lnTo>
                    <a:lnTo>
                      <a:pt x="54" y="1061"/>
                    </a:lnTo>
                    <a:lnTo>
                      <a:pt x="54" y="1238"/>
                    </a:lnTo>
                    <a:close/>
                    <a:moveTo>
                      <a:pt x="54" y="885"/>
                    </a:moveTo>
                    <a:lnTo>
                      <a:pt x="0" y="885"/>
                    </a:lnTo>
                    <a:lnTo>
                      <a:pt x="0" y="707"/>
                    </a:lnTo>
                    <a:lnTo>
                      <a:pt x="54" y="707"/>
                    </a:lnTo>
                    <a:lnTo>
                      <a:pt x="54" y="885"/>
                    </a:lnTo>
                    <a:close/>
                    <a:moveTo>
                      <a:pt x="54" y="530"/>
                    </a:moveTo>
                    <a:lnTo>
                      <a:pt x="0" y="530"/>
                    </a:lnTo>
                    <a:lnTo>
                      <a:pt x="0" y="354"/>
                    </a:lnTo>
                    <a:lnTo>
                      <a:pt x="54" y="354"/>
                    </a:lnTo>
                    <a:lnTo>
                      <a:pt x="54" y="530"/>
                    </a:lnTo>
                    <a:close/>
                    <a:moveTo>
                      <a:pt x="54" y="176"/>
                    </a:moveTo>
                    <a:lnTo>
                      <a:pt x="0" y="176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4530726" y="3176"/>
                <a:ext cx="85725" cy="2876551"/>
              </a:xfrm>
              <a:custGeom>
                <a:avLst/>
                <a:gdLst>
                  <a:gd name="T0" fmla="*/ 54 w 54"/>
                  <a:gd name="T1" fmla="*/ 1812 h 1812"/>
                  <a:gd name="T2" fmla="*/ 0 w 54"/>
                  <a:gd name="T3" fmla="*/ 1812 h 1812"/>
                  <a:gd name="T4" fmla="*/ 0 w 54"/>
                  <a:gd name="T5" fmla="*/ 1611 h 1812"/>
                  <a:gd name="T6" fmla="*/ 54 w 54"/>
                  <a:gd name="T7" fmla="*/ 1611 h 1812"/>
                  <a:gd name="T8" fmla="*/ 54 w 54"/>
                  <a:gd name="T9" fmla="*/ 1812 h 1812"/>
                  <a:gd name="T10" fmla="*/ 54 w 54"/>
                  <a:gd name="T11" fmla="*/ 1410 h 1812"/>
                  <a:gd name="T12" fmla="*/ 0 w 54"/>
                  <a:gd name="T13" fmla="*/ 1410 h 1812"/>
                  <a:gd name="T14" fmla="*/ 0 w 54"/>
                  <a:gd name="T15" fmla="*/ 1209 h 1812"/>
                  <a:gd name="T16" fmla="*/ 54 w 54"/>
                  <a:gd name="T17" fmla="*/ 1209 h 1812"/>
                  <a:gd name="T18" fmla="*/ 54 w 54"/>
                  <a:gd name="T19" fmla="*/ 1410 h 1812"/>
                  <a:gd name="T20" fmla="*/ 54 w 54"/>
                  <a:gd name="T21" fmla="*/ 1007 h 1812"/>
                  <a:gd name="T22" fmla="*/ 0 w 54"/>
                  <a:gd name="T23" fmla="*/ 1007 h 1812"/>
                  <a:gd name="T24" fmla="*/ 0 w 54"/>
                  <a:gd name="T25" fmla="*/ 806 h 1812"/>
                  <a:gd name="T26" fmla="*/ 54 w 54"/>
                  <a:gd name="T27" fmla="*/ 806 h 1812"/>
                  <a:gd name="T28" fmla="*/ 54 w 54"/>
                  <a:gd name="T29" fmla="*/ 1007 h 1812"/>
                  <a:gd name="T30" fmla="*/ 54 w 54"/>
                  <a:gd name="T31" fmla="*/ 605 h 1812"/>
                  <a:gd name="T32" fmla="*/ 0 w 54"/>
                  <a:gd name="T33" fmla="*/ 605 h 1812"/>
                  <a:gd name="T34" fmla="*/ 0 w 54"/>
                  <a:gd name="T35" fmla="*/ 403 h 1812"/>
                  <a:gd name="T36" fmla="*/ 54 w 54"/>
                  <a:gd name="T37" fmla="*/ 403 h 1812"/>
                  <a:gd name="T38" fmla="*/ 54 w 54"/>
                  <a:gd name="T39" fmla="*/ 605 h 1812"/>
                  <a:gd name="T40" fmla="*/ 54 w 54"/>
                  <a:gd name="T41" fmla="*/ 201 h 1812"/>
                  <a:gd name="T42" fmla="*/ 0 w 54"/>
                  <a:gd name="T43" fmla="*/ 201 h 1812"/>
                  <a:gd name="T44" fmla="*/ 0 w 54"/>
                  <a:gd name="T45" fmla="*/ 0 h 1812"/>
                  <a:gd name="T46" fmla="*/ 54 w 54"/>
                  <a:gd name="T47" fmla="*/ 0 h 1812"/>
                  <a:gd name="T48" fmla="*/ 54 w 54"/>
                  <a:gd name="T49" fmla="*/ 201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1812">
                    <a:moveTo>
                      <a:pt x="54" y="1812"/>
                    </a:moveTo>
                    <a:lnTo>
                      <a:pt x="0" y="1812"/>
                    </a:lnTo>
                    <a:lnTo>
                      <a:pt x="0" y="1611"/>
                    </a:lnTo>
                    <a:lnTo>
                      <a:pt x="54" y="1611"/>
                    </a:lnTo>
                    <a:lnTo>
                      <a:pt x="54" y="1812"/>
                    </a:lnTo>
                    <a:close/>
                    <a:moveTo>
                      <a:pt x="54" y="1410"/>
                    </a:moveTo>
                    <a:lnTo>
                      <a:pt x="0" y="1410"/>
                    </a:lnTo>
                    <a:lnTo>
                      <a:pt x="0" y="1209"/>
                    </a:lnTo>
                    <a:lnTo>
                      <a:pt x="54" y="1209"/>
                    </a:lnTo>
                    <a:lnTo>
                      <a:pt x="54" y="1410"/>
                    </a:lnTo>
                    <a:close/>
                    <a:moveTo>
                      <a:pt x="54" y="1007"/>
                    </a:moveTo>
                    <a:lnTo>
                      <a:pt x="0" y="1007"/>
                    </a:lnTo>
                    <a:lnTo>
                      <a:pt x="0" y="806"/>
                    </a:lnTo>
                    <a:lnTo>
                      <a:pt x="54" y="806"/>
                    </a:lnTo>
                    <a:lnTo>
                      <a:pt x="54" y="1007"/>
                    </a:lnTo>
                    <a:close/>
                    <a:moveTo>
                      <a:pt x="54" y="605"/>
                    </a:moveTo>
                    <a:lnTo>
                      <a:pt x="0" y="605"/>
                    </a:lnTo>
                    <a:lnTo>
                      <a:pt x="0" y="403"/>
                    </a:lnTo>
                    <a:lnTo>
                      <a:pt x="54" y="403"/>
                    </a:lnTo>
                    <a:lnTo>
                      <a:pt x="54" y="605"/>
                    </a:lnTo>
                    <a:close/>
                    <a:moveTo>
                      <a:pt x="54" y="20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2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3906441" y="2563416"/>
            <a:ext cx="753666" cy="19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3867150" y="2531271"/>
            <a:ext cx="83344" cy="8334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3861197" y="2526508"/>
            <a:ext cx="95250" cy="92869"/>
          </a:xfrm>
          <a:custGeom>
            <a:avLst/>
            <a:gdLst>
              <a:gd name="T0" fmla="*/ 43 w 86"/>
              <a:gd name="T1" fmla="*/ 85 h 85"/>
              <a:gd name="T2" fmla="*/ 86 w 86"/>
              <a:gd name="T3" fmla="*/ 43 h 85"/>
              <a:gd name="T4" fmla="*/ 43 w 86"/>
              <a:gd name="T5" fmla="*/ 0 h 85"/>
              <a:gd name="T6" fmla="*/ 0 w 86"/>
              <a:gd name="T7" fmla="*/ 43 h 85"/>
              <a:gd name="T8" fmla="*/ 43 w 86"/>
              <a:gd name="T9" fmla="*/ 85 h 85"/>
              <a:gd name="T10" fmla="*/ 43 w 86"/>
              <a:gd name="T11" fmla="*/ 85 h 85"/>
              <a:gd name="T12" fmla="*/ 43 w 86"/>
              <a:gd name="T13" fmla="*/ 10 h 85"/>
              <a:gd name="T14" fmla="*/ 76 w 86"/>
              <a:gd name="T15" fmla="*/ 43 h 85"/>
              <a:gd name="T16" fmla="*/ 43 w 86"/>
              <a:gd name="T17" fmla="*/ 75 h 85"/>
              <a:gd name="T18" fmla="*/ 10 w 86"/>
              <a:gd name="T19" fmla="*/ 43 h 85"/>
              <a:gd name="T20" fmla="*/ 43 w 86"/>
              <a:gd name="T21" fmla="*/ 10 h 85"/>
              <a:gd name="T22" fmla="*/ 43 w 86"/>
              <a:gd name="T23" fmla="*/ 1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5">
                <a:moveTo>
                  <a:pt x="43" y="85"/>
                </a:moveTo>
                <a:cubicBezTo>
                  <a:pt x="66" y="85"/>
                  <a:pt x="86" y="66"/>
                  <a:pt x="86" y="43"/>
                </a:cubicBezTo>
                <a:cubicBezTo>
                  <a:pt x="86" y="19"/>
                  <a:pt x="66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6"/>
                  <a:pt x="19" y="85"/>
                  <a:pt x="43" y="85"/>
                </a:cubicBezTo>
                <a:cubicBezTo>
                  <a:pt x="66" y="85"/>
                  <a:pt x="19" y="85"/>
                  <a:pt x="43" y="85"/>
                </a:cubicBezTo>
                <a:close/>
                <a:moveTo>
                  <a:pt x="43" y="10"/>
                </a:moveTo>
                <a:cubicBezTo>
                  <a:pt x="61" y="10"/>
                  <a:pt x="76" y="24"/>
                  <a:pt x="76" y="43"/>
                </a:cubicBezTo>
                <a:cubicBezTo>
                  <a:pt x="76" y="61"/>
                  <a:pt x="61" y="75"/>
                  <a:pt x="43" y="75"/>
                </a:cubicBezTo>
                <a:cubicBezTo>
                  <a:pt x="25" y="75"/>
                  <a:pt x="10" y="61"/>
                  <a:pt x="10" y="43"/>
                </a:cubicBezTo>
                <a:cubicBezTo>
                  <a:pt x="10" y="24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3906441" y="1469232"/>
            <a:ext cx="753666" cy="178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3867150" y="1437086"/>
            <a:ext cx="83344" cy="8334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3861197" y="1431132"/>
            <a:ext cx="95250" cy="94060"/>
          </a:xfrm>
          <a:custGeom>
            <a:avLst/>
            <a:gdLst>
              <a:gd name="T0" fmla="*/ 43 w 86"/>
              <a:gd name="T1" fmla="*/ 86 h 86"/>
              <a:gd name="T2" fmla="*/ 86 w 86"/>
              <a:gd name="T3" fmla="*/ 43 h 86"/>
              <a:gd name="T4" fmla="*/ 43 w 86"/>
              <a:gd name="T5" fmla="*/ 0 h 86"/>
              <a:gd name="T6" fmla="*/ 0 w 86"/>
              <a:gd name="T7" fmla="*/ 43 h 86"/>
              <a:gd name="T8" fmla="*/ 43 w 86"/>
              <a:gd name="T9" fmla="*/ 86 h 86"/>
              <a:gd name="T10" fmla="*/ 43 w 86"/>
              <a:gd name="T11" fmla="*/ 86 h 86"/>
              <a:gd name="T12" fmla="*/ 43 w 86"/>
              <a:gd name="T13" fmla="*/ 10 h 86"/>
              <a:gd name="T14" fmla="*/ 76 w 86"/>
              <a:gd name="T15" fmla="*/ 43 h 86"/>
              <a:gd name="T16" fmla="*/ 43 w 86"/>
              <a:gd name="T17" fmla="*/ 76 h 86"/>
              <a:gd name="T18" fmla="*/ 10 w 86"/>
              <a:gd name="T19" fmla="*/ 43 h 86"/>
              <a:gd name="T20" fmla="*/ 43 w 86"/>
              <a:gd name="T21" fmla="*/ 10 h 86"/>
              <a:gd name="T22" fmla="*/ 43 w 86"/>
              <a:gd name="T23" fmla="*/ 1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66" y="86"/>
                  <a:pt x="86" y="67"/>
                  <a:pt x="86" y="43"/>
                </a:cubicBezTo>
                <a:cubicBezTo>
                  <a:pt x="86" y="19"/>
                  <a:pt x="66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7"/>
                  <a:pt x="19" y="86"/>
                  <a:pt x="43" y="86"/>
                </a:cubicBezTo>
                <a:cubicBezTo>
                  <a:pt x="66" y="86"/>
                  <a:pt x="19" y="86"/>
                  <a:pt x="43" y="86"/>
                </a:cubicBezTo>
                <a:close/>
                <a:moveTo>
                  <a:pt x="43" y="10"/>
                </a:moveTo>
                <a:cubicBezTo>
                  <a:pt x="61" y="10"/>
                  <a:pt x="76" y="25"/>
                  <a:pt x="76" y="43"/>
                </a:cubicBezTo>
                <a:cubicBezTo>
                  <a:pt x="76" y="61"/>
                  <a:pt x="61" y="76"/>
                  <a:pt x="43" y="76"/>
                </a:cubicBezTo>
                <a:cubicBezTo>
                  <a:pt x="25" y="76"/>
                  <a:pt x="10" y="61"/>
                  <a:pt x="10" y="43"/>
                </a:cubicBezTo>
                <a:cubicBezTo>
                  <a:pt x="10" y="25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3906441" y="3658792"/>
            <a:ext cx="753666" cy="16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auto">
          <a:xfrm>
            <a:off x="3867150" y="3625455"/>
            <a:ext cx="83344" cy="8334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3861197" y="3619501"/>
            <a:ext cx="95250" cy="95250"/>
          </a:xfrm>
          <a:custGeom>
            <a:avLst/>
            <a:gdLst>
              <a:gd name="T0" fmla="*/ 43 w 86"/>
              <a:gd name="T1" fmla="*/ 86 h 86"/>
              <a:gd name="T2" fmla="*/ 86 w 86"/>
              <a:gd name="T3" fmla="*/ 43 h 86"/>
              <a:gd name="T4" fmla="*/ 43 w 86"/>
              <a:gd name="T5" fmla="*/ 0 h 86"/>
              <a:gd name="T6" fmla="*/ 0 w 86"/>
              <a:gd name="T7" fmla="*/ 43 h 86"/>
              <a:gd name="T8" fmla="*/ 43 w 86"/>
              <a:gd name="T9" fmla="*/ 86 h 86"/>
              <a:gd name="T10" fmla="*/ 43 w 86"/>
              <a:gd name="T11" fmla="*/ 86 h 86"/>
              <a:gd name="T12" fmla="*/ 43 w 86"/>
              <a:gd name="T13" fmla="*/ 10 h 86"/>
              <a:gd name="T14" fmla="*/ 76 w 86"/>
              <a:gd name="T15" fmla="*/ 43 h 86"/>
              <a:gd name="T16" fmla="*/ 43 w 86"/>
              <a:gd name="T17" fmla="*/ 76 h 86"/>
              <a:gd name="T18" fmla="*/ 10 w 86"/>
              <a:gd name="T19" fmla="*/ 43 h 86"/>
              <a:gd name="T20" fmla="*/ 43 w 86"/>
              <a:gd name="T21" fmla="*/ 10 h 86"/>
              <a:gd name="T22" fmla="*/ 43 w 86"/>
              <a:gd name="T23" fmla="*/ 1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66" y="86"/>
                  <a:pt x="86" y="67"/>
                  <a:pt x="86" y="43"/>
                </a:cubicBezTo>
                <a:cubicBezTo>
                  <a:pt x="86" y="20"/>
                  <a:pt x="66" y="0"/>
                  <a:pt x="43" y="0"/>
                </a:cubicBezTo>
                <a:cubicBezTo>
                  <a:pt x="19" y="0"/>
                  <a:pt x="0" y="20"/>
                  <a:pt x="0" y="43"/>
                </a:cubicBezTo>
                <a:cubicBezTo>
                  <a:pt x="0" y="67"/>
                  <a:pt x="19" y="86"/>
                  <a:pt x="43" y="86"/>
                </a:cubicBezTo>
                <a:cubicBezTo>
                  <a:pt x="66" y="86"/>
                  <a:pt x="19" y="86"/>
                  <a:pt x="43" y="86"/>
                </a:cubicBezTo>
                <a:close/>
                <a:moveTo>
                  <a:pt x="43" y="10"/>
                </a:moveTo>
                <a:cubicBezTo>
                  <a:pt x="61" y="10"/>
                  <a:pt x="76" y="25"/>
                  <a:pt x="76" y="43"/>
                </a:cubicBezTo>
                <a:cubicBezTo>
                  <a:pt x="76" y="61"/>
                  <a:pt x="61" y="76"/>
                  <a:pt x="43" y="76"/>
                </a:cubicBezTo>
                <a:cubicBezTo>
                  <a:pt x="25" y="76"/>
                  <a:pt x="10" y="61"/>
                  <a:pt x="10" y="43"/>
                </a:cubicBezTo>
                <a:cubicBezTo>
                  <a:pt x="10" y="25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2200275" y="2563416"/>
            <a:ext cx="753666" cy="19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auto">
          <a:xfrm>
            <a:off x="2909889" y="2531271"/>
            <a:ext cx="83344" cy="8334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2903936" y="2526508"/>
            <a:ext cx="94060" cy="92869"/>
          </a:xfrm>
          <a:custGeom>
            <a:avLst/>
            <a:gdLst>
              <a:gd name="T0" fmla="*/ 43 w 86"/>
              <a:gd name="T1" fmla="*/ 85 h 85"/>
              <a:gd name="T2" fmla="*/ 86 w 86"/>
              <a:gd name="T3" fmla="*/ 43 h 85"/>
              <a:gd name="T4" fmla="*/ 43 w 86"/>
              <a:gd name="T5" fmla="*/ 0 h 85"/>
              <a:gd name="T6" fmla="*/ 0 w 86"/>
              <a:gd name="T7" fmla="*/ 43 h 85"/>
              <a:gd name="T8" fmla="*/ 43 w 86"/>
              <a:gd name="T9" fmla="*/ 85 h 85"/>
              <a:gd name="T10" fmla="*/ 43 w 86"/>
              <a:gd name="T11" fmla="*/ 85 h 85"/>
              <a:gd name="T12" fmla="*/ 43 w 86"/>
              <a:gd name="T13" fmla="*/ 10 h 85"/>
              <a:gd name="T14" fmla="*/ 76 w 86"/>
              <a:gd name="T15" fmla="*/ 43 h 85"/>
              <a:gd name="T16" fmla="*/ 43 w 86"/>
              <a:gd name="T17" fmla="*/ 75 h 85"/>
              <a:gd name="T18" fmla="*/ 10 w 86"/>
              <a:gd name="T19" fmla="*/ 43 h 85"/>
              <a:gd name="T20" fmla="*/ 43 w 86"/>
              <a:gd name="T21" fmla="*/ 10 h 85"/>
              <a:gd name="T22" fmla="*/ 43 w 86"/>
              <a:gd name="T23" fmla="*/ 1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5">
                <a:moveTo>
                  <a:pt x="43" y="85"/>
                </a:moveTo>
                <a:cubicBezTo>
                  <a:pt x="67" y="85"/>
                  <a:pt x="86" y="66"/>
                  <a:pt x="86" y="43"/>
                </a:cubicBezTo>
                <a:cubicBezTo>
                  <a:pt x="86" y="19"/>
                  <a:pt x="67" y="0"/>
                  <a:pt x="43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6"/>
                  <a:pt x="20" y="85"/>
                  <a:pt x="43" y="85"/>
                </a:cubicBezTo>
                <a:cubicBezTo>
                  <a:pt x="67" y="85"/>
                  <a:pt x="20" y="85"/>
                  <a:pt x="43" y="85"/>
                </a:cubicBezTo>
                <a:close/>
                <a:moveTo>
                  <a:pt x="43" y="10"/>
                </a:moveTo>
                <a:cubicBezTo>
                  <a:pt x="61" y="10"/>
                  <a:pt x="76" y="24"/>
                  <a:pt x="76" y="43"/>
                </a:cubicBezTo>
                <a:cubicBezTo>
                  <a:pt x="76" y="61"/>
                  <a:pt x="61" y="75"/>
                  <a:pt x="43" y="75"/>
                </a:cubicBezTo>
                <a:cubicBezTo>
                  <a:pt x="25" y="75"/>
                  <a:pt x="10" y="61"/>
                  <a:pt x="10" y="43"/>
                </a:cubicBezTo>
                <a:cubicBezTo>
                  <a:pt x="10" y="24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9" name="Rectangle 47"/>
          <p:cNvSpPr>
            <a:spLocks noChangeArrowheads="1"/>
          </p:cNvSpPr>
          <p:nvPr/>
        </p:nvSpPr>
        <p:spPr bwMode="auto">
          <a:xfrm>
            <a:off x="2200275" y="1469232"/>
            <a:ext cx="753666" cy="178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50" name="Oval 48"/>
          <p:cNvSpPr>
            <a:spLocks noChangeArrowheads="1"/>
          </p:cNvSpPr>
          <p:nvPr/>
        </p:nvSpPr>
        <p:spPr bwMode="auto">
          <a:xfrm>
            <a:off x="2909889" y="1437086"/>
            <a:ext cx="83344" cy="8334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2903936" y="1431132"/>
            <a:ext cx="94060" cy="94060"/>
          </a:xfrm>
          <a:custGeom>
            <a:avLst/>
            <a:gdLst>
              <a:gd name="T0" fmla="*/ 43 w 86"/>
              <a:gd name="T1" fmla="*/ 86 h 86"/>
              <a:gd name="T2" fmla="*/ 86 w 86"/>
              <a:gd name="T3" fmla="*/ 43 h 86"/>
              <a:gd name="T4" fmla="*/ 43 w 86"/>
              <a:gd name="T5" fmla="*/ 0 h 86"/>
              <a:gd name="T6" fmla="*/ 0 w 86"/>
              <a:gd name="T7" fmla="*/ 43 h 86"/>
              <a:gd name="T8" fmla="*/ 43 w 86"/>
              <a:gd name="T9" fmla="*/ 86 h 86"/>
              <a:gd name="T10" fmla="*/ 43 w 86"/>
              <a:gd name="T11" fmla="*/ 86 h 86"/>
              <a:gd name="T12" fmla="*/ 43 w 86"/>
              <a:gd name="T13" fmla="*/ 10 h 86"/>
              <a:gd name="T14" fmla="*/ 76 w 86"/>
              <a:gd name="T15" fmla="*/ 43 h 86"/>
              <a:gd name="T16" fmla="*/ 43 w 86"/>
              <a:gd name="T17" fmla="*/ 76 h 86"/>
              <a:gd name="T18" fmla="*/ 10 w 86"/>
              <a:gd name="T19" fmla="*/ 43 h 86"/>
              <a:gd name="T20" fmla="*/ 43 w 86"/>
              <a:gd name="T21" fmla="*/ 10 h 86"/>
              <a:gd name="T22" fmla="*/ 43 w 86"/>
              <a:gd name="T23" fmla="*/ 1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67" y="86"/>
                  <a:pt x="86" y="67"/>
                  <a:pt x="86" y="43"/>
                </a:cubicBezTo>
                <a:cubicBezTo>
                  <a:pt x="86" y="19"/>
                  <a:pt x="67" y="0"/>
                  <a:pt x="43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3" y="86"/>
                </a:cubicBezTo>
                <a:cubicBezTo>
                  <a:pt x="67" y="86"/>
                  <a:pt x="20" y="86"/>
                  <a:pt x="43" y="86"/>
                </a:cubicBezTo>
                <a:close/>
                <a:moveTo>
                  <a:pt x="43" y="10"/>
                </a:moveTo>
                <a:cubicBezTo>
                  <a:pt x="61" y="10"/>
                  <a:pt x="76" y="25"/>
                  <a:pt x="76" y="43"/>
                </a:cubicBezTo>
                <a:cubicBezTo>
                  <a:pt x="76" y="61"/>
                  <a:pt x="61" y="76"/>
                  <a:pt x="43" y="76"/>
                </a:cubicBezTo>
                <a:cubicBezTo>
                  <a:pt x="25" y="76"/>
                  <a:pt x="10" y="61"/>
                  <a:pt x="10" y="43"/>
                </a:cubicBezTo>
                <a:cubicBezTo>
                  <a:pt x="10" y="25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53" name="Rectangle 51"/>
          <p:cNvSpPr>
            <a:spLocks noChangeArrowheads="1"/>
          </p:cNvSpPr>
          <p:nvPr/>
        </p:nvSpPr>
        <p:spPr bwMode="auto">
          <a:xfrm>
            <a:off x="2200275" y="3658792"/>
            <a:ext cx="753666" cy="16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54" name="Oval 52"/>
          <p:cNvSpPr>
            <a:spLocks noChangeArrowheads="1"/>
          </p:cNvSpPr>
          <p:nvPr/>
        </p:nvSpPr>
        <p:spPr bwMode="auto">
          <a:xfrm>
            <a:off x="2909889" y="3625455"/>
            <a:ext cx="83344" cy="8334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2903936" y="3619501"/>
            <a:ext cx="94060" cy="95250"/>
          </a:xfrm>
          <a:custGeom>
            <a:avLst/>
            <a:gdLst>
              <a:gd name="T0" fmla="*/ 43 w 86"/>
              <a:gd name="T1" fmla="*/ 86 h 86"/>
              <a:gd name="T2" fmla="*/ 86 w 86"/>
              <a:gd name="T3" fmla="*/ 43 h 86"/>
              <a:gd name="T4" fmla="*/ 43 w 86"/>
              <a:gd name="T5" fmla="*/ 0 h 86"/>
              <a:gd name="T6" fmla="*/ 0 w 86"/>
              <a:gd name="T7" fmla="*/ 43 h 86"/>
              <a:gd name="T8" fmla="*/ 43 w 86"/>
              <a:gd name="T9" fmla="*/ 86 h 86"/>
              <a:gd name="T10" fmla="*/ 43 w 86"/>
              <a:gd name="T11" fmla="*/ 86 h 86"/>
              <a:gd name="T12" fmla="*/ 43 w 86"/>
              <a:gd name="T13" fmla="*/ 10 h 86"/>
              <a:gd name="T14" fmla="*/ 76 w 86"/>
              <a:gd name="T15" fmla="*/ 43 h 86"/>
              <a:gd name="T16" fmla="*/ 43 w 86"/>
              <a:gd name="T17" fmla="*/ 76 h 86"/>
              <a:gd name="T18" fmla="*/ 10 w 86"/>
              <a:gd name="T19" fmla="*/ 43 h 86"/>
              <a:gd name="T20" fmla="*/ 43 w 86"/>
              <a:gd name="T21" fmla="*/ 10 h 86"/>
              <a:gd name="T22" fmla="*/ 43 w 86"/>
              <a:gd name="T23" fmla="*/ 1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67" y="86"/>
                  <a:pt x="86" y="67"/>
                  <a:pt x="86" y="43"/>
                </a:cubicBezTo>
                <a:cubicBezTo>
                  <a:pt x="86" y="20"/>
                  <a:pt x="67" y="0"/>
                  <a:pt x="43" y="0"/>
                </a:cubicBezTo>
                <a:cubicBezTo>
                  <a:pt x="20" y="0"/>
                  <a:pt x="0" y="20"/>
                  <a:pt x="0" y="43"/>
                </a:cubicBezTo>
                <a:cubicBezTo>
                  <a:pt x="0" y="67"/>
                  <a:pt x="20" y="86"/>
                  <a:pt x="43" y="86"/>
                </a:cubicBezTo>
                <a:cubicBezTo>
                  <a:pt x="67" y="86"/>
                  <a:pt x="20" y="86"/>
                  <a:pt x="43" y="86"/>
                </a:cubicBezTo>
                <a:close/>
                <a:moveTo>
                  <a:pt x="43" y="10"/>
                </a:moveTo>
                <a:cubicBezTo>
                  <a:pt x="61" y="10"/>
                  <a:pt x="76" y="25"/>
                  <a:pt x="76" y="43"/>
                </a:cubicBezTo>
                <a:cubicBezTo>
                  <a:pt x="76" y="61"/>
                  <a:pt x="61" y="76"/>
                  <a:pt x="43" y="76"/>
                </a:cubicBezTo>
                <a:cubicBezTo>
                  <a:pt x="25" y="76"/>
                  <a:pt x="10" y="61"/>
                  <a:pt x="10" y="43"/>
                </a:cubicBezTo>
                <a:cubicBezTo>
                  <a:pt x="10" y="25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2" name="Group 1"/>
          <p:cNvGrpSpPr/>
          <p:nvPr/>
        </p:nvGrpSpPr>
        <p:grpSpPr>
          <a:xfrm>
            <a:off x="2072879" y="1254921"/>
            <a:ext cx="2714625" cy="2636044"/>
            <a:chOff x="2763839" y="815978"/>
            <a:chExt cx="3619500" cy="351472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5786439" y="2274889"/>
              <a:ext cx="596900" cy="596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5786439" y="815978"/>
              <a:ext cx="596900" cy="5953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5786439" y="3735390"/>
              <a:ext cx="596900" cy="5953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2763839" y="2274889"/>
              <a:ext cx="596900" cy="596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auto">
            <a:xfrm>
              <a:off x="2763839" y="815978"/>
              <a:ext cx="596900" cy="595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auto">
            <a:xfrm>
              <a:off x="2763839" y="3735390"/>
              <a:ext cx="596900" cy="59531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205039" y="2482454"/>
            <a:ext cx="179785" cy="180975"/>
            <a:chOff x="2940050" y="2452688"/>
            <a:chExt cx="239713" cy="241300"/>
          </a:xfrm>
        </p:grpSpPr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2940050" y="2452688"/>
              <a:ext cx="239713" cy="241300"/>
            </a:xfrm>
            <a:custGeom>
              <a:avLst/>
              <a:gdLst>
                <a:gd name="T0" fmla="*/ 82 w 164"/>
                <a:gd name="T1" fmla="*/ 0 h 165"/>
                <a:gd name="T2" fmla="*/ 164 w 164"/>
                <a:gd name="T3" fmla="*/ 83 h 165"/>
                <a:gd name="T4" fmla="*/ 82 w 164"/>
                <a:gd name="T5" fmla="*/ 165 h 165"/>
                <a:gd name="T6" fmla="*/ 0 w 164"/>
                <a:gd name="T7" fmla="*/ 83 h 165"/>
                <a:gd name="T8" fmla="*/ 82 w 164"/>
                <a:gd name="T9" fmla="*/ 0 h 165"/>
                <a:gd name="T10" fmla="*/ 154 w 164"/>
                <a:gd name="T11" fmla="*/ 83 h 165"/>
                <a:gd name="T12" fmla="*/ 82 w 164"/>
                <a:gd name="T13" fmla="*/ 11 h 165"/>
                <a:gd name="T14" fmla="*/ 82 w 164"/>
                <a:gd name="T15" fmla="*/ 11 h 165"/>
                <a:gd name="T16" fmla="*/ 10 w 164"/>
                <a:gd name="T17" fmla="*/ 83 h 165"/>
                <a:gd name="T18" fmla="*/ 82 w 164"/>
                <a:gd name="T19" fmla="*/ 154 h 165"/>
                <a:gd name="T20" fmla="*/ 82 w 164"/>
                <a:gd name="T21" fmla="*/ 154 h 165"/>
                <a:gd name="T22" fmla="*/ 154 w 164"/>
                <a:gd name="T23" fmla="*/ 8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165">
                  <a:moveTo>
                    <a:pt x="82" y="0"/>
                  </a:moveTo>
                  <a:cubicBezTo>
                    <a:pt x="128" y="0"/>
                    <a:pt x="164" y="37"/>
                    <a:pt x="164" y="83"/>
                  </a:cubicBezTo>
                  <a:cubicBezTo>
                    <a:pt x="164" y="128"/>
                    <a:pt x="128" y="165"/>
                    <a:pt x="82" y="165"/>
                  </a:cubicBez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lose/>
                  <a:moveTo>
                    <a:pt x="154" y="83"/>
                  </a:moveTo>
                  <a:cubicBezTo>
                    <a:pt x="154" y="43"/>
                    <a:pt x="121" y="11"/>
                    <a:pt x="82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42" y="11"/>
                    <a:pt x="10" y="43"/>
                    <a:pt x="10" y="83"/>
                  </a:cubicBezTo>
                  <a:cubicBezTo>
                    <a:pt x="10" y="122"/>
                    <a:pt x="43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122" y="154"/>
                    <a:pt x="154" y="122"/>
                    <a:pt x="15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3019425" y="2478088"/>
              <a:ext cx="79375" cy="188913"/>
            </a:xfrm>
            <a:custGeom>
              <a:avLst/>
              <a:gdLst>
                <a:gd name="T0" fmla="*/ 53 w 54"/>
                <a:gd name="T1" fmla="*/ 37 h 129"/>
                <a:gd name="T2" fmla="*/ 48 w 54"/>
                <a:gd name="T3" fmla="*/ 42 h 129"/>
                <a:gd name="T4" fmla="*/ 43 w 54"/>
                <a:gd name="T5" fmla="*/ 37 h 129"/>
                <a:gd name="T6" fmla="*/ 27 w 54"/>
                <a:gd name="T7" fmla="*/ 21 h 129"/>
                <a:gd name="T8" fmla="*/ 11 w 54"/>
                <a:gd name="T9" fmla="*/ 37 h 129"/>
                <a:gd name="T10" fmla="*/ 31 w 54"/>
                <a:gd name="T11" fmla="*/ 60 h 129"/>
                <a:gd name="T12" fmla="*/ 54 w 54"/>
                <a:gd name="T13" fmla="*/ 91 h 129"/>
                <a:gd name="T14" fmla="*/ 33 w 54"/>
                <a:gd name="T15" fmla="*/ 118 h 129"/>
                <a:gd name="T16" fmla="*/ 33 w 54"/>
                <a:gd name="T17" fmla="*/ 124 h 129"/>
                <a:gd name="T18" fmla="*/ 27 w 54"/>
                <a:gd name="T19" fmla="*/ 129 h 129"/>
                <a:gd name="T20" fmla="*/ 22 w 54"/>
                <a:gd name="T21" fmla="*/ 124 h 129"/>
                <a:gd name="T22" fmla="*/ 22 w 54"/>
                <a:gd name="T23" fmla="*/ 118 h 129"/>
                <a:gd name="T24" fmla="*/ 1 w 54"/>
                <a:gd name="T25" fmla="*/ 91 h 129"/>
                <a:gd name="T26" fmla="*/ 6 w 54"/>
                <a:gd name="T27" fmla="*/ 86 h 129"/>
                <a:gd name="T28" fmla="*/ 11 w 54"/>
                <a:gd name="T29" fmla="*/ 91 h 129"/>
                <a:gd name="T30" fmla="*/ 27 w 54"/>
                <a:gd name="T31" fmla="*/ 108 h 129"/>
                <a:gd name="T32" fmla="*/ 43 w 54"/>
                <a:gd name="T33" fmla="*/ 91 h 129"/>
                <a:gd name="T34" fmla="*/ 24 w 54"/>
                <a:gd name="T35" fmla="*/ 69 h 129"/>
                <a:gd name="T36" fmla="*/ 0 w 54"/>
                <a:gd name="T37" fmla="*/ 37 h 129"/>
                <a:gd name="T38" fmla="*/ 22 w 54"/>
                <a:gd name="T39" fmla="*/ 11 h 129"/>
                <a:gd name="T40" fmla="*/ 22 w 54"/>
                <a:gd name="T41" fmla="*/ 5 h 129"/>
                <a:gd name="T42" fmla="*/ 27 w 54"/>
                <a:gd name="T43" fmla="*/ 0 h 129"/>
                <a:gd name="T44" fmla="*/ 32 w 54"/>
                <a:gd name="T45" fmla="*/ 5 h 129"/>
                <a:gd name="T46" fmla="*/ 32 w 54"/>
                <a:gd name="T47" fmla="*/ 11 h 129"/>
                <a:gd name="T48" fmla="*/ 53 w 54"/>
                <a:gd name="T49" fmla="*/ 3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129">
                  <a:moveTo>
                    <a:pt x="53" y="37"/>
                  </a:moveTo>
                  <a:cubicBezTo>
                    <a:pt x="53" y="40"/>
                    <a:pt x="51" y="42"/>
                    <a:pt x="48" y="42"/>
                  </a:cubicBezTo>
                  <a:cubicBezTo>
                    <a:pt x="45" y="42"/>
                    <a:pt x="43" y="40"/>
                    <a:pt x="43" y="37"/>
                  </a:cubicBezTo>
                  <a:cubicBezTo>
                    <a:pt x="43" y="28"/>
                    <a:pt x="35" y="21"/>
                    <a:pt x="27" y="21"/>
                  </a:cubicBezTo>
                  <a:cubicBezTo>
                    <a:pt x="18" y="21"/>
                    <a:pt x="11" y="28"/>
                    <a:pt x="11" y="37"/>
                  </a:cubicBezTo>
                  <a:cubicBezTo>
                    <a:pt x="11" y="46"/>
                    <a:pt x="21" y="53"/>
                    <a:pt x="31" y="60"/>
                  </a:cubicBezTo>
                  <a:cubicBezTo>
                    <a:pt x="41" y="68"/>
                    <a:pt x="54" y="77"/>
                    <a:pt x="54" y="91"/>
                  </a:cubicBezTo>
                  <a:cubicBezTo>
                    <a:pt x="54" y="104"/>
                    <a:pt x="45" y="115"/>
                    <a:pt x="33" y="118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7"/>
                    <a:pt x="30" y="129"/>
                    <a:pt x="27" y="129"/>
                  </a:cubicBezTo>
                  <a:cubicBezTo>
                    <a:pt x="25" y="129"/>
                    <a:pt x="22" y="127"/>
                    <a:pt x="22" y="124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10" y="116"/>
                    <a:pt x="1" y="104"/>
                    <a:pt x="1" y="91"/>
                  </a:cubicBezTo>
                  <a:cubicBezTo>
                    <a:pt x="1" y="89"/>
                    <a:pt x="3" y="86"/>
                    <a:pt x="6" y="86"/>
                  </a:cubicBezTo>
                  <a:cubicBezTo>
                    <a:pt x="9" y="86"/>
                    <a:pt x="11" y="88"/>
                    <a:pt x="11" y="91"/>
                  </a:cubicBezTo>
                  <a:cubicBezTo>
                    <a:pt x="11" y="100"/>
                    <a:pt x="19" y="108"/>
                    <a:pt x="27" y="108"/>
                  </a:cubicBezTo>
                  <a:cubicBezTo>
                    <a:pt x="36" y="108"/>
                    <a:pt x="43" y="100"/>
                    <a:pt x="43" y="91"/>
                  </a:cubicBezTo>
                  <a:cubicBezTo>
                    <a:pt x="43" y="83"/>
                    <a:pt x="33" y="76"/>
                    <a:pt x="24" y="69"/>
                  </a:cubicBezTo>
                  <a:cubicBezTo>
                    <a:pt x="13" y="60"/>
                    <a:pt x="0" y="52"/>
                    <a:pt x="0" y="37"/>
                  </a:cubicBezTo>
                  <a:cubicBezTo>
                    <a:pt x="0" y="25"/>
                    <a:pt x="10" y="14"/>
                    <a:pt x="22" y="1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3"/>
                    <a:pt x="24" y="0"/>
                    <a:pt x="27" y="0"/>
                  </a:cubicBezTo>
                  <a:cubicBezTo>
                    <a:pt x="29" y="0"/>
                    <a:pt x="32" y="2"/>
                    <a:pt x="32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44" y="13"/>
                    <a:pt x="53" y="25"/>
                    <a:pt x="5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474369" y="1390652"/>
            <a:ext cx="177404" cy="180975"/>
            <a:chOff x="5965825" y="996951"/>
            <a:chExt cx="236538" cy="241300"/>
          </a:xfrm>
        </p:grpSpPr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5965825" y="996951"/>
              <a:ext cx="236538" cy="241300"/>
            </a:xfrm>
            <a:custGeom>
              <a:avLst/>
              <a:gdLst>
                <a:gd name="T0" fmla="*/ 86 w 162"/>
                <a:gd name="T1" fmla="*/ 11 h 165"/>
                <a:gd name="T2" fmla="*/ 86 w 162"/>
                <a:gd name="T3" fmla="*/ 25 h 165"/>
                <a:gd name="T4" fmla="*/ 76 w 162"/>
                <a:gd name="T5" fmla="*/ 25 h 165"/>
                <a:gd name="T6" fmla="*/ 76 w 162"/>
                <a:gd name="T7" fmla="*/ 11 h 165"/>
                <a:gd name="T8" fmla="*/ 86 w 162"/>
                <a:gd name="T9" fmla="*/ 11 h 165"/>
                <a:gd name="T10" fmla="*/ 17 w 162"/>
                <a:gd name="T11" fmla="*/ 25 h 165"/>
                <a:gd name="T12" fmla="*/ 20 w 162"/>
                <a:gd name="T13" fmla="*/ 27 h 165"/>
                <a:gd name="T14" fmla="*/ 21 w 162"/>
                <a:gd name="T15" fmla="*/ 35 h 165"/>
                <a:gd name="T16" fmla="*/ 17 w 162"/>
                <a:gd name="T17" fmla="*/ 36 h 165"/>
                <a:gd name="T18" fmla="*/ 13 w 162"/>
                <a:gd name="T19" fmla="*/ 35 h 165"/>
                <a:gd name="T20" fmla="*/ 13 w 162"/>
                <a:gd name="T21" fmla="*/ 27 h 165"/>
                <a:gd name="T22" fmla="*/ 17 w 162"/>
                <a:gd name="T23" fmla="*/ 25 h 165"/>
                <a:gd name="T24" fmla="*/ 146 w 162"/>
                <a:gd name="T25" fmla="*/ 25 h 165"/>
                <a:gd name="T26" fmla="*/ 151 w 162"/>
                <a:gd name="T27" fmla="*/ 31 h 165"/>
                <a:gd name="T28" fmla="*/ 146 w 162"/>
                <a:gd name="T29" fmla="*/ 37 h 165"/>
                <a:gd name="T30" fmla="*/ 140 w 162"/>
                <a:gd name="T31" fmla="*/ 31 h 165"/>
                <a:gd name="T32" fmla="*/ 146 w 162"/>
                <a:gd name="T33" fmla="*/ 25 h 165"/>
                <a:gd name="T34" fmla="*/ 82 w 162"/>
                <a:gd name="T35" fmla="*/ 36 h 165"/>
                <a:gd name="T36" fmla="*/ 140 w 162"/>
                <a:gd name="T37" fmla="*/ 95 h 165"/>
                <a:gd name="T38" fmla="*/ 82 w 162"/>
                <a:gd name="T39" fmla="*/ 155 h 165"/>
                <a:gd name="T40" fmla="*/ 23 w 162"/>
                <a:gd name="T41" fmla="*/ 95 h 165"/>
                <a:gd name="T42" fmla="*/ 82 w 162"/>
                <a:gd name="T43" fmla="*/ 36 h 165"/>
                <a:gd name="T44" fmla="*/ 61 w 162"/>
                <a:gd name="T45" fmla="*/ 0 h 165"/>
                <a:gd name="T46" fmla="*/ 55 w 162"/>
                <a:gd name="T47" fmla="*/ 5 h 165"/>
                <a:gd name="T48" fmla="*/ 61 w 162"/>
                <a:gd name="T49" fmla="*/ 11 h 165"/>
                <a:gd name="T50" fmla="*/ 66 w 162"/>
                <a:gd name="T51" fmla="*/ 11 h 165"/>
                <a:gd name="T52" fmla="*/ 66 w 162"/>
                <a:gd name="T53" fmla="*/ 27 h 165"/>
                <a:gd name="T54" fmla="*/ 37 w 162"/>
                <a:gd name="T55" fmla="*/ 42 h 165"/>
                <a:gd name="T56" fmla="*/ 33 w 162"/>
                <a:gd name="T57" fmla="*/ 37 h 165"/>
                <a:gd name="T58" fmla="*/ 30 w 162"/>
                <a:gd name="T59" fmla="*/ 19 h 165"/>
                <a:gd name="T60" fmla="*/ 18 w 162"/>
                <a:gd name="T61" fmla="*/ 14 h 165"/>
                <a:gd name="T62" fmla="*/ 6 w 162"/>
                <a:gd name="T63" fmla="*/ 19 h 165"/>
                <a:gd name="T64" fmla="*/ 6 w 162"/>
                <a:gd name="T65" fmla="*/ 42 h 165"/>
                <a:gd name="T66" fmla="*/ 18 w 162"/>
                <a:gd name="T67" fmla="*/ 47 h 165"/>
                <a:gd name="T68" fmla="*/ 25 w 162"/>
                <a:gd name="T69" fmla="*/ 45 h 165"/>
                <a:gd name="T70" fmla="*/ 30 w 162"/>
                <a:gd name="T71" fmla="*/ 50 h 165"/>
                <a:gd name="T72" fmla="*/ 12 w 162"/>
                <a:gd name="T73" fmla="*/ 95 h 165"/>
                <a:gd name="T74" fmla="*/ 82 w 162"/>
                <a:gd name="T75" fmla="*/ 165 h 165"/>
                <a:gd name="T76" fmla="*/ 152 w 162"/>
                <a:gd name="T77" fmla="*/ 95 h 165"/>
                <a:gd name="T78" fmla="*/ 135 w 162"/>
                <a:gd name="T79" fmla="*/ 50 h 165"/>
                <a:gd name="T80" fmla="*/ 139 w 162"/>
                <a:gd name="T81" fmla="*/ 45 h 165"/>
                <a:gd name="T82" fmla="*/ 146 w 162"/>
                <a:gd name="T83" fmla="*/ 47 h 165"/>
                <a:gd name="T84" fmla="*/ 162 w 162"/>
                <a:gd name="T85" fmla="*/ 30 h 165"/>
                <a:gd name="T86" fmla="*/ 146 w 162"/>
                <a:gd name="T87" fmla="*/ 14 h 165"/>
                <a:gd name="T88" fmla="*/ 130 w 162"/>
                <a:gd name="T89" fmla="*/ 30 h 165"/>
                <a:gd name="T90" fmla="*/ 131 w 162"/>
                <a:gd name="T91" fmla="*/ 37 h 165"/>
                <a:gd name="T92" fmla="*/ 127 w 162"/>
                <a:gd name="T93" fmla="*/ 42 h 165"/>
                <a:gd name="T94" fmla="*/ 98 w 162"/>
                <a:gd name="T95" fmla="*/ 27 h 165"/>
                <a:gd name="T96" fmla="*/ 98 w 162"/>
                <a:gd name="T97" fmla="*/ 11 h 165"/>
                <a:gd name="T98" fmla="*/ 104 w 162"/>
                <a:gd name="T99" fmla="*/ 11 h 165"/>
                <a:gd name="T100" fmla="*/ 109 w 162"/>
                <a:gd name="T101" fmla="*/ 5 h 165"/>
                <a:gd name="T102" fmla="*/ 104 w 162"/>
                <a:gd name="T103" fmla="*/ 0 h 165"/>
                <a:gd name="T104" fmla="*/ 61 w 162"/>
                <a:gd name="T10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2" h="165">
                  <a:moveTo>
                    <a:pt x="86" y="11"/>
                  </a:moveTo>
                  <a:cubicBezTo>
                    <a:pt x="86" y="25"/>
                    <a:pt x="86" y="25"/>
                    <a:pt x="8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86" y="11"/>
                    <a:pt x="86" y="11"/>
                    <a:pt x="86" y="11"/>
                  </a:cubicBezTo>
                  <a:close/>
                  <a:moveTo>
                    <a:pt x="17" y="25"/>
                  </a:moveTo>
                  <a:cubicBezTo>
                    <a:pt x="18" y="25"/>
                    <a:pt x="19" y="25"/>
                    <a:pt x="20" y="27"/>
                  </a:cubicBezTo>
                  <a:cubicBezTo>
                    <a:pt x="23" y="29"/>
                    <a:pt x="23" y="32"/>
                    <a:pt x="21" y="35"/>
                  </a:cubicBezTo>
                  <a:cubicBezTo>
                    <a:pt x="20" y="36"/>
                    <a:pt x="18" y="36"/>
                    <a:pt x="17" y="36"/>
                  </a:cubicBezTo>
                  <a:cubicBezTo>
                    <a:pt x="15" y="36"/>
                    <a:pt x="14" y="36"/>
                    <a:pt x="13" y="35"/>
                  </a:cubicBezTo>
                  <a:cubicBezTo>
                    <a:pt x="11" y="32"/>
                    <a:pt x="11" y="29"/>
                    <a:pt x="13" y="27"/>
                  </a:cubicBezTo>
                  <a:cubicBezTo>
                    <a:pt x="14" y="25"/>
                    <a:pt x="16" y="25"/>
                    <a:pt x="17" y="25"/>
                  </a:cubicBezTo>
                  <a:close/>
                  <a:moveTo>
                    <a:pt x="146" y="25"/>
                  </a:moveTo>
                  <a:cubicBezTo>
                    <a:pt x="149" y="25"/>
                    <a:pt x="151" y="28"/>
                    <a:pt x="151" y="31"/>
                  </a:cubicBezTo>
                  <a:cubicBezTo>
                    <a:pt x="151" y="34"/>
                    <a:pt x="149" y="37"/>
                    <a:pt x="146" y="37"/>
                  </a:cubicBezTo>
                  <a:cubicBezTo>
                    <a:pt x="143" y="37"/>
                    <a:pt x="140" y="34"/>
                    <a:pt x="140" y="31"/>
                  </a:cubicBezTo>
                  <a:cubicBezTo>
                    <a:pt x="140" y="28"/>
                    <a:pt x="143" y="25"/>
                    <a:pt x="146" y="25"/>
                  </a:cubicBezTo>
                  <a:close/>
                  <a:moveTo>
                    <a:pt x="82" y="36"/>
                  </a:moveTo>
                  <a:cubicBezTo>
                    <a:pt x="114" y="36"/>
                    <a:pt x="140" y="62"/>
                    <a:pt x="140" y="95"/>
                  </a:cubicBezTo>
                  <a:cubicBezTo>
                    <a:pt x="140" y="128"/>
                    <a:pt x="114" y="155"/>
                    <a:pt x="82" y="155"/>
                  </a:cubicBezTo>
                  <a:cubicBezTo>
                    <a:pt x="49" y="155"/>
                    <a:pt x="23" y="128"/>
                    <a:pt x="23" y="95"/>
                  </a:cubicBezTo>
                  <a:cubicBezTo>
                    <a:pt x="23" y="62"/>
                    <a:pt x="49" y="36"/>
                    <a:pt x="82" y="36"/>
                  </a:cubicBezTo>
                  <a:close/>
                  <a:moveTo>
                    <a:pt x="61" y="0"/>
                  </a:moveTo>
                  <a:cubicBezTo>
                    <a:pt x="57" y="0"/>
                    <a:pt x="55" y="2"/>
                    <a:pt x="55" y="5"/>
                  </a:cubicBezTo>
                  <a:cubicBezTo>
                    <a:pt x="55" y="8"/>
                    <a:pt x="58" y="11"/>
                    <a:pt x="61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55" y="30"/>
                    <a:pt x="45" y="35"/>
                    <a:pt x="37" y="42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6" y="31"/>
                    <a:pt x="35" y="24"/>
                    <a:pt x="30" y="19"/>
                  </a:cubicBezTo>
                  <a:cubicBezTo>
                    <a:pt x="27" y="16"/>
                    <a:pt x="22" y="14"/>
                    <a:pt x="18" y="14"/>
                  </a:cubicBezTo>
                  <a:cubicBezTo>
                    <a:pt x="14" y="14"/>
                    <a:pt x="10" y="16"/>
                    <a:pt x="6" y="19"/>
                  </a:cubicBezTo>
                  <a:cubicBezTo>
                    <a:pt x="0" y="25"/>
                    <a:pt x="0" y="35"/>
                    <a:pt x="6" y="42"/>
                  </a:cubicBezTo>
                  <a:cubicBezTo>
                    <a:pt x="10" y="45"/>
                    <a:pt x="14" y="47"/>
                    <a:pt x="18" y="47"/>
                  </a:cubicBezTo>
                  <a:cubicBezTo>
                    <a:pt x="20" y="47"/>
                    <a:pt x="22" y="46"/>
                    <a:pt x="25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19" y="62"/>
                    <a:pt x="12" y="78"/>
                    <a:pt x="12" y="95"/>
                  </a:cubicBezTo>
                  <a:cubicBezTo>
                    <a:pt x="12" y="134"/>
                    <a:pt x="44" y="165"/>
                    <a:pt x="82" y="165"/>
                  </a:cubicBezTo>
                  <a:cubicBezTo>
                    <a:pt x="120" y="165"/>
                    <a:pt x="152" y="134"/>
                    <a:pt x="152" y="95"/>
                  </a:cubicBezTo>
                  <a:cubicBezTo>
                    <a:pt x="152" y="78"/>
                    <a:pt x="145" y="62"/>
                    <a:pt x="135" y="50"/>
                  </a:cubicBezTo>
                  <a:cubicBezTo>
                    <a:pt x="139" y="45"/>
                    <a:pt x="139" y="45"/>
                    <a:pt x="139" y="45"/>
                  </a:cubicBezTo>
                  <a:cubicBezTo>
                    <a:pt x="141" y="46"/>
                    <a:pt x="143" y="47"/>
                    <a:pt x="146" y="47"/>
                  </a:cubicBezTo>
                  <a:cubicBezTo>
                    <a:pt x="155" y="47"/>
                    <a:pt x="162" y="39"/>
                    <a:pt x="162" y="30"/>
                  </a:cubicBezTo>
                  <a:cubicBezTo>
                    <a:pt x="162" y="21"/>
                    <a:pt x="155" y="14"/>
                    <a:pt x="146" y="14"/>
                  </a:cubicBezTo>
                  <a:cubicBezTo>
                    <a:pt x="137" y="14"/>
                    <a:pt x="130" y="21"/>
                    <a:pt x="130" y="30"/>
                  </a:cubicBezTo>
                  <a:cubicBezTo>
                    <a:pt x="130" y="33"/>
                    <a:pt x="131" y="35"/>
                    <a:pt x="131" y="3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19" y="35"/>
                    <a:pt x="109" y="30"/>
                    <a:pt x="98" y="27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7" y="11"/>
                    <a:pt x="109" y="8"/>
                    <a:pt x="109" y="5"/>
                  </a:cubicBezTo>
                  <a:cubicBezTo>
                    <a:pt x="109" y="2"/>
                    <a:pt x="106" y="0"/>
                    <a:pt x="104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6013450" y="1065213"/>
              <a:ext cx="142875" cy="141288"/>
            </a:xfrm>
            <a:custGeom>
              <a:avLst/>
              <a:gdLst>
                <a:gd name="T0" fmla="*/ 43 w 97"/>
                <a:gd name="T1" fmla="*/ 10 h 96"/>
                <a:gd name="T2" fmla="*/ 43 w 97"/>
                <a:gd name="T3" fmla="*/ 48 h 96"/>
                <a:gd name="T4" fmla="*/ 48 w 97"/>
                <a:gd name="T5" fmla="*/ 54 h 96"/>
                <a:gd name="T6" fmla="*/ 86 w 97"/>
                <a:gd name="T7" fmla="*/ 54 h 96"/>
                <a:gd name="T8" fmla="*/ 48 w 97"/>
                <a:gd name="T9" fmla="*/ 86 h 96"/>
                <a:gd name="T10" fmla="*/ 10 w 97"/>
                <a:gd name="T11" fmla="*/ 48 h 96"/>
                <a:gd name="T12" fmla="*/ 43 w 97"/>
                <a:gd name="T13" fmla="*/ 10 h 96"/>
                <a:gd name="T14" fmla="*/ 48 w 97"/>
                <a:gd name="T15" fmla="*/ 0 h 96"/>
                <a:gd name="T16" fmla="*/ 0 w 97"/>
                <a:gd name="T17" fmla="*/ 48 h 96"/>
                <a:gd name="T18" fmla="*/ 48 w 97"/>
                <a:gd name="T19" fmla="*/ 96 h 96"/>
                <a:gd name="T20" fmla="*/ 97 w 97"/>
                <a:gd name="T21" fmla="*/ 48 h 96"/>
                <a:gd name="T22" fmla="*/ 92 w 97"/>
                <a:gd name="T23" fmla="*/ 42 h 96"/>
                <a:gd name="T24" fmla="*/ 53 w 97"/>
                <a:gd name="T25" fmla="*/ 42 h 96"/>
                <a:gd name="T26" fmla="*/ 53 w 97"/>
                <a:gd name="T27" fmla="*/ 5 h 96"/>
                <a:gd name="T28" fmla="*/ 48 w 97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" h="96">
                  <a:moveTo>
                    <a:pt x="43" y="10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51"/>
                    <a:pt x="45" y="54"/>
                    <a:pt x="48" y="54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3" y="72"/>
                    <a:pt x="67" y="86"/>
                    <a:pt x="48" y="86"/>
                  </a:cubicBezTo>
                  <a:cubicBezTo>
                    <a:pt x="28" y="86"/>
                    <a:pt x="10" y="68"/>
                    <a:pt x="10" y="48"/>
                  </a:cubicBezTo>
                  <a:cubicBezTo>
                    <a:pt x="10" y="29"/>
                    <a:pt x="24" y="13"/>
                    <a:pt x="43" y="10"/>
                  </a:cubicBezTo>
                  <a:close/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7" y="75"/>
                    <a:pt x="97" y="48"/>
                  </a:cubicBezTo>
                  <a:cubicBezTo>
                    <a:pt x="97" y="45"/>
                    <a:pt x="94" y="42"/>
                    <a:pt x="92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2"/>
                    <a:pt x="51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2203849" y="3583783"/>
            <a:ext cx="184547" cy="180975"/>
          </a:xfrm>
          <a:custGeom>
            <a:avLst/>
            <a:gdLst>
              <a:gd name="T0" fmla="*/ 136 w 168"/>
              <a:gd name="T1" fmla="*/ 24 h 165"/>
              <a:gd name="T2" fmla="*/ 142 w 168"/>
              <a:gd name="T3" fmla="*/ 30 h 165"/>
              <a:gd name="T4" fmla="*/ 137 w 168"/>
              <a:gd name="T5" fmla="*/ 38 h 165"/>
              <a:gd name="T6" fmla="*/ 128 w 168"/>
              <a:gd name="T7" fmla="*/ 30 h 165"/>
              <a:gd name="T8" fmla="*/ 137 w 168"/>
              <a:gd name="T9" fmla="*/ 21 h 165"/>
              <a:gd name="T10" fmla="*/ 86 w 168"/>
              <a:gd name="T11" fmla="*/ 81 h 165"/>
              <a:gd name="T12" fmla="*/ 82 w 168"/>
              <a:gd name="T13" fmla="*/ 90 h 165"/>
              <a:gd name="T14" fmla="*/ 82 w 168"/>
              <a:gd name="T15" fmla="*/ 79 h 165"/>
              <a:gd name="T16" fmla="*/ 96 w 168"/>
              <a:gd name="T17" fmla="*/ 61 h 165"/>
              <a:gd name="T18" fmla="*/ 81 w 168"/>
              <a:gd name="T19" fmla="*/ 68 h 165"/>
              <a:gd name="T20" fmla="*/ 81 w 168"/>
              <a:gd name="T21" fmla="*/ 100 h 165"/>
              <a:gd name="T22" fmla="*/ 96 w 168"/>
              <a:gd name="T23" fmla="*/ 76 h 165"/>
              <a:gd name="T24" fmla="*/ 108 w 168"/>
              <a:gd name="T25" fmla="*/ 84 h 165"/>
              <a:gd name="T26" fmla="*/ 53 w 168"/>
              <a:gd name="T27" fmla="*/ 84 h 165"/>
              <a:gd name="T28" fmla="*/ 81 w 168"/>
              <a:gd name="T29" fmla="*/ 36 h 165"/>
              <a:gd name="T30" fmla="*/ 104 w 168"/>
              <a:gd name="T31" fmla="*/ 55 h 165"/>
              <a:gd name="T32" fmla="*/ 43 w 168"/>
              <a:gd name="T33" fmla="*/ 84 h 165"/>
              <a:gd name="T34" fmla="*/ 119 w 168"/>
              <a:gd name="T35" fmla="*/ 84 h 165"/>
              <a:gd name="T36" fmla="*/ 119 w 168"/>
              <a:gd name="T37" fmla="*/ 54 h 165"/>
              <a:gd name="T38" fmla="*/ 81 w 168"/>
              <a:gd name="T39" fmla="*/ 133 h 165"/>
              <a:gd name="T40" fmla="*/ 81 w 168"/>
              <a:gd name="T41" fmla="*/ 36 h 165"/>
              <a:gd name="T42" fmla="*/ 118 w 168"/>
              <a:gd name="T43" fmla="*/ 25 h 165"/>
              <a:gd name="T44" fmla="*/ 116 w 168"/>
              <a:gd name="T45" fmla="*/ 37 h 165"/>
              <a:gd name="T46" fmla="*/ 23 w 168"/>
              <a:gd name="T47" fmla="*/ 84 h 165"/>
              <a:gd name="T48" fmla="*/ 141 w 168"/>
              <a:gd name="T49" fmla="*/ 84 h 165"/>
              <a:gd name="T50" fmla="*/ 140 w 168"/>
              <a:gd name="T51" fmla="*/ 49 h 165"/>
              <a:gd name="T52" fmla="*/ 152 w 168"/>
              <a:gd name="T53" fmla="*/ 84 h 165"/>
              <a:gd name="T54" fmla="*/ 12 w 168"/>
              <a:gd name="T55" fmla="*/ 84 h 165"/>
              <a:gd name="T56" fmla="*/ 144 w 168"/>
              <a:gd name="T57" fmla="*/ 0 h 165"/>
              <a:gd name="T58" fmla="*/ 125 w 168"/>
              <a:gd name="T59" fmla="*/ 16 h 165"/>
              <a:gd name="T60" fmla="*/ 0 w 168"/>
              <a:gd name="T61" fmla="*/ 84 h 165"/>
              <a:gd name="T62" fmla="*/ 162 w 168"/>
              <a:gd name="T63" fmla="*/ 84 h 165"/>
              <a:gd name="T64" fmla="*/ 164 w 168"/>
              <a:gd name="T65" fmla="*/ 26 h 165"/>
              <a:gd name="T66" fmla="*/ 160 w 168"/>
              <a:gd name="T67" fmla="*/ 16 h 165"/>
              <a:gd name="T68" fmla="*/ 150 w 168"/>
              <a:gd name="T69" fmla="*/ 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8" h="165">
                <a:moveTo>
                  <a:pt x="137" y="21"/>
                </a:moveTo>
                <a:cubicBezTo>
                  <a:pt x="136" y="24"/>
                  <a:pt x="136" y="24"/>
                  <a:pt x="136" y="24"/>
                </a:cubicBezTo>
                <a:cubicBezTo>
                  <a:pt x="136" y="26"/>
                  <a:pt x="137" y="28"/>
                  <a:pt x="138" y="29"/>
                </a:cubicBezTo>
                <a:cubicBezTo>
                  <a:pt x="139" y="30"/>
                  <a:pt x="141" y="30"/>
                  <a:pt x="142" y="30"/>
                </a:cubicBezTo>
                <a:cubicBezTo>
                  <a:pt x="145" y="30"/>
                  <a:pt x="145" y="30"/>
                  <a:pt x="145" y="30"/>
                </a:cubicBezTo>
                <a:cubicBezTo>
                  <a:pt x="137" y="38"/>
                  <a:pt x="137" y="38"/>
                  <a:pt x="137" y="38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8" y="30"/>
                  <a:pt x="128" y="30"/>
                  <a:pt x="128" y="30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21"/>
                  <a:pt x="137" y="21"/>
                  <a:pt x="137" y="21"/>
                </a:cubicBezTo>
                <a:close/>
                <a:moveTo>
                  <a:pt x="82" y="79"/>
                </a:moveTo>
                <a:cubicBezTo>
                  <a:pt x="83" y="79"/>
                  <a:pt x="84" y="80"/>
                  <a:pt x="86" y="81"/>
                </a:cubicBezTo>
                <a:cubicBezTo>
                  <a:pt x="86" y="81"/>
                  <a:pt x="87" y="83"/>
                  <a:pt x="87" y="84"/>
                </a:cubicBezTo>
                <a:cubicBezTo>
                  <a:pt x="87" y="87"/>
                  <a:pt x="84" y="90"/>
                  <a:pt x="82" y="90"/>
                </a:cubicBezTo>
                <a:cubicBezTo>
                  <a:pt x="79" y="90"/>
                  <a:pt x="76" y="87"/>
                  <a:pt x="76" y="84"/>
                </a:cubicBezTo>
                <a:cubicBezTo>
                  <a:pt x="76" y="81"/>
                  <a:pt x="79" y="79"/>
                  <a:pt x="82" y="79"/>
                </a:cubicBezTo>
                <a:close/>
                <a:moveTo>
                  <a:pt x="81" y="57"/>
                </a:moveTo>
                <a:cubicBezTo>
                  <a:pt x="86" y="57"/>
                  <a:pt x="92" y="58"/>
                  <a:pt x="96" y="61"/>
                </a:cubicBezTo>
                <a:cubicBezTo>
                  <a:pt x="88" y="69"/>
                  <a:pt x="88" y="69"/>
                  <a:pt x="88" y="69"/>
                </a:cubicBezTo>
                <a:cubicBezTo>
                  <a:pt x="86" y="69"/>
                  <a:pt x="84" y="68"/>
                  <a:pt x="81" y="68"/>
                </a:cubicBezTo>
                <a:cubicBezTo>
                  <a:pt x="72" y="68"/>
                  <a:pt x="65" y="75"/>
                  <a:pt x="65" y="84"/>
                </a:cubicBezTo>
                <a:cubicBezTo>
                  <a:pt x="65" y="92"/>
                  <a:pt x="72" y="100"/>
                  <a:pt x="81" y="100"/>
                </a:cubicBezTo>
                <a:cubicBezTo>
                  <a:pt x="90" y="100"/>
                  <a:pt x="97" y="93"/>
                  <a:pt x="97" y="84"/>
                </a:cubicBezTo>
                <a:cubicBezTo>
                  <a:pt x="97" y="81"/>
                  <a:pt x="97" y="79"/>
                  <a:pt x="96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6" y="73"/>
                  <a:pt x="108" y="78"/>
                  <a:pt x="108" y="84"/>
                </a:cubicBezTo>
                <a:cubicBezTo>
                  <a:pt x="108" y="98"/>
                  <a:pt x="96" y="111"/>
                  <a:pt x="81" y="111"/>
                </a:cubicBezTo>
                <a:cubicBezTo>
                  <a:pt x="66" y="111"/>
                  <a:pt x="53" y="98"/>
                  <a:pt x="53" y="84"/>
                </a:cubicBezTo>
                <a:cubicBezTo>
                  <a:pt x="53" y="69"/>
                  <a:pt x="66" y="57"/>
                  <a:pt x="81" y="57"/>
                </a:cubicBezTo>
                <a:close/>
                <a:moveTo>
                  <a:pt x="81" y="36"/>
                </a:moveTo>
                <a:cubicBezTo>
                  <a:pt x="93" y="36"/>
                  <a:pt x="103" y="40"/>
                  <a:pt x="111" y="47"/>
                </a:cubicBezTo>
                <a:cubicBezTo>
                  <a:pt x="104" y="55"/>
                  <a:pt x="104" y="55"/>
                  <a:pt x="104" y="55"/>
                </a:cubicBezTo>
                <a:cubicBezTo>
                  <a:pt x="98" y="50"/>
                  <a:pt x="90" y="47"/>
                  <a:pt x="81" y="47"/>
                </a:cubicBezTo>
                <a:cubicBezTo>
                  <a:pt x="60" y="47"/>
                  <a:pt x="43" y="64"/>
                  <a:pt x="43" y="84"/>
                </a:cubicBezTo>
                <a:cubicBezTo>
                  <a:pt x="43" y="105"/>
                  <a:pt x="60" y="122"/>
                  <a:pt x="81" y="122"/>
                </a:cubicBezTo>
                <a:cubicBezTo>
                  <a:pt x="102" y="122"/>
                  <a:pt x="119" y="105"/>
                  <a:pt x="119" y="84"/>
                </a:cubicBezTo>
                <a:cubicBezTo>
                  <a:pt x="119" y="76"/>
                  <a:pt x="117" y="68"/>
                  <a:pt x="111" y="62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26" y="62"/>
                  <a:pt x="130" y="73"/>
                  <a:pt x="130" y="84"/>
                </a:cubicBezTo>
                <a:cubicBezTo>
                  <a:pt x="130" y="111"/>
                  <a:pt x="109" y="133"/>
                  <a:pt x="81" y="133"/>
                </a:cubicBezTo>
                <a:cubicBezTo>
                  <a:pt x="55" y="133"/>
                  <a:pt x="33" y="111"/>
                  <a:pt x="33" y="84"/>
                </a:cubicBezTo>
                <a:cubicBezTo>
                  <a:pt x="33" y="58"/>
                  <a:pt x="54" y="36"/>
                  <a:pt x="81" y="36"/>
                </a:cubicBezTo>
                <a:close/>
                <a:moveTo>
                  <a:pt x="82" y="15"/>
                </a:moveTo>
                <a:cubicBezTo>
                  <a:pt x="95" y="15"/>
                  <a:pt x="107" y="18"/>
                  <a:pt x="118" y="25"/>
                </a:cubicBezTo>
                <a:cubicBezTo>
                  <a:pt x="118" y="25"/>
                  <a:pt x="118" y="26"/>
                  <a:pt x="118" y="2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06" y="30"/>
                  <a:pt x="95" y="26"/>
                  <a:pt x="82" y="26"/>
                </a:cubicBezTo>
                <a:cubicBezTo>
                  <a:pt x="49" y="26"/>
                  <a:pt x="23" y="52"/>
                  <a:pt x="23" y="84"/>
                </a:cubicBezTo>
                <a:cubicBezTo>
                  <a:pt x="23" y="117"/>
                  <a:pt x="49" y="143"/>
                  <a:pt x="82" y="143"/>
                </a:cubicBezTo>
                <a:cubicBezTo>
                  <a:pt x="114" y="143"/>
                  <a:pt x="141" y="117"/>
                  <a:pt x="141" y="84"/>
                </a:cubicBezTo>
                <a:cubicBezTo>
                  <a:pt x="141" y="71"/>
                  <a:pt x="137" y="60"/>
                  <a:pt x="129" y="50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0" y="49"/>
                  <a:pt x="141" y="49"/>
                  <a:pt x="141" y="48"/>
                </a:cubicBezTo>
                <a:cubicBezTo>
                  <a:pt x="148" y="59"/>
                  <a:pt x="152" y="71"/>
                  <a:pt x="152" y="84"/>
                </a:cubicBezTo>
                <a:cubicBezTo>
                  <a:pt x="152" y="122"/>
                  <a:pt x="120" y="154"/>
                  <a:pt x="82" y="154"/>
                </a:cubicBezTo>
                <a:cubicBezTo>
                  <a:pt x="43" y="154"/>
                  <a:pt x="12" y="123"/>
                  <a:pt x="12" y="84"/>
                </a:cubicBezTo>
                <a:cubicBezTo>
                  <a:pt x="12" y="46"/>
                  <a:pt x="43" y="15"/>
                  <a:pt x="82" y="15"/>
                </a:cubicBezTo>
                <a:close/>
                <a:moveTo>
                  <a:pt x="144" y="0"/>
                </a:moveTo>
                <a:cubicBezTo>
                  <a:pt x="143" y="0"/>
                  <a:pt x="141" y="1"/>
                  <a:pt x="140" y="2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12" y="8"/>
                  <a:pt x="97" y="4"/>
                  <a:pt x="81" y="4"/>
                </a:cubicBezTo>
                <a:cubicBezTo>
                  <a:pt x="37" y="4"/>
                  <a:pt x="0" y="39"/>
                  <a:pt x="0" y="84"/>
                </a:cubicBezTo>
                <a:cubicBezTo>
                  <a:pt x="0" y="129"/>
                  <a:pt x="36" y="165"/>
                  <a:pt x="81" y="165"/>
                </a:cubicBezTo>
                <a:cubicBezTo>
                  <a:pt x="126" y="165"/>
                  <a:pt x="162" y="129"/>
                  <a:pt x="162" y="84"/>
                </a:cubicBezTo>
                <a:cubicBezTo>
                  <a:pt x="162" y="69"/>
                  <a:pt x="158" y="53"/>
                  <a:pt x="150" y="40"/>
                </a:cubicBezTo>
                <a:cubicBezTo>
                  <a:pt x="164" y="26"/>
                  <a:pt x="164" y="26"/>
                  <a:pt x="164" y="26"/>
                </a:cubicBezTo>
                <a:cubicBezTo>
                  <a:pt x="168" y="22"/>
                  <a:pt x="165" y="16"/>
                  <a:pt x="160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48" y="18"/>
                  <a:pt x="148" y="18"/>
                  <a:pt x="148" y="18"/>
                </a:cubicBezTo>
                <a:cubicBezTo>
                  <a:pt x="150" y="6"/>
                  <a:pt x="150" y="6"/>
                  <a:pt x="150" y="6"/>
                </a:cubicBezTo>
                <a:cubicBezTo>
                  <a:pt x="150" y="3"/>
                  <a:pt x="147" y="0"/>
                  <a:pt x="14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69" name="Group 68"/>
          <p:cNvGrpSpPr/>
          <p:nvPr/>
        </p:nvGrpSpPr>
        <p:grpSpPr>
          <a:xfrm>
            <a:off x="4473179" y="2477692"/>
            <a:ext cx="182166" cy="179785"/>
            <a:chOff x="5964238" y="2446338"/>
            <a:chExt cx="242888" cy="239713"/>
          </a:xfrm>
        </p:grpSpPr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5964238" y="2446338"/>
              <a:ext cx="242888" cy="239713"/>
            </a:xfrm>
            <a:custGeom>
              <a:avLst/>
              <a:gdLst>
                <a:gd name="T0" fmla="*/ 153 w 166"/>
                <a:gd name="T1" fmla="*/ 12 h 163"/>
                <a:gd name="T2" fmla="*/ 144 w 166"/>
                <a:gd name="T3" fmla="*/ 57 h 163"/>
                <a:gd name="T4" fmla="*/ 148 w 166"/>
                <a:gd name="T5" fmla="*/ 11 h 163"/>
                <a:gd name="T6" fmla="*/ 49 w 166"/>
                <a:gd name="T7" fmla="*/ 59 h 163"/>
                <a:gd name="T8" fmla="*/ 33 w 166"/>
                <a:gd name="T9" fmla="*/ 77 h 163"/>
                <a:gd name="T10" fmla="*/ 22 w 166"/>
                <a:gd name="T11" fmla="*/ 75 h 163"/>
                <a:gd name="T12" fmla="*/ 98 w 166"/>
                <a:gd name="T13" fmla="*/ 26 h 163"/>
                <a:gd name="T14" fmla="*/ 70 w 166"/>
                <a:gd name="T15" fmla="*/ 121 h 163"/>
                <a:gd name="T16" fmla="*/ 98 w 166"/>
                <a:gd name="T17" fmla="*/ 26 h 163"/>
                <a:gd name="T18" fmla="*/ 62 w 166"/>
                <a:gd name="T19" fmla="*/ 129 h 163"/>
                <a:gd name="T20" fmla="*/ 28 w 166"/>
                <a:gd name="T21" fmla="*/ 110 h 163"/>
                <a:gd name="T22" fmla="*/ 38 w 166"/>
                <a:gd name="T23" fmla="*/ 104 h 163"/>
                <a:gd name="T24" fmla="*/ 38 w 166"/>
                <a:gd name="T25" fmla="*/ 135 h 163"/>
                <a:gd name="T26" fmla="*/ 21 w 166"/>
                <a:gd name="T27" fmla="*/ 145 h 163"/>
                <a:gd name="T28" fmla="*/ 31 w 166"/>
                <a:gd name="T29" fmla="*/ 128 h 163"/>
                <a:gd name="T30" fmla="*/ 106 w 166"/>
                <a:gd name="T31" fmla="*/ 117 h 163"/>
                <a:gd name="T32" fmla="*/ 88 w 166"/>
                <a:gd name="T33" fmla="*/ 127 h 163"/>
                <a:gd name="T34" fmla="*/ 149 w 166"/>
                <a:gd name="T35" fmla="*/ 0 h 163"/>
                <a:gd name="T36" fmla="*/ 109 w 166"/>
                <a:gd name="T37" fmla="*/ 9 h 163"/>
                <a:gd name="T38" fmla="*/ 58 w 166"/>
                <a:gd name="T39" fmla="*/ 46 h 163"/>
                <a:gd name="T40" fmla="*/ 1 w 166"/>
                <a:gd name="T41" fmla="*/ 86 h 163"/>
                <a:gd name="T42" fmla="*/ 6 w 166"/>
                <a:gd name="T43" fmla="*/ 93 h 163"/>
                <a:gd name="T44" fmla="*/ 32 w 166"/>
                <a:gd name="T45" fmla="*/ 88 h 163"/>
                <a:gd name="T46" fmla="*/ 34 w 166"/>
                <a:gd name="T47" fmla="*/ 93 h 163"/>
                <a:gd name="T48" fmla="*/ 15 w 166"/>
                <a:gd name="T49" fmla="*/ 112 h 163"/>
                <a:gd name="T50" fmla="*/ 14 w 166"/>
                <a:gd name="T51" fmla="*/ 132 h 163"/>
                <a:gd name="T52" fmla="*/ 11 w 166"/>
                <a:gd name="T53" fmla="*/ 153 h 163"/>
                <a:gd name="T54" fmla="*/ 22 w 166"/>
                <a:gd name="T55" fmla="*/ 155 h 163"/>
                <a:gd name="T56" fmla="*/ 45 w 166"/>
                <a:gd name="T57" fmla="*/ 141 h 163"/>
                <a:gd name="T58" fmla="*/ 56 w 166"/>
                <a:gd name="T59" fmla="*/ 151 h 163"/>
                <a:gd name="T60" fmla="*/ 71 w 166"/>
                <a:gd name="T61" fmla="*/ 131 h 163"/>
                <a:gd name="T62" fmla="*/ 76 w 166"/>
                <a:gd name="T63" fmla="*/ 129 h 163"/>
                <a:gd name="T64" fmla="*/ 72 w 166"/>
                <a:gd name="T65" fmla="*/ 162 h 163"/>
                <a:gd name="T66" fmla="*/ 79 w 166"/>
                <a:gd name="T67" fmla="*/ 163 h 163"/>
                <a:gd name="T68" fmla="*/ 118 w 166"/>
                <a:gd name="T69" fmla="*/ 106 h 163"/>
                <a:gd name="T70" fmla="*/ 155 w 166"/>
                <a:gd name="T71" fmla="*/ 55 h 163"/>
                <a:gd name="T72" fmla="*/ 161 w 166"/>
                <a:gd name="T73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163">
                  <a:moveTo>
                    <a:pt x="148" y="11"/>
                  </a:moveTo>
                  <a:cubicBezTo>
                    <a:pt x="150" y="11"/>
                    <a:pt x="151" y="11"/>
                    <a:pt x="153" y="12"/>
                  </a:cubicBezTo>
                  <a:cubicBezTo>
                    <a:pt x="154" y="14"/>
                    <a:pt x="155" y="15"/>
                    <a:pt x="155" y="17"/>
                  </a:cubicBezTo>
                  <a:cubicBezTo>
                    <a:pt x="153" y="31"/>
                    <a:pt x="150" y="45"/>
                    <a:pt x="144" y="57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20" y="16"/>
                    <a:pt x="134" y="12"/>
                    <a:pt x="148" y="11"/>
                  </a:cubicBezTo>
                  <a:close/>
                  <a:moveTo>
                    <a:pt x="49" y="59"/>
                  </a:moveTo>
                  <a:cubicBezTo>
                    <a:pt x="49" y="59"/>
                    <a:pt x="49" y="59"/>
                    <a:pt x="49" y="59"/>
                  </a:cubicBezTo>
                  <a:cubicBezTo>
                    <a:pt x="46" y="65"/>
                    <a:pt x="42" y="71"/>
                    <a:pt x="40" y="77"/>
                  </a:cubicBezTo>
                  <a:cubicBezTo>
                    <a:pt x="37" y="77"/>
                    <a:pt x="35" y="77"/>
                    <a:pt x="33" y="77"/>
                  </a:cubicBezTo>
                  <a:cubicBezTo>
                    <a:pt x="28" y="77"/>
                    <a:pt x="24" y="78"/>
                    <a:pt x="19" y="79"/>
                  </a:cubicBezTo>
                  <a:cubicBezTo>
                    <a:pt x="20" y="77"/>
                    <a:pt x="22" y="75"/>
                    <a:pt x="22" y="75"/>
                  </a:cubicBezTo>
                  <a:cubicBezTo>
                    <a:pt x="30" y="67"/>
                    <a:pt x="39" y="61"/>
                    <a:pt x="49" y="59"/>
                  </a:cubicBezTo>
                  <a:close/>
                  <a:moveTo>
                    <a:pt x="98" y="26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24" y="93"/>
                    <a:pt x="100" y="113"/>
                    <a:pt x="70" y="121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53" y="66"/>
                    <a:pt x="72" y="42"/>
                    <a:pt x="98" y="26"/>
                  </a:cubicBezTo>
                  <a:close/>
                  <a:moveTo>
                    <a:pt x="38" y="104"/>
                  </a:moveTo>
                  <a:cubicBezTo>
                    <a:pt x="62" y="129"/>
                    <a:pt x="62" y="129"/>
                    <a:pt x="62" y="129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8" y="104"/>
                    <a:pt x="38" y="104"/>
                    <a:pt x="38" y="104"/>
                  </a:cubicBezTo>
                  <a:close/>
                  <a:moveTo>
                    <a:pt x="31" y="128"/>
                  </a:moveTo>
                  <a:cubicBezTo>
                    <a:pt x="38" y="135"/>
                    <a:pt x="38" y="135"/>
                    <a:pt x="38" y="135"/>
                  </a:cubicBezTo>
                  <a:cubicBezTo>
                    <a:pt x="36" y="136"/>
                    <a:pt x="33" y="138"/>
                    <a:pt x="30" y="140"/>
                  </a:cubicBezTo>
                  <a:cubicBezTo>
                    <a:pt x="26" y="143"/>
                    <a:pt x="22" y="144"/>
                    <a:pt x="21" y="145"/>
                  </a:cubicBezTo>
                  <a:cubicBezTo>
                    <a:pt x="22" y="143"/>
                    <a:pt x="23" y="140"/>
                    <a:pt x="26" y="136"/>
                  </a:cubicBezTo>
                  <a:cubicBezTo>
                    <a:pt x="28" y="133"/>
                    <a:pt x="29" y="130"/>
                    <a:pt x="31" y="128"/>
                  </a:cubicBezTo>
                  <a:close/>
                  <a:moveTo>
                    <a:pt x="106" y="117"/>
                  </a:moveTo>
                  <a:cubicBezTo>
                    <a:pt x="106" y="117"/>
                    <a:pt x="106" y="117"/>
                    <a:pt x="106" y="117"/>
                  </a:cubicBezTo>
                  <a:cubicBezTo>
                    <a:pt x="103" y="128"/>
                    <a:pt x="97" y="139"/>
                    <a:pt x="87" y="147"/>
                  </a:cubicBezTo>
                  <a:cubicBezTo>
                    <a:pt x="89" y="140"/>
                    <a:pt x="89" y="133"/>
                    <a:pt x="88" y="127"/>
                  </a:cubicBezTo>
                  <a:cubicBezTo>
                    <a:pt x="95" y="124"/>
                    <a:pt x="101" y="120"/>
                    <a:pt x="106" y="117"/>
                  </a:cubicBezTo>
                  <a:close/>
                  <a:moveTo>
                    <a:pt x="149" y="0"/>
                  </a:moveTo>
                  <a:cubicBezTo>
                    <a:pt x="149" y="0"/>
                    <a:pt x="149" y="0"/>
                    <a:pt x="148" y="0"/>
                  </a:cubicBezTo>
                  <a:cubicBezTo>
                    <a:pt x="135" y="1"/>
                    <a:pt x="122" y="4"/>
                    <a:pt x="109" y="9"/>
                  </a:cubicBezTo>
                  <a:cubicBezTo>
                    <a:pt x="97" y="14"/>
                    <a:pt x="86" y="21"/>
                    <a:pt x="75" y="29"/>
                  </a:cubicBezTo>
                  <a:cubicBezTo>
                    <a:pt x="69" y="34"/>
                    <a:pt x="63" y="40"/>
                    <a:pt x="58" y="46"/>
                  </a:cubicBezTo>
                  <a:cubicBezTo>
                    <a:pt x="42" y="47"/>
                    <a:pt x="27" y="54"/>
                    <a:pt x="15" y="66"/>
                  </a:cubicBezTo>
                  <a:cubicBezTo>
                    <a:pt x="9" y="72"/>
                    <a:pt x="5" y="79"/>
                    <a:pt x="1" y="86"/>
                  </a:cubicBezTo>
                  <a:cubicBezTo>
                    <a:pt x="0" y="88"/>
                    <a:pt x="1" y="90"/>
                    <a:pt x="2" y="92"/>
                  </a:cubicBezTo>
                  <a:cubicBezTo>
                    <a:pt x="3" y="93"/>
                    <a:pt x="5" y="93"/>
                    <a:pt x="6" y="93"/>
                  </a:cubicBezTo>
                  <a:cubicBezTo>
                    <a:pt x="7" y="93"/>
                    <a:pt x="7" y="93"/>
                    <a:pt x="8" y="93"/>
                  </a:cubicBezTo>
                  <a:cubicBezTo>
                    <a:pt x="16" y="89"/>
                    <a:pt x="24" y="88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4" y="90"/>
                    <a:pt x="34" y="91"/>
                    <a:pt x="34" y="9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3" y="106"/>
                    <a:pt x="12" y="110"/>
                    <a:pt x="15" y="112"/>
                  </a:cubicBezTo>
                  <a:cubicBezTo>
                    <a:pt x="22" y="119"/>
                    <a:pt x="22" y="119"/>
                    <a:pt x="22" y="119"/>
                  </a:cubicBezTo>
                  <a:cubicBezTo>
                    <a:pt x="20" y="122"/>
                    <a:pt x="17" y="127"/>
                    <a:pt x="14" y="132"/>
                  </a:cubicBezTo>
                  <a:cubicBezTo>
                    <a:pt x="12" y="136"/>
                    <a:pt x="10" y="139"/>
                    <a:pt x="9" y="142"/>
                  </a:cubicBezTo>
                  <a:cubicBezTo>
                    <a:pt x="8" y="147"/>
                    <a:pt x="8" y="151"/>
                    <a:pt x="11" y="153"/>
                  </a:cubicBezTo>
                  <a:cubicBezTo>
                    <a:pt x="13" y="155"/>
                    <a:pt x="15" y="155"/>
                    <a:pt x="17" y="155"/>
                  </a:cubicBezTo>
                  <a:cubicBezTo>
                    <a:pt x="19" y="155"/>
                    <a:pt x="20" y="155"/>
                    <a:pt x="22" y="155"/>
                  </a:cubicBezTo>
                  <a:cubicBezTo>
                    <a:pt x="25" y="154"/>
                    <a:pt x="28" y="152"/>
                    <a:pt x="32" y="150"/>
                  </a:cubicBezTo>
                  <a:cubicBezTo>
                    <a:pt x="37" y="147"/>
                    <a:pt x="41" y="144"/>
                    <a:pt x="45" y="141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3" y="150"/>
                    <a:pt x="55" y="151"/>
                    <a:pt x="56" y="151"/>
                  </a:cubicBezTo>
                  <a:cubicBezTo>
                    <a:pt x="58" y="151"/>
                    <a:pt x="60" y="150"/>
                    <a:pt x="61" y="148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3" y="130"/>
                    <a:pt x="74" y="130"/>
                    <a:pt x="76" y="129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7" y="138"/>
                    <a:pt x="75" y="147"/>
                    <a:pt x="71" y="156"/>
                  </a:cubicBezTo>
                  <a:cubicBezTo>
                    <a:pt x="70" y="158"/>
                    <a:pt x="71" y="160"/>
                    <a:pt x="72" y="162"/>
                  </a:cubicBezTo>
                  <a:cubicBezTo>
                    <a:pt x="73" y="163"/>
                    <a:pt x="75" y="163"/>
                    <a:pt x="76" y="163"/>
                  </a:cubicBezTo>
                  <a:cubicBezTo>
                    <a:pt x="77" y="163"/>
                    <a:pt x="78" y="163"/>
                    <a:pt x="79" y="163"/>
                  </a:cubicBezTo>
                  <a:cubicBezTo>
                    <a:pt x="85" y="159"/>
                    <a:pt x="92" y="155"/>
                    <a:pt x="98" y="149"/>
                  </a:cubicBezTo>
                  <a:cubicBezTo>
                    <a:pt x="110" y="137"/>
                    <a:pt x="117" y="122"/>
                    <a:pt x="118" y="106"/>
                  </a:cubicBezTo>
                  <a:cubicBezTo>
                    <a:pt x="124" y="101"/>
                    <a:pt x="130" y="95"/>
                    <a:pt x="135" y="88"/>
                  </a:cubicBezTo>
                  <a:cubicBezTo>
                    <a:pt x="143" y="78"/>
                    <a:pt x="150" y="67"/>
                    <a:pt x="155" y="55"/>
                  </a:cubicBezTo>
                  <a:cubicBezTo>
                    <a:pt x="160" y="43"/>
                    <a:pt x="163" y="29"/>
                    <a:pt x="164" y="16"/>
                  </a:cubicBezTo>
                  <a:cubicBezTo>
                    <a:pt x="166" y="13"/>
                    <a:pt x="164" y="8"/>
                    <a:pt x="161" y="5"/>
                  </a:cubicBezTo>
                  <a:cubicBezTo>
                    <a:pt x="157" y="1"/>
                    <a:pt x="153" y="0"/>
                    <a:pt x="1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3" name="Freeform 61"/>
            <p:cNvSpPr>
              <a:spLocks noEditPoints="1"/>
            </p:cNvSpPr>
            <p:nvPr/>
          </p:nvSpPr>
          <p:spPr bwMode="auto">
            <a:xfrm>
              <a:off x="6067425" y="2517776"/>
              <a:ext cx="69850" cy="63500"/>
            </a:xfrm>
            <a:custGeom>
              <a:avLst/>
              <a:gdLst>
                <a:gd name="T0" fmla="*/ 24 w 47"/>
                <a:gd name="T1" fmla="*/ 11 h 43"/>
                <a:gd name="T2" fmla="*/ 32 w 47"/>
                <a:gd name="T3" fmla="*/ 14 h 43"/>
                <a:gd name="T4" fmla="*/ 32 w 47"/>
                <a:gd name="T5" fmla="*/ 29 h 43"/>
                <a:gd name="T6" fmla="*/ 24 w 47"/>
                <a:gd name="T7" fmla="*/ 32 h 43"/>
                <a:gd name="T8" fmla="*/ 16 w 47"/>
                <a:gd name="T9" fmla="*/ 29 h 43"/>
                <a:gd name="T10" fmla="*/ 16 w 47"/>
                <a:gd name="T11" fmla="*/ 14 h 43"/>
                <a:gd name="T12" fmla="*/ 24 w 47"/>
                <a:gd name="T13" fmla="*/ 11 h 43"/>
                <a:gd name="T14" fmla="*/ 24 w 47"/>
                <a:gd name="T15" fmla="*/ 0 h 43"/>
                <a:gd name="T16" fmla="*/ 9 w 47"/>
                <a:gd name="T17" fmla="*/ 7 h 43"/>
                <a:gd name="T18" fmla="*/ 9 w 47"/>
                <a:gd name="T19" fmla="*/ 37 h 43"/>
                <a:gd name="T20" fmla="*/ 24 w 47"/>
                <a:gd name="T21" fmla="*/ 43 h 43"/>
                <a:gd name="T22" fmla="*/ 39 w 47"/>
                <a:gd name="T23" fmla="*/ 37 h 43"/>
                <a:gd name="T24" fmla="*/ 39 w 47"/>
                <a:gd name="T25" fmla="*/ 7 h 43"/>
                <a:gd name="T26" fmla="*/ 24 w 47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43">
                  <a:moveTo>
                    <a:pt x="24" y="11"/>
                  </a:moveTo>
                  <a:cubicBezTo>
                    <a:pt x="27" y="11"/>
                    <a:pt x="30" y="12"/>
                    <a:pt x="32" y="14"/>
                  </a:cubicBezTo>
                  <a:cubicBezTo>
                    <a:pt x="36" y="19"/>
                    <a:pt x="36" y="25"/>
                    <a:pt x="32" y="29"/>
                  </a:cubicBezTo>
                  <a:cubicBezTo>
                    <a:pt x="30" y="31"/>
                    <a:pt x="27" y="32"/>
                    <a:pt x="24" y="32"/>
                  </a:cubicBezTo>
                  <a:cubicBezTo>
                    <a:pt x="21" y="32"/>
                    <a:pt x="18" y="31"/>
                    <a:pt x="16" y="29"/>
                  </a:cubicBezTo>
                  <a:cubicBezTo>
                    <a:pt x="12" y="25"/>
                    <a:pt x="12" y="18"/>
                    <a:pt x="16" y="14"/>
                  </a:cubicBezTo>
                  <a:cubicBezTo>
                    <a:pt x="18" y="12"/>
                    <a:pt x="21" y="11"/>
                    <a:pt x="24" y="11"/>
                  </a:cubicBezTo>
                  <a:close/>
                  <a:moveTo>
                    <a:pt x="24" y="0"/>
                  </a:moveTo>
                  <a:cubicBezTo>
                    <a:pt x="19" y="0"/>
                    <a:pt x="13" y="2"/>
                    <a:pt x="9" y="7"/>
                  </a:cubicBezTo>
                  <a:cubicBezTo>
                    <a:pt x="0" y="15"/>
                    <a:pt x="0" y="29"/>
                    <a:pt x="9" y="37"/>
                  </a:cubicBezTo>
                  <a:cubicBezTo>
                    <a:pt x="13" y="41"/>
                    <a:pt x="18" y="43"/>
                    <a:pt x="24" y="43"/>
                  </a:cubicBezTo>
                  <a:cubicBezTo>
                    <a:pt x="29" y="43"/>
                    <a:pt x="35" y="41"/>
                    <a:pt x="39" y="37"/>
                  </a:cubicBezTo>
                  <a:cubicBezTo>
                    <a:pt x="47" y="29"/>
                    <a:pt x="47" y="15"/>
                    <a:pt x="39" y="7"/>
                  </a:cubicBezTo>
                  <a:cubicBezTo>
                    <a:pt x="35" y="2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205039" y="1409701"/>
            <a:ext cx="179785" cy="183356"/>
            <a:chOff x="2940050" y="1022351"/>
            <a:chExt cx="239713" cy="244475"/>
          </a:xfrm>
        </p:grpSpPr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2940050" y="1022351"/>
              <a:ext cx="239713" cy="244475"/>
            </a:xfrm>
            <a:custGeom>
              <a:avLst/>
              <a:gdLst>
                <a:gd name="T0" fmla="*/ 148 w 164"/>
                <a:gd name="T1" fmla="*/ 11 h 167"/>
                <a:gd name="T2" fmla="*/ 153 w 164"/>
                <a:gd name="T3" fmla="*/ 16 h 167"/>
                <a:gd name="T4" fmla="*/ 148 w 164"/>
                <a:gd name="T5" fmla="*/ 22 h 167"/>
                <a:gd name="T6" fmla="*/ 16 w 164"/>
                <a:gd name="T7" fmla="*/ 22 h 167"/>
                <a:gd name="T8" fmla="*/ 10 w 164"/>
                <a:gd name="T9" fmla="*/ 16 h 167"/>
                <a:gd name="T10" fmla="*/ 16 w 164"/>
                <a:gd name="T11" fmla="*/ 11 h 167"/>
                <a:gd name="T12" fmla="*/ 148 w 164"/>
                <a:gd name="T13" fmla="*/ 11 h 167"/>
                <a:gd name="T14" fmla="*/ 143 w 164"/>
                <a:gd name="T15" fmla="*/ 33 h 167"/>
                <a:gd name="T16" fmla="*/ 143 w 164"/>
                <a:gd name="T17" fmla="*/ 108 h 167"/>
                <a:gd name="T18" fmla="*/ 21 w 164"/>
                <a:gd name="T19" fmla="*/ 108 h 167"/>
                <a:gd name="T20" fmla="*/ 21 w 164"/>
                <a:gd name="T21" fmla="*/ 33 h 167"/>
                <a:gd name="T22" fmla="*/ 143 w 164"/>
                <a:gd name="T23" fmla="*/ 33 h 167"/>
                <a:gd name="T24" fmla="*/ 82 w 164"/>
                <a:gd name="T25" fmla="*/ 144 h 167"/>
                <a:gd name="T26" fmla="*/ 87 w 164"/>
                <a:gd name="T27" fmla="*/ 149 h 167"/>
                <a:gd name="T28" fmla="*/ 82 w 164"/>
                <a:gd name="T29" fmla="*/ 155 h 167"/>
                <a:gd name="T30" fmla="*/ 76 w 164"/>
                <a:gd name="T31" fmla="*/ 149 h 167"/>
                <a:gd name="T32" fmla="*/ 82 w 164"/>
                <a:gd name="T33" fmla="*/ 144 h 167"/>
                <a:gd name="T34" fmla="*/ 16 w 164"/>
                <a:gd name="T35" fmla="*/ 0 h 167"/>
                <a:gd name="T36" fmla="*/ 0 w 164"/>
                <a:gd name="T37" fmla="*/ 16 h 167"/>
                <a:gd name="T38" fmla="*/ 10 w 164"/>
                <a:gd name="T39" fmla="*/ 32 h 167"/>
                <a:gd name="T40" fmla="*/ 10 w 164"/>
                <a:gd name="T41" fmla="*/ 108 h 167"/>
                <a:gd name="T42" fmla="*/ 5 w 164"/>
                <a:gd name="T43" fmla="*/ 108 h 167"/>
                <a:gd name="T44" fmla="*/ 0 w 164"/>
                <a:gd name="T45" fmla="*/ 114 h 167"/>
                <a:gd name="T46" fmla="*/ 5 w 164"/>
                <a:gd name="T47" fmla="*/ 119 h 167"/>
                <a:gd name="T48" fmla="*/ 77 w 164"/>
                <a:gd name="T49" fmla="*/ 119 h 167"/>
                <a:gd name="T50" fmla="*/ 77 w 164"/>
                <a:gd name="T51" fmla="*/ 135 h 167"/>
                <a:gd name="T52" fmla="*/ 66 w 164"/>
                <a:gd name="T53" fmla="*/ 150 h 167"/>
                <a:gd name="T54" fmla="*/ 82 w 164"/>
                <a:gd name="T55" fmla="*/ 167 h 167"/>
                <a:gd name="T56" fmla="*/ 98 w 164"/>
                <a:gd name="T57" fmla="*/ 150 h 167"/>
                <a:gd name="T58" fmla="*/ 88 w 164"/>
                <a:gd name="T59" fmla="*/ 135 h 167"/>
                <a:gd name="T60" fmla="*/ 88 w 164"/>
                <a:gd name="T61" fmla="*/ 119 h 167"/>
                <a:gd name="T62" fmla="*/ 159 w 164"/>
                <a:gd name="T63" fmla="*/ 119 h 167"/>
                <a:gd name="T64" fmla="*/ 164 w 164"/>
                <a:gd name="T65" fmla="*/ 114 h 167"/>
                <a:gd name="T66" fmla="*/ 159 w 164"/>
                <a:gd name="T67" fmla="*/ 108 h 167"/>
                <a:gd name="T68" fmla="*/ 154 w 164"/>
                <a:gd name="T69" fmla="*/ 108 h 167"/>
                <a:gd name="T70" fmla="*/ 154 w 164"/>
                <a:gd name="T71" fmla="*/ 32 h 167"/>
                <a:gd name="T72" fmla="*/ 164 w 164"/>
                <a:gd name="T73" fmla="*/ 16 h 167"/>
                <a:gd name="T74" fmla="*/ 148 w 164"/>
                <a:gd name="T75" fmla="*/ 0 h 167"/>
                <a:gd name="T76" fmla="*/ 16 w 164"/>
                <a:gd name="T7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167">
                  <a:moveTo>
                    <a:pt x="148" y="11"/>
                  </a:moveTo>
                  <a:cubicBezTo>
                    <a:pt x="151" y="11"/>
                    <a:pt x="153" y="13"/>
                    <a:pt x="153" y="16"/>
                  </a:cubicBezTo>
                  <a:cubicBezTo>
                    <a:pt x="153" y="19"/>
                    <a:pt x="151" y="22"/>
                    <a:pt x="148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2" y="22"/>
                    <a:pt x="10" y="19"/>
                    <a:pt x="10" y="16"/>
                  </a:cubicBezTo>
                  <a:cubicBezTo>
                    <a:pt x="10" y="13"/>
                    <a:pt x="12" y="11"/>
                    <a:pt x="16" y="11"/>
                  </a:cubicBezTo>
                  <a:lnTo>
                    <a:pt x="148" y="11"/>
                  </a:lnTo>
                  <a:close/>
                  <a:moveTo>
                    <a:pt x="143" y="33"/>
                  </a:moveTo>
                  <a:cubicBezTo>
                    <a:pt x="143" y="108"/>
                    <a:pt x="143" y="108"/>
                    <a:pt x="143" y="108"/>
                  </a:cubicBezTo>
                  <a:cubicBezTo>
                    <a:pt x="21" y="108"/>
                    <a:pt x="21" y="108"/>
                    <a:pt x="21" y="108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43" y="33"/>
                    <a:pt x="143" y="33"/>
                    <a:pt x="143" y="33"/>
                  </a:cubicBezTo>
                  <a:close/>
                  <a:moveTo>
                    <a:pt x="82" y="144"/>
                  </a:moveTo>
                  <a:cubicBezTo>
                    <a:pt x="85" y="144"/>
                    <a:pt x="87" y="146"/>
                    <a:pt x="87" y="149"/>
                  </a:cubicBezTo>
                  <a:cubicBezTo>
                    <a:pt x="87" y="152"/>
                    <a:pt x="84" y="155"/>
                    <a:pt x="82" y="155"/>
                  </a:cubicBezTo>
                  <a:cubicBezTo>
                    <a:pt x="78" y="155"/>
                    <a:pt x="76" y="152"/>
                    <a:pt x="76" y="149"/>
                  </a:cubicBezTo>
                  <a:cubicBezTo>
                    <a:pt x="76" y="146"/>
                    <a:pt x="79" y="144"/>
                    <a:pt x="82" y="144"/>
                  </a:cubicBezTo>
                  <a:close/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3"/>
                    <a:pt x="4" y="29"/>
                    <a:pt x="10" y="32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2" y="108"/>
                    <a:pt x="0" y="111"/>
                    <a:pt x="0" y="114"/>
                  </a:cubicBezTo>
                  <a:cubicBezTo>
                    <a:pt x="0" y="117"/>
                    <a:pt x="3" y="119"/>
                    <a:pt x="5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71" y="137"/>
                    <a:pt x="66" y="143"/>
                    <a:pt x="66" y="150"/>
                  </a:cubicBezTo>
                  <a:cubicBezTo>
                    <a:pt x="66" y="159"/>
                    <a:pt x="73" y="167"/>
                    <a:pt x="82" y="167"/>
                  </a:cubicBezTo>
                  <a:cubicBezTo>
                    <a:pt x="91" y="167"/>
                    <a:pt x="98" y="159"/>
                    <a:pt x="98" y="150"/>
                  </a:cubicBezTo>
                  <a:cubicBezTo>
                    <a:pt x="98" y="143"/>
                    <a:pt x="94" y="138"/>
                    <a:pt x="88" y="135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62" y="119"/>
                    <a:pt x="164" y="117"/>
                    <a:pt x="164" y="114"/>
                  </a:cubicBezTo>
                  <a:cubicBezTo>
                    <a:pt x="164" y="111"/>
                    <a:pt x="162" y="108"/>
                    <a:pt x="159" y="108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60" y="29"/>
                    <a:pt x="164" y="23"/>
                    <a:pt x="164" y="16"/>
                  </a:cubicBezTo>
                  <a:cubicBezTo>
                    <a:pt x="164" y="7"/>
                    <a:pt x="157" y="0"/>
                    <a:pt x="148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3003550" y="1085851"/>
              <a:ext cx="111125" cy="77788"/>
            </a:xfrm>
            <a:custGeom>
              <a:avLst/>
              <a:gdLst>
                <a:gd name="T0" fmla="*/ 48 w 75"/>
                <a:gd name="T1" fmla="*/ 0 h 53"/>
                <a:gd name="T2" fmla="*/ 43 w 75"/>
                <a:gd name="T3" fmla="*/ 6 h 53"/>
                <a:gd name="T4" fmla="*/ 48 w 75"/>
                <a:gd name="T5" fmla="*/ 11 h 53"/>
                <a:gd name="T6" fmla="*/ 57 w 75"/>
                <a:gd name="T7" fmla="*/ 11 h 53"/>
                <a:gd name="T8" fmla="*/ 38 w 75"/>
                <a:gd name="T9" fmla="*/ 30 h 53"/>
                <a:gd name="T10" fmla="*/ 31 w 75"/>
                <a:gd name="T11" fmla="*/ 23 h 53"/>
                <a:gd name="T12" fmla="*/ 27 w 75"/>
                <a:gd name="T13" fmla="*/ 21 h 53"/>
                <a:gd name="T14" fmla="*/ 23 w 75"/>
                <a:gd name="T15" fmla="*/ 23 h 53"/>
                <a:gd name="T16" fmla="*/ 1 w 75"/>
                <a:gd name="T17" fmla="*/ 45 h 53"/>
                <a:gd name="T18" fmla="*/ 1 w 75"/>
                <a:gd name="T19" fmla="*/ 53 h 53"/>
                <a:gd name="T20" fmla="*/ 5 w 75"/>
                <a:gd name="T21" fmla="*/ 53 h 53"/>
                <a:gd name="T22" fmla="*/ 9 w 75"/>
                <a:gd name="T23" fmla="*/ 52 h 53"/>
                <a:gd name="T24" fmla="*/ 27 w 75"/>
                <a:gd name="T25" fmla="*/ 34 h 53"/>
                <a:gd name="T26" fmla="*/ 34 w 75"/>
                <a:gd name="T27" fmla="*/ 41 h 53"/>
                <a:gd name="T28" fmla="*/ 38 w 75"/>
                <a:gd name="T29" fmla="*/ 43 h 53"/>
                <a:gd name="T30" fmla="*/ 42 w 75"/>
                <a:gd name="T31" fmla="*/ 41 h 53"/>
                <a:gd name="T32" fmla="*/ 64 w 75"/>
                <a:gd name="T33" fmla="*/ 18 h 53"/>
                <a:gd name="T34" fmla="*/ 64 w 75"/>
                <a:gd name="T35" fmla="*/ 27 h 53"/>
                <a:gd name="T36" fmla="*/ 70 w 75"/>
                <a:gd name="T37" fmla="*/ 32 h 53"/>
                <a:gd name="T38" fmla="*/ 75 w 75"/>
                <a:gd name="T39" fmla="*/ 27 h 53"/>
                <a:gd name="T40" fmla="*/ 75 w 75"/>
                <a:gd name="T41" fmla="*/ 5 h 53"/>
                <a:gd name="T42" fmla="*/ 70 w 75"/>
                <a:gd name="T43" fmla="*/ 0 h 53"/>
                <a:gd name="T44" fmla="*/ 48 w 75"/>
                <a:gd name="T4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5" h="53">
                  <a:moveTo>
                    <a:pt x="48" y="0"/>
                  </a:moveTo>
                  <a:cubicBezTo>
                    <a:pt x="45" y="0"/>
                    <a:pt x="43" y="2"/>
                    <a:pt x="43" y="6"/>
                  </a:cubicBezTo>
                  <a:cubicBezTo>
                    <a:pt x="43" y="9"/>
                    <a:pt x="46" y="11"/>
                    <a:pt x="48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2"/>
                    <a:pt x="28" y="21"/>
                    <a:pt x="27" y="21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7"/>
                    <a:pt x="0" y="50"/>
                    <a:pt x="1" y="53"/>
                  </a:cubicBezTo>
                  <a:cubicBezTo>
                    <a:pt x="2" y="53"/>
                    <a:pt x="3" y="53"/>
                    <a:pt x="5" y="53"/>
                  </a:cubicBezTo>
                  <a:cubicBezTo>
                    <a:pt x="6" y="53"/>
                    <a:pt x="8" y="53"/>
                    <a:pt x="9" y="52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2"/>
                    <a:pt x="36" y="43"/>
                    <a:pt x="38" y="43"/>
                  </a:cubicBezTo>
                  <a:cubicBezTo>
                    <a:pt x="39" y="43"/>
                    <a:pt x="41" y="42"/>
                    <a:pt x="42" y="41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30"/>
                    <a:pt x="67" y="32"/>
                    <a:pt x="70" y="32"/>
                  </a:cubicBezTo>
                  <a:cubicBezTo>
                    <a:pt x="73" y="32"/>
                    <a:pt x="75" y="30"/>
                    <a:pt x="75" y="27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2"/>
                    <a:pt x="72" y="0"/>
                    <a:pt x="70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485085" y="3590926"/>
            <a:ext cx="158354" cy="182166"/>
            <a:chOff x="5980113" y="3930651"/>
            <a:chExt cx="211138" cy="242888"/>
          </a:xfrm>
        </p:grpSpPr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6062663" y="3930651"/>
              <a:ext cx="128588" cy="173038"/>
            </a:xfrm>
            <a:custGeom>
              <a:avLst/>
              <a:gdLst>
                <a:gd name="T0" fmla="*/ 80 w 88"/>
                <a:gd name="T1" fmla="*/ 39 h 118"/>
                <a:gd name="T2" fmla="*/ 83 w 88"/>
                <a:gd name="T3" fmla="*/ 64 h 118"/>
                <a:gd name="T4" fmla="*/ 86 w 88"/>
                <a:gd name="T5" fmla="*/ 75 h 118"/>
                <a:gd name="T6" fmla="*/ 75 w 88"/>
                <a:gd name="T7" fmla="*/ 93 h 118"/>
                <a:gd name="T8" fmla="*/ 54 w 88"/>
                <a:gd name="T9" fmla="*/ 118 h 118"/>
                <a:gd name="T10" fmla="*/ 53 w 88"/>
                <a:gd name="T11" fmla="*/ 118 h 118"/>
                <a:gd name="T12" fmla="*/ 53 w 88"/>
                <a:gd name="T13" fmla="*/ 109 h 118"/>
                <a:gd name="T14" fmla="*/ 53 w 88"/>
                <a:gd name="T15" fmla="*/ 87 h 118"/>
                <a:gd name="T16" fmla="*/ 48 w 88"/>
                <a:gd name="T17" fmla="*/ 81 h 118"/>
                <a:gd name="T18" fmla="*/ 53 w 88"/>
                <a:gd name="T19" fmla="*/ 76 h 118"/>
                <a:gd name="T20" fmla="*/ 71 w 88"/>
                <a:gd name="T21" fmla="*/ 84 h 118"/>
                <a:gd name="T22" fmla="*/ 75 w 88"/>
                <a:gd name="T23" fmla="*/ 76 h 118"/>
                <a:gd name="T24" fmla="*/ 72 w 88"/>
                <a:gd name="T25" fmla="*/ 68 h 118"/>
                <a:gd name="T26" fmla="*/ 71 w 88"/>
                <a:gd name="T27" fmla="*/ 62 h 118"/>
                <a:gd name="T28" fmla="*/ 63 w 88"/>
                <a:gd name="T29" fmla="*/ 44 h 118"/>
                <a:gd name="T30" fmla="*/ 56 w 88"/>
                <a:gd name="T31" fmla="*/ 48 h 118"/>
                <a:gd name="T32" fmla="*/ 52 w 88"/>
                <a:gd name="T33" fmla="*/ 49 h 118"/>
                <a:gd name="T34" fmla="*/ 48 w 88"/>
                <a:gd name="T35" fmla="*/ 48 h 118"/>
                <a:gd name="T36" fmla="*/ 48 w 88"/>
                <a:gd name="T37" fmla="*/ 40 h 118"/>
                <a:gd name="T38" fmla="*/ 63 w 88"/>
                <a:gd name="T39" fmla="*/ 34 h 118"/>
                <a:gd name="T40" fmla="*/ 53 w 88"/>
                <a:gd name="T41" fmla="*/ 23 h 118"/>
                <a:gd name="T42" fmla="*/ 48 w 88"/>
                <a:gd name="T43" fmla="*/ 24 h 118"/>
                <a:gd name="T44" fmla="*/ 47 w 88"/>
                <a:gd name="T45" fmla="*/ 24 h 118"/>
                <a:gd name="T46" fmla="*/ 42 w 88"/>
                <a:gd name="T47" fmla="*/ 21 h 118"/>
                <a:gd name="T48" fmla="*/ 31 w 88"/>
                <a:gd name="T49" fmla="*/ 12 h 118"/>
                <a:gd name="T50" fmla="*/ 20 w 88"/>
                <a:gd name="T51" fmla="*/ 23 h 118"/>
                <a:gd name="T52" fmla="*/ 20 w 88"/>
                <a:gd name="T53" fmla="*/ 54 h 118"/>
                <a:gd name="T54" fmla="*/ 11 w 88"/>
                <a:gd name="T55" fmla="*/ 54 h 118"/>
                <a:gd name="T56" fmla="*/ 11 w 88"/>
                <a:gd name="T57" fmla="*/ 21 h 118"/>
                <a:gd name="T58" fmla="*/ 0 w 88"/>
                <a:gd name="T59" fmla="*/ 11 h 118"/>
                <a:gd name="T60" fmla="*/ 0 w 88"/>
                <a:gd name="T61" fmla="*/ 1 h 118"/>
                <a:gd name="T62" fmla="*/ 16 w 88"/>
                <a:gd name="T63" fmla="*/ 7 h 118"/>
                <a:gd name="T64" fmla="*/ 32 w 88"/>
                <a:gd name="T65" fmla="*/ 0 h 118"/>
                <a:gd name="T66" fmla="*/ 51 w 88"/>
                <a:gd name="T67" fmla="*/ 11 h 118"/>
                <a:gd name="T68" fmla="*/ 54 w 88"/>
                <a:gd name="T69" fmla="*/ 11 h 118"/>
                <a:gd name="T70" fmla="*/ 75 w 88"/>
                <a:gd name="T71" fmla="*/ 33 h 118"/>
                <a:gd name="T72" fmla="*/ 75 w 88"/>
                <a:gd name="T73" fmla="*/ 35 h 118"/>
                <a:gd name="T74" fmla="*/ 80 w 88"/>
                <a:gd name="T75" fmla="*/ 3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118">
                  <a:moveTo>
                    <a:pt x="80" y="39"/>
                  </a:moveTo>
                  <a:cubicBezTo>
                    <a:pt x="86" y="46"/>
                    <a:pt x="88" y="57"/>
                    <a:pt x="83" y="64"/>
                  </a:cubicBezTo>
                  <a:cubicBezTo>
                    <a:pt x="85" y="67"/>
                    <a:pt x="86" y="71"/>
                    <a:pt x="86" y="75"/>
                  </a:cubicBezTo>
                  <a:cubicBezTo>
                    <a:pt x="86" y="83"/>
                    <a:pt x="82" y="90"/>
                    <a:pt x="75" y="93"/>
                  </a:cubicBezTo>
                  <a:cubicBezTo>
                    <a:pt x="77" y="106"/>
                    <a:pt x="67" y="118"/>
                    <a:pt x="54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67" y="109"/>
                    <a:pt x="67" y="87"/>
                    <a:pt x="53" y="87"/>
                  </a:cubicBezTo>
                  <a:cubicBezTo>
                    <a:pt x="51" y="87"/>
                    <a:pt x="48" y="84"/>
                    <a:pt x="48" y="81"/>
                  </a:cubicBezTo>
                  <a:cubicBezTo>
                    <a:pt x="48" y="78"/>
                    <a:pt x="50" y="76"/>
                    <a:pt x="53" y="76"/>
                  </a:cubicBezTo>
                  <a:cubicBezTo>
                    <a:pt x="60" y="76"/>
                    <a:pt x="67" y="79"/>
                    <a:pt x="71" y="84"/>
                  </a:cubicBezTo>
                  <a:cubicBezTo>
                    <a:pt x="73" y="82"/>
                    <a:pt x="75" y="79"/>
                    <a:pt x="75" y="76"/>
                  </a:cubicBezTo>
                  <a:cubicBezTo>
                    <a:pt x="75" y="72"/>
                    <a:pt x="73" y="70"/>
                    <a:pt x="72" y="68"/>
                  </a:cubicBezTo>
                  <a:cubicBezTo>
                    <a:pt x="71" y="66"/>
                    <a:pt x="71" y="64"/>
                    <a:pt x="71" y="62"/>
                  </a:cubicBezTo>
                  <a:cubicBezTo>
                    <a:pt x="78" y="55"/>
                    <a:pt x="73" y="44"/>
                    <a:pt x="63" y="44"/>
                  </a:cubicBezTo>
                  <a:cubicBezTo>
                    <a:pt x="60" y="44"/>
                    <a:pt x="58" y="46"/>
                    <a:pt x="56" y="48"/>
                  </a:cubicBezTo>
                  <a:cubicBezTo>
                    <a:pt x="55" y="49"/>
                    <a:pt x="53" y="49"/>
                    <a:pt x="52" y="49"/>
                  </a:cubicBezTo>
                  <a:cubicBezTo>
                    <a:pt x="51" y="49"/>
                    <a:pt x="49" y="49"/>
                    <a:pt x="48" y="48"/>
                  </a:cubicBezTo>
                  <a:cubicBezTo>
                    <a:pt x="46" y="46"/>
                    <a:pt x="46" y="42"/>
                    <a:pt x="48" y="40"/>
                  </a:cubicBezTo>
                  <a:cubicBezTo>
                    <a:pt x="52" y="36"/>
                    <a:pt x="58" y="34"/>
                    <a:pt x="63" y="34"/>
                  </a:cubicBezTo>
                  <a:cubicBezTo>
                    <a:pt x="63" y="27"/>
                    <a:pt x="59" y="23"/>
                    <a:pt x="53" y="23"/>
                  </a:cubicBezTo>
                  <a:cubicBezTo>
                    <a:pt x="51" y="23"/>
                    <a:pt x="50" y="23"/>
                    <a:pt x="48" y="24"/>
                  </a:cubicBezTo>
                  <a:cubicBezTo>
                    <a:pt x="48" y="24"/>
                    <a:pt x="47" y="24"/>
                    <a:pt x="47" y="24"/>
                  </a:cubicBezTo>
                  <a:cubicBezTo>
                    <a:pt x="44" y="24"/>
                    <a:pt x="42" y="23"/>
                    <a:pt x="42" y="21"/>
                  </a:cubicBezTo>
                  <a:cubicBezTo>
                    <a:pt x="40" y="15"/>
                    <a:pt x="36" y="12"/>
                    <a:pt x="31" y="12"/>
                  </a:cubicBezTo>
                  <a:cubicBezTo>
                    <a:pt x="25" y="12"/>
                    <a:pt x="20" y="17"/>
                    <a:pt x="20" y="2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5"/>
                    <a:pt x="6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12" y="3"/>
                    <a:pt x="16" y="7"/>
                  </a:cubicBezTo>
                  <a:cubicBezTo>
                    <a:pt x="20" y="3"/>
                    <a:pt x="26" y="0"/>
                    <a:pt x="32" y="0"/>
                  </a:cubicBezTo>
                  <a:cubicBezTo>
                    <a:pt x="40" y="0"/>
                    <a:pt x="47" y="5"/>
                    <a:pt x="51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65" y="11"/>
                    <a:pt x="75" y="21"/>
                    <a:pt x="75" y="33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7" y="36"/>
                    <a:pt x="78" y="37"/>
                    <a:pt x="8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7" name="Freeform 65"/>
            <p:cNvSpPr>
              <a:spLocks noEditPoints="1"/>
            </p:cNvSpPr>
            <p:nvPr/>
          </p:nvSpPr>
          <p:spPr bwMode="auto">
            <a:xfrm>
              <a:off x="5980113" y="3930651"/>
              <a:ext cx="160338" cy="242888"/>
            </a:xfrm>
            <a:custGeom>
              <a:avLst/>
              <a:gdLst>
                <a:gd name="T0" fmla="*/ 109 w 109"/>
                <a:gd name="T1" fmla="*/ 118 h 165"/>
                <a:gd name="T2" fmla="*/ 99 w 109"/>
                <a:gd name="T3" fmla="*/ 126 h 165"/>
                <a:gd name="T4" fmla="*/ 72 w 109"/>
                <a:gd name="T5" fmla="*/ 165 h 165"/>
                <a:gd name="T6" fmla="*/ 45 w 109"/>
                <a:gd name="T7" fmla="*/ 126 h 165"/>
                <a:gd name="T8" fmla="*/ 34 w 109"/>
                <a:gd name="T9" fmla="*/ 118 h 165"/>
                <a:gd name="T10" fmla="*/ 2 w 109"/>
                <a:gd name="T11" fmla="*/ 75 h 165"/>
                <a:gd name="T12" fmla="*/ 8 w 109"/>
                <a:gd name="T13" fmla="*/ 39 h 165"/>
                <a:gd name="T14" fmla="*/ 13 w 109"/>
                <a:gd name="T15" fmla="*/ 33 h 165"/>
                <a:gd name="T16" fmla="*/ 37 w 109"/>
                <a:gd name="T17" fmla="*/ 11 h 165"/>
                <a:gd name="T18" fmla="*/ 56 w 109"/>
                <a:gd name="T19" fmla="*/ 1 h 165"/>
                <a:gd name="T20" fmla="*/ 46 w 109"/>
                <a:gd name="T21" fmla="*/ 19 h 165"/>
                <a:gd name="T22" fmla="*/ 39 w 109"/>
                <a:gd name="T23" fmla="*/ 23 h 165"/>
                <a:gd name="T24" fmla="*/ 24 w 109"/>
                <a:gd name="T25" fmla="*/ 32 h 165"/>
                <a:gd name="T26" fmla="*/ 39 w 109"/>
                <a:gd name="T27" fmla="*/ 46 h 165"/>
                <a:gd name="T28" fmla="*/ 31 w 109"/>
                <a:gd name="T29" fmla="*/ 46 h 165"/>
                <a:gd name="T30" fmla="*/ 15 w 109"/>
                <a:gd name="T31" fmla="*/ 61 h 165"/>
                <a:gd name="T32" fmla="*/ 13 w 109"/>
                <a:gd name="T33" fmla="*/ 75 h 165"/>
                <a:gd name="T34" fmla="*/ 34 w 109"/>
                <a:gd name="T35" fmla="*/ 75 h 165"/>
                <a:gd name="T36" fmla="*/ 34 w 109"/>
                <a:gd name="T37" fmla="*/ 86 h 165"/>
                <a:gd name="T38" fmla="*/ 41 w 109"/>
                <a:gd name="T39" fmla="*/ 107 h 165"/>
                <a:gd name="T40" fmla="*/ 56 w 109"/>
                <a:gd name="T41" fmla="*/ 118 h 165"/>
                <a:gd name="T42" fmla="*/ 67 w 109"/>
                <a:gd name="T43" fmla="*/ 65 h 165"/>
                <a:gd name="T44" fmla="*/ 51 w 109"/>
                <a:gd name="T45" fmla="*/ 86 h 165"/>
                <a:gd name="T46" fmla="*/ 67 w 109"/>
                <a:gd name="T47" fmla="*/ 54 h 165"/>
                <a:gd name="T48" fmla="*/ 76 w 109"/>
                <a:gd name="T49" fmla="*/ 56 h 165"/>
                <a:gd name="T50" fmla="*/ 98 w 109"/>
                <a:gd name="T51" fmla="*/ 82 h 165"/>
                <a:gd name="T52" fmla="*/ 88 w 109"/>
                <a:gd name="T53" fmla="*/ 82 h 165"/>
                <a:gd name="T54" fmla="*/ 77 w 109"/>
                <a:gd name="T55" fmla="*/ 109 h 165"/>
                <a:gd name="T56" fmla="*/ 98 w 109"/>
                <a:gd name="T57" fmla="*/ 111 h 165"/>
                <a:gd name="T58" fmla="*/ 105 w 109"/>
                <a:gd name="T59" fmla="*/ 107 h 165"/>
                <a:gd name="T60" fmla="*/ 88 w 109"/>
                <a:gd name="T61" fmla="*/ 133 h 165"/>
                <a:gd name="T62" fmla="*/ 72 w 109"/>
                <a:gd name="T63" fmla="*/ 122 h 165"/>
                <a:gd name="T64" fmla="*/ 56 w 109"/>
                <a:gd name="T65" fmla="*/ 133 h 165"/>
                <a:gd name="T66" fmla="*/ 86 w 109"/>
                <a:gd name="T67" fmla="*/ 144 h 165"/>
                <a:gd name="T68" fmla="*/ 72 w 109"/>
                <a:gd name="T69" fmla="*/ 15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9" h="165">
                  <a:moveTo>
                    <a:pt x="109" y="109"/>
                  </a:moveTo>
                  <a:cubicBezTo>
                    <a:pt x="109" y="118"/>
                    <a:pt x="109" y="118"/>
                    <a:pt x="109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5" y="122"/>
                    <a:pt x="102" y="124"/>
                    <a:pt x="99" y="126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53"/>
                    <a:pt x="86" y="165"/>
                    <a:pt x="72" y="165"/>
                  </a:cubicBezTo>
                  <a:cubicBezTo>
                    <a:pt x="57" y="165"/>
                    <a:pt x="45" y="153"/>
                    <a:pt x="45" y="138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41" y="124"/>
                    <a:pt x="39" y="122"/>
                    <a:pt x="37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21" y="118"/>
                    <a:pt x="11" y="107"/>
                    <a:pt x="12" y="94"/>
                  </a:cubicBezTo>
                  <a:cubicBezTo>
                    <a:pt x="6" y="91"/>
                    <a:pt x="2" y="83"/>
                    <a:pt x="2" y="75"/>
                  </a:cubicBezTo>
                  <a:cubicBezTo>
                    <a:pt x="2" y="72"/>
                    <a:pt x="3" y="68"/>
                    <a:pt x="5" y="65"/>
                  </a:cubicBezTo>
                  <a:cubicBezTo>
                    <a:pt x="0" y="56"/>
                    <a:pt x="1" y="46"/>
                    <a:pt x="8" y="39"/>
                  </a:cubicBezTo>
                  <a:cubicBezTo>
                    <a:pt x="10" y="37"/>
                    <a:pt x="11" y="36"/>
                    <a:pt x="13" y="3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20"/>
                    <a:pt x="23" y="11"/>
                    <a:pt x="35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41" y="5"/>
                    <a:pt x="48" y="0"/>
                    <a:pt x="56" y="0"/>
                  </a:cubicBezTo>
                  <a:cubicBezTo>
                    <a:pt x="56" y="0"/>
                    <a:pt x="56" y="0"/>
                    <a:pt x="56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1" y="11"/>
                    <a:pt x="47" y="14"/>
                    <a:pt x="46" y="19"/>
                  </a:cubicBezTo>
                  <a:cubicBezTo>
                    <a:pt x="45" y="21"/>
                    <a:pt x="42" y="23"/>
                    <a:pt x="40" y="23"/>
                  </a:cubicBezTo>
                  <a:cubicBezTo>
                    <a:pt x="40" y="23"/>
                    <a:pt x="39" y="23"/>
                    <a:pt x="39" y="23"/>
                  </a:cubicBezTo>
                  <a:cubicBezTo>
                    <a:pt x="37" y="22"/>
                    <a:pt x="36" y="21"/>
                    <a:pt x="34" y="21"/>
                  </a:cubicBezTo>
                  <a:cubicBezTo>
                    <a:pt x="28" y="21"/>
                    <a:pt x="24" y="26"/>
                    <a:pt x="24" y="32"/>
                  </a:cubicBezTo>
                  <a:cubicBezTo>
                    <a:pt x="30" y="32"/>
                    <a:pt x="35" y="34"/>
                    <a:pt x="39" y="38"/>
                  </a:cubicBezTo>
                  <a:cubicBezTo>
                    <a:pt x="41" y="40"/>
                    <a:pt x="41" y="44"/>
                    <a:pt x="39" y="46"/>
                  </a:cubicBezTo>
                  <a:cubicBezTo>
                    <a:pt x="38" y="47"/>
                    <a:pt x="37" y="47"/>
                    <a:pt x="35" y="47"/>
                  </a:cubicBezTo>
                  <a:cubicBezTo>
                    <a:pt x="34" y="47"/>
                    <a:pt x="32" y="47"/>
                    <a:pt x="31" y="46"/>
                  </a:cubicBezTo>
                  <a:cubicBezTo>
                    <a:pt x="29" y="44"/>
                    <a:pt x="27" y="43"/>
                    <a:pt x="24" y="43"/>
                  </a:cubicBezTo>
                  <a:cubicBezTo>
                    <a:pt x="14" y="43"/>
                    <a:pt x="9" y="54"/>
                    <a:pt x="15" y="61"/>
                  </a:cubicBezTo>
                  <a:cubicBezTo>
                    <a:pt x="17" y="63"/>
                    <a:pt x="17" y="66"/>
                    <a:pt x="15" y="68"/>
                  </a:cubicBezTo>
                  <a:cubicBezTo>
                    <a:pt x="14" y="70"/>
                    <a:pt x="13" y="72"/>
                    <a:pt x="13" y="75"/>
                  </a:cubicBezTo>
                  <a:cubicBezTo>
                    <a:pt x="13" y="79"/>
                    <a:pt x="14" y="82"/>
                    <a:pt x="17" y="84"/>
                  </a:cubicBezTo>
                  <a:cubicBezTo>
                    <a:pt x="21" y="79"/>
                    <a:pt x="27" y="75"/>
                    <a:pt x="34" y="75"/>
                  </a:cubicBezTo>
                  <a:cubicBezTo>
                    <a:pt x="37" y="75"/>
                    <a:pt x="39" y="78"/>
                    <a:pt x="39" y="81"/>
                  </a:cubicBezTo>
                  <a:cubicBezTo>
                    <a:pt x="39" y="84"/>
                    <a:pt x="37" y="86"/>
                    <a:pt x="34" y="86"/>
                  </a:cubicBezTo>
                  <a:cubicBezTo>
                    <a:pt x="20" y="86"/>
                    <a:pt x="20" y="108"/>
                    <a:pt x="34" y="108"/>
                  </a:cubicBezTo>
                  <a:cubicBezTo>
                    <a:pt x="38" y="108"/>
                    <a:pt x="39" y="107"/>
                    <a:pt x="41" y="107"/>
                  </a:cubicBezTo>
                  <a:cubicBezTo>
                    <a:pt x="43" y="107"/>
                    <a:pt x="45" y="109"/>
                    <a:pt x="46" y="109"/>
                  </a:cubicBezTo>
                  <a:cubicBezTo>
                    <a:pt x="47" y="115"/>
                    <a:pt x="51" y="118"/>
                    <a:pt x="56" y="118"/>
                  </a:cubicBezTo>
                  <a:cubicBezTo>
                    <a:pt x="62" y="118"/>
                    <a:pt x="67" y="113"/>
                    <a:pt x="67" y="107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1" y="68"/>
                    <a:pt x="56" y="73"/>
                    <a:pt x="56" y="80"/>
                  </a:cubicBezTo>
                  <a:cubicBezTo>
                    <a:pt x="56" y="83"/>
                    <a:pt x="54" y="86"/>
                    <a:pt x="51" y="86"/>
                  </a:cubicBezTo>
                  <a:cubicBezTo>
                    <a:pt x="48" y="86"/>
                    <a:pt x="45" y="83"/>
                    <a:pt x="45" y="80"/>
                  </a:cubicBezTo>
                  <a:cubicBezTo>
                    <a:pt x="45" y="68"/>
                    <a:pt x="55" y="57"/>
                    <a:pt x="67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88" y="58"/>
                    <a:pt x="98" y="69"/>
                    <a:pt x="98" y="81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5"/>
                    <a:pt x="95" y="87"/>
                    <a:pt x="93" y="87"/>
                  </a:cubicBezTo>
                  <a:cubicBezTo>
                    <a:pt x="90" y="87"/>
                    <a:pt x="88" y="85"/>
                    <a:pt x="88" y="82"/>
                  </a:cubicBezTo>
                  <a:cubicBezTo>
                    <a:pt x="88" y="75"/>
                    <a:pt x="83" y="68"/>
                    <a:pt x="77" y="66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14"/>
                    <a:pt x="82" y="119"/>
                    <a:pt x="88" y="119"/>
                  </a:cubicBezTo>
                  <a:cubicBezTo>
                    <a:pt x="92" y="119"/>
                    <a:pt x="97" y="116"/>
                    <a:pt x="98" y="111"/>
                  </a:cubicBezTo>
                  <a:cubicBezTo>
                    <a:pt x="99" y="108"/>
                    <a:pt x="101" y="107"/>
                    <a:pt x="103" y="107"/>
                  </a:cubicBezTo>
                  <a:cubicBezTo>
                    <a:pt x="104" y="107"/>
                    <a:pt x="104" y="107"/>
                    <a:pt x="105" y="107"/>
                  </a:cubicBezTo>
                  <a:cubicBezTo>
                    <a:pt x="107" y="108"/>
                    <a:pt x="107" y="109"/>
                    <a:pt x="109" y="109"/>
                  </a:cubicBezTo>
                  <a:close/>
                  <a:moveTo>
                    <a:pt x="88" y="133"/>
                  </a:moveTo>
                  <a:cubicBezTo>
                    <a:pt x="88" y="130"/>
                    <a:pt x="88" y="130"/>
                    <a:pt x="88" y="130"/>
                  </a:cubicBezTo>
                  <a:cubicBezTo>
                    <a:pt x="82" y="130"/>
                    <a:pt x="76" y="127"/>
                    <a:pt x="72" y="122"/>
                  </a:cubicBezTo>
                  <a:cubicBezTo>
                    <a:pt x="68" y="126"/>
                    <a:pt x="62" y="130"/>
                    <a:pt x="56" y="130"/>
                  </a:cubicBezTo>
                  <a:cubicBezTo>
                    <a:pt x="56" y="133"/>
                    <a:pt x="56" y="133"/>
                    <a:pt x="56" y="133"/>
                  </a:cubicBezTo>
                  <a:lnTo>
                    <a:pt x="88" y="133"/>
                  </a:lnTo>
                  <a:close/>
                  <a:moveTo>
                    <a:pt x="86" y="144"/>
                  </a:moveTo>
                  <a:cubicBezTo>
                    <a:pt x="56" y="144"/>
                    <a:pt x="56" y="144"/>
                    <a:pt x="56" y="144"/>
                  </a:cubicBezTo>
                  <a:cubicBezTo>
                    <a:pt x="59" y="150"/>
                    <a:pt x="65" y="154"/>
                    <a:pt x="72" y="154"/>
                  </a:cubicBezTo>
                  <a:cubicBezTo>
                    <a:pt x="79" y="154"/>
                    <a:pt x="85" y="150"/>
                    <a:pt x="86" y="1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73" name="Rectangle 72"/>
          <p:cNvSpPr/>
          <p:nvPr/>
        </p:nvSpPr>
        <p:spPr>
          <a:xfrm>
            <a:off x="782152" y="1186920"/>
            <a:ext cx="746235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88" b="1" dirty="0">
                <a:solidFill>
                  <a:schemeClr val="accent1"/>
                </a:solidFill>
              </a:rPr>
              <a:t>Your Text Here </a:t>
            </a:r>
            <a:endParaRPr lang="en-US" sz="788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329613" y="1186919"/>
            <a:ext cx="713778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b="1" dirty="0">
                <a:solidFill>
                  <a:schemeClr val="accent2"/>
                </a:solidFill>
              </a:rPr>
              <a:t>Your Text Here </a:t>
            </a:r>
            <a:endParaRPr lang="en-US" sz="788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1677353" y="1459662"/>
            <a:ext cx="325755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854893" y="1459662"/>
            <a:ext cx="325755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782152" y="2290913"/>
            <a:ext cx="746235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88" b="1" dirty="0">
                <a:solidFill>
                  <a:schemeClr val="accent3"/>
                </a:solidFill>
              </a:rPr>
              <a:t>Your Text Here </a:t>
            </a:r>
            <a:endParaRPr lang="en-US" sz="788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86" name="Rectangle 85"/>
          <p:cNvSpPr/>
          <p:nvPr/>
        </p:nvSpPr>
        <p:spPr>
          <a:xfrm>
            <a:off x="5329613" y="2290912"/>
            <a:ext cx="713778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b="1" dirty="0">
                <a:solidFill>
                  <a:schemeClr val="accent4"/>
                </a:solidFill>
              </a:rPr>
              <a:t>Your Text Here </a:t>
            </a:r>
            <a:endParaRPr lang="en-US" sz="788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1677353" y="2563655"/>
            <a:ext cx="325755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4854893" y="2563655"/>
            <a:ext cx="325755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82152" y="3394906"/>
            <a:ext cx="746235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88" b="1" dirty="0">
                <a:solidFill>
                  <a:schemeClr val="accent5"/>
                </a:solidFill>
              </a:rPr>
              <a:t>Your Text Here </a:t>
            </a:r>
            <a:endParaRPr lang="en-US" sz="788" dirty="0">
              <a:solidFill>
                <a:schemeClr val="accent5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92" name="Rectangle 91"/>
          <p:cNvSpPr/>
          <p:nvPr/>
        </p:nvSpPr>
        <p:spPr>
          <a:xfrm>
            <a:off x="5329613" y="3394905"/>
            <a:ext cx="713778" cy="545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b="1" dirty="0">
                <a:solidFill>
                  <a:schemeClr val="accent6"/>
                </a:solidFill>
              </a:rPr>
              <a:t>Your Text Here </a:t>
            </a:r>
            <a:endParaRPr lang="en-US" sz="788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1677353" y="3667648"/>
            <a:ext cx="325755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4854893" y="3667648"/>
            <a:ext cx="325755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3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5751" y="1526382"/>
            <a:ext cx="3224213" cy="2872979"/>
            <a:chOff x="381000" y="1177926"/>
            <a:chExt cx="4298951" cy="3830638"/>
          </a:xfrm>
          <a:effectLst/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1000" y="3271838"/>
              <a:ext cx="4298951" cy="1736725"/>
            </a:xfrm>
            <a:custGeom>
              <a:avLst/>
              <a:gdLst>
                <a:gd name="T0" fmla="*/ 2302 w 2708"/>
                <a:gd name="T1" fmla="*/ 0 h 1094"/>
                <a:gd name="T2" fmla="*/ 1354 w 2708"/>
                <a:gd name="T3" fmla="*/ 371 h 1094"/>
                <a:gd name="T4" fmla="*/ 1354 w 2708"/>
                <a:gd name="T5" fmla="*/ 371 h 1094"/>
                <a:gd name="T6" fmla="*/ 406 w 2708"/>
                <a:gd name="T7" fmla="*/ 0 h 1094"/>
                <a:gd name="T8" fmla="*/ 0 w 2708"/>
                <a:gd name="T9" fmla="*/ 565 h 1094"/>
                <a:gd name="T10" fmla="*/ 1354 w 2708"/>
                <a:gd name="T11" fmla="*/ 1094 h 1094"/>
                <a:gd name="T12" fmla="*/ 1354 w 2708"/>
                <a:gd name="T13" fmla="*/ 1094 h 1094"/>
                <a:gd name="T14" fmla="*/ 1354 w 2708"/>
                <a:gd name="T15" fmla="*/ 1094 h 1094"/>
                <a:gd name="T16" fmla="*/ 2708 w 2708"/>
                <a:gd name="T17" fmla="*/ 565 h 1094"/>
                <a:gd name="T18" fmla="*/ 2302 w 2708"/>
                <a:gd name="T19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08" h="1094">
                  <a:moveTo>
                    <a:pt x="2302" y="0"/>
                  </a:moveTo>
                  <a:lnTo>
                    <a:pt x="1354" y="371"/>
                  </a:lnTo>
                  <a:lnTo>
                    <a:pt x="1354" y="371"/>
                  </a:lnTo>
                  <a:lnTo>
                    <a:pt x="406" y="0"/>
                  </a:lnTo>
                  <a:lnTo>
                    <a:pt x="0" y="565"/>
                  </a:lnTo>
                  <a:lnTo>
                    <a:pt x="1354" y="1094"/>
                  </a:lnTo>
                  <a:lnTo>
                    <a:pt x="1354" y="1094"/>
                  </a:lnTo>
                  <a:lnTo>
                    <a:pt x="1354" y="1094"/>
                  </a:lnTo>
                  <a:lnTo>
                    <a:pt x="2708" y="565"/>
                  </a:lnTo>
                  <a:lnTo>
                    <a:pt x="23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025525" y="2376488"/>
              <a:ext cx="3009900" cy="1484313"/>
            </a:xfrm>
            <a:custGeom>
              <a:avLst/>
              <a:gdLst>
                <a:gd name="T0" fmla="*/ 1491 w 1896"/>
                <a:gd name="T1" fmla="*/ 0 h 935"/>
                <a:gd name="T2" fmla="*/ 948 w 1896"/>
                <a:gd name="T3" fmla="*/ 211 h 935"/>
                <a:gd name="T4" fmla="*/ 948 w 1896"/>
                <a:gd name="T5" fmla="*/ 211 h 935"/>
                <a:gd name="T6" fmla="*/ 406 w 1896"/>
                <a:gd name="T7" fmla="*/ 0 h 935"/>
                <a:gd name="T8" fmla="*/ 0 w 1896"/>
                <a:gd name="T9" fmla="*/ 564 h 935"/>
                <a:gd name="T10" fmla="*/ 948 w 1896"/>
                <a:gd name="T11" fmla="*/ 935 h 935"/>
                <a:gd name="T12" fmla="*/ 948 w 1896"/>
                <a:gd name="T13" fmla="*/ 935 h 935"/>
                <a:gd name="T14" fmla="*/ 1896 w 1896"/>
                <a:gd name="T15" fmla="*/ 564 h 935"/>
                <a:gd name="T16" fmla="*/ 1491 w 1896"/>
                <a:gd name="T17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6" h="935">
                  <a:moveTo>
                    <a:pt x="1491" y="0"/>
                  </a:moveTo>
                  <a:lnTo>
                    <a:pt x="948" y="211"/>
                  </a:lnTo>
                  <a:lnTo>
                    <a:pt x="948" y="211"/>
                  </a:lnTo>
                  <a:lnTo>
                    <a:pt x="406" y="0"/>
                  </a:lnTo>
                  <a:lnTo>
                    <a:pt x="0" y="564"/>
                  </a:lnTo>
                  <a:lnTo>
                    <a:pt x="948" y="935"/>
                  </a:lnTo>
                  <a:lnTo>
                    <a:pt x="948" y="935"/>
                  </a:lnTo>
                  <a:lnTo>
                    <a:pt x="1896" y="564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670050" y="1177926"/>
              <a:ext cx="1722438" cy="1533525"/>
            </a:xfrm>
            <a:custGeom>
              <a:avLst/>
              <a:gdLst>
                <a:gd name="T0" fmla="*/ 622 w 1085"/>
                <a:gd name="T1" fmla="*/ 111 h 966"/>
                <a:gd name="T2" fmla="*/ 542 w 1085"/>
                <a:gd name="T3" fmla="*/ 0 h 966"/>
                <a:gd name="T4" fmla="*/ 542 w 1085"/>
                <a:gd name="T5" fmla="*/ 0 h 966"/>
                <a:gd name="T6" fmla="*/ 462 w 1085"/>
                <a:gd name="T7" fmla="*/ 111 h 966"/>
                <a:gd name="T8" fmla="*/ 0 w 1085"/>
                <a:gd name="T9" fmla="*/ 755 h 966"/>
                <a:gd name="T10" fmla="*/ 542 w 1085"/>
                <a:gd name="T11" fmla="*/ 966 h 966"/>
                <a:gd name="T12" fmla="*/ 542 w 1085"/>
                <a:gd name="T13" fmla="*/ 966 h 966"/>
                <a:gd name="T14" fmla="*/ 1085 w 1085"/>
                <a:gd name="T15" fmla="*/ 755 h 966"/>
                <a:gd name="T16" fmla="*/ 622 w 1085"/>
                <a:gd name="T17" fmla="*/ 11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966">
                  <a:moveTo>
                    <a:pt x="622" y="111"/>
                  </a:moveTo>
                  <a:lnTo>
                    <a:pt x="542" y="0"/>
                  </a:lnTo>
                  <a:lnTo>
                    <a:pt x="542" y="0"/>
                  </a:lnTo>
                  <a:lnTo>
                    <a:pt x="462" y="111"/>
                  </a:lnTo>
                  <a:lnTo>
                    <a:pt x="0" y="755"/>
                  </a:lnTo>
                  <a:lnTo>
                    <a:pt x="542" y="966"/>
                  </a:lnTo>
                  <a:lnTo>
                    <a:pt x="542" y="966"/>
                  </a:lnTo>
                  <a:lnTo>
                    <a:pt x="1085" y="755"/>
                  </a:lnTo>
                  <a:lnTo>
                    <a:pt x="622" y="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81000" y="1177926"/>
              <a:ext cx="2149475" cy="3830638"/>
            </a:xfrm>
            <a:custGeom>
              <a:avLst/>
              <a:gdLst>
                <a:gd name="T0" fmla="*/ 1354 w 1354"/>
                <a:gd name="T1" fmla="*/ 0 h 2413"/>
                <a:gd name="T2" fmla="*/ 1274 w 1354"/>
                <a:gd name="T3" fmla="*/ 111 h 2413"/>
                <a:gd name="T4" fmla="*/ 812 w 1354"/>
                <a:gd name="T5" fmla="*/ 755 h 2413"/>
                <a:gd name="T6" fmla="*/ 406 w 1354"/>
                <a:gd name="T7" fmla="*/ 1319 h 2413"/>
                <a:gd name="T8" fmla="*/ 0 w 1354"/>
                <a:gd name="T9" fmla="*/ 1884 h 2413"/>
                <a:gd name="T10" fmla="*/ 1354 w 1354"/>
                <a:gd name="T11" fmla="*/ 2413 h 2413"/>
                <a:gd name="T12" fmla="*/ 1354 w 1354"/>
                <a:gd name="T13" fmla="*/ 2413 h 2413"/>
                <a:gd name="T14" fmla="*/ 1354 w 1354"/>
                <a:gd name="T15" fmla="*/ 1690 h 2413"/>
                <a:gd name="T16" fmla="*/ 1354 w 1354"/>
                <a:gd name="T17" fmla="*/ 966 h 2413"/>
                <a:gd name="T18" fmla="*/ 1354 w 1354"/>
                <a:gd name="T19" fmla="*/ 0 h 2413"/>
                <a:gd name="T20" fmla="*/ 1354 w 1354"/>
                <a:gd name="T21" fmla="*/ 0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4" h="2413">
                  <a:moveTo>
                    <a:pt x="1354" y="0"/>
                  </a:moveTo>
                  <a:lnTo>
                    <a:pt x="1274" y="111"/>
                  </a:lnTo>
                  <a:lnTo>
                    <a:pt x="812" y="755"/>
                  </a:lnTo>
                  <a:lnTo>
                    <a:pt x="406" y="1319"/>
                  </a:lnTo>
                  <a:lnTo>
                    <a:pt x="0" y="1884"/>
                  </a:lnTo>
                  <a:lnTo>
                    <a:pt x="1354" y="2413"/>
                  </a:lnTo>
                  <a:lnTo>
                    <a:pt x="1354" y="2413"/>
                  </a:lnTo>
                  <a:lnTo>
                    <a:pt x="1354" y="1690"/>
                  </a:lnTo>
                  <a:lnTo>
                    <a:pt x="1354" y="966"/>
                  </a:lnTo>
                  <a:lnTo>
                    <a:pt x="1354" y="0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471738" y="3648076"/>
            <a:ext cx="197644" cy="200025"/>
            <a:chOff x="3295650" y="4006851"/>
            <a:chExt cx="263525" cy="266700"/>
          </a:xfrm>
        </p:grpSpPr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3295650" y="4006851"/>
              <a:ext cx="263525" cy="266700"/>
            </a:xfrm>
            <a:custGeom>
              <a:avLst/>
              <a:gdLst>
                <a:gd name="T0" fmla="*/ 68 w 123"/>
                <a:gd name="T1" fmla="*/ 19 h 124"/>
                <a:gd name="T2" fmla="*/ 84 w 123"/>
                <a:gd name="T3" fmla="*/ 28 h 124"/>
                <a:gd name="T4" fmla="*/ 89 w 123"/>
                <a:gd name="T5" fmla="*/ 28 h 124"/>
                <a:gd name="T6" fmla="*/ 104 w 123"/>
                <a:gd name="T7" fmla="*/ 28 h 124"/>
                <a:gd name="T8" fmla="*/ 96 w 123"/>
                <a:gd name="T9" fmla="*/ 40 h 124"/>
                <a:gd name="T10" fmla="*/ 105 w 123"/>
                <a:gd name="T11" fmla="*/ 57 h 124"/>
                <a:gd name="T12" fmla="*/ 115 w 123"/>
                <a:gd name="T13" fmla="*/ 67 h 124"/>
                <a:gd name="T14" fmla="*/ 101 w 123"/>
                <a:gd name="T15" fmla="*/ 70 h 124"/>
                <a:gd name="T16" fmla="*/ 96 w 123"/>
                <a:gd name="T17" fmla="*/ 88 h 124"/>
                <a:gd name="T18" fmla="*/ 96 w 123"/>
                <a:gd name="T19" fmla="*/ 103 h 124"/>
                <a:gd name="T20" fmla="*/ 86 w 123"/>
                <a:gd name="T21" fmla="*/ 95 h 124"/>
                <a:gd name="T22" fmla="*/ 71 w 123"/>
                <a:gd name="T23" fmla="*/ 101 h 124"/>
                <a:gd name="T24" fmla="*/ 68 w 123"/>
                <a:gd name="T25" fmla="*/ 115 h 124"/>
                <a:gd name="T26" fmla="*/ 57 w 123"/>
                <a:gd name="T27" fmla="*/ 105 h 124"/>
                <a:gd name="T28" fmla="*/ 41 w 123"/>
                <a:gd name="T29" fmla="*/ 95 h 124"/>
                <a:gd name="T30" fmla="*/ 36 w 123"/>
                <a:gd name="T31" fmla="*/ 96 h 124"/>
                <a:gd name="T32" fmla="*/ 21 w 123"/>
                <a:gd name="T33" fmla="*/ 95 h 124"/>
                <a:gd name="T34" fmla="*/ 29 w 123"/>
                <a:gd name="T35" fmla="*/ 83 h 124"/>
                <a:gd name="T36" fmla="*/ 19 w 123"/>
                <a:gd name="T37" fmla="*/ 67 h 124"/>
                <a:gd name="T38" fmla="*/ 9 w 123"/>
                <a:gd name="T39" fmla="*/ 57 h 124"/>
                <a:gd name="T40" fmla="*/ 23 w 123"/>
                <a:gd name="T41" fmla="*/ 54 h 124"/>
                <a:gd name="T42" fmla="*/ 28 w 123"/>
                <a:gd name="T43" fmla="*/ 36 h 124"/>
                <a:gd name="T44" fmla="*/ 29 w 123"/>
                <a:gd name="T45" fmla="*/ 21 h 124"/>
                <a:gd name="T46" fmla="*/ 39 w 123"/>
                <a:gd name="T47" fmla="*/ 29 h 124"/>
                <a:gd name="T48" fmla="*/ 54 w 123"/>
                <a:gd name="T49" fmla="*/ 23 h 124"/>
                <a:gd name="T50" fmla="*/ 57 w 123"/>
                <a:gd name="T51" fmla="*/ 9 h 124"/>
                <a:gd name="T52" fmla="*/ 56 w 123"/>
                <a:gd name="T53" fmla="*/ 0 h 124"/>
                <a:gd name="T54" fmla="*/ 48 w 123"/>
                <a:gd name="T55" fmla="*/ 15 h 124"/>
                <a:gd name="T56" fmla="*/ 33 w 123"/>
                <a:gd name="T57" fmla="*/ 14 h 124"/>
                <a:gd name="T58" fmla="*/ 22 w 123"/>
                <a:gd name="T59" fmla="*/ 14 h 124"/>
                <a:gd name="T60" fmla="*/ 14 w 123"/>
                <a:gd name="T61" fmla="*/ 34 h 124"/>
                <a:gd name="T62" fmla="*/ 15 w 123"/>
                <a:gd name="T63" fmla="*/ 49 h 124"/>
                <a:gd name="T64" fmla="*/ 0 w 123"/>
                <a:gd name="T65" fmla="*/ 57 h 124"/>
                <a:gd name="T66" fmla="*/ 8 w 123"/>
                <a:gd name="T67" fmla="*/ 75 h 124"/>
                <a:gd name="T68" fmla="*/ 19 w 123"/>
                <a:gd name="T69" fmla="*/ 85 h 124"/>
                <a:gd name="T70" fmla="*/ 14 w 123"/>
                <a:gd name="T71" fmla="*/ 102 h 124"/>
                <a:gd name="T72" fmla="*/ 27 w 123"/>
                <a:gd name="T73" fmla="*/ 112 h 124"/>
                <a:gd name="T74" fmla="*/ 38 w 123"/>
                <a:gd name="T75" fmla="*/ 104 h 124"/>
                <a:gd name="T76" fmla="*/ 48 w 123"/>
                <a:gd name="T77" fmla="*/ 116 h 124"/>
                <a:gd name="T78" fmla="*/ 67 w 123"/>
                <a:gd name="T79" fmla="*/ 124 h 124"/>
                <a:gd name="T80" fmla="*/ 75 w 123"/>
                <a:gd name="T81" fmla="*/ 109 h 124"/>
                <a:gd name="T82" fmla="*/ 90 w 123"/>
                <a:gd name="T83" fmla="*/ 109 h 124"/>
                <a:gd name="T84" fmla="*/ 101 w 123"/>
                <a:gd name="T85" fmla="*/ 109 h 124"/>
                <a:gd name="T86" fmla="*/ 109 w 123"/>
                <a:gd name="T87" fmla="*/ 90 h 124"/>
                <a:gd name="T88" fmla="*/ 108 w 123"/>
                <a:gd name="T89" fmla="*/ 75 h 124"/>
                <a:gd name="T90" fmla="*/ 123 w 123"/>
                <a:gd name="T91" fmla="*/ 67 h 124"/>
                <a:gd name="T92" fmla="*/ 115 w 123"/>
                <a:gd name="T93" fmla="*/ 49 h 124"/>
                <a:gd name="T94" fmla="*/ 104 w 123"/>
                <a:gd name="T95" fmla="*/ 39 h 124"/>
                <a:gd name="T96" fmla="*/ 109 w 123"/>
                <a:gd name="T97" fmla="*/ 22 h 124"/>
                <a:gd name="T98" fmla="*/ 96 w 123"/>
                <a:gd name="T99" fmla="*/ 12 h 124"/>
                <a:gd name="T100" fmla="*/ 85 w 123"/>
                <a:gd name="T101" fmla="*/ 20 h 124"/>
                <a:gd name="T102" fmla="*/ 75 w 123"/>
                <a:gd name="T103" fmla="*/ 8 h 124"/>
                <a:gd name="T104" fmla="*/ 56 w 123"/>
                <a:gd name="T10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4">
                  <a:moveTo>
                    <a:pt x="68" y="9"/>
                  </a:moveTo>
                  <a:cubicBezTo>
                    <a:pt x="68" y="19"/>
                    <a:pt x="68" y="19"/>
                    <a:pt x="68" y="19"/>
                  </a:cubicBezTo>
                  <a:cubicBezTo>
                    <a:pt x="68" y="21"/>
                    <a:pt x="69" y="23"/>
                    <a:pt x="71" y="23"/>
                  </a:cubicBezTo>
                  <a:cubicBezTo>
                    <a:pt x="75" y="24"/>
                    <a:pt x="80" y="26"/>
                    <a:pt x="84" y="28"/>
                  </a:cubicBezTo>
                  <a:cubicBezTo>
                    <a:pt x="84" y="29"/>
                    <a:pt x="85" y="29"/>
                    <a:pt x="86" y="29"/>
                  </a:cubicBezTo>
                  <a:cubicBezTo>
                    <a:pt x="87" y="29"/>
                    <a:pt x="88" y="29"/>
                    <a:pt x="89" y="28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5" y="37"/>
                    <a:pt x="95" y="39"/>
                    <a:pt x="96" y="40"/>
                  </a:cubicBezTo>
                  <a:cubicBezTo>
                    <a:pt x="99" y="45"/>
                    <a:pt x="100" y="49"/>
                    <a:pt x="101" y="54"/>
                  </a:cubicBezTo>
                  <a:cubicBezTo>
                    <a:pt x="102" y="55"/>
                    <a:pt x="103" y="57"/>
                    <a:pt x="105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67"/>
                    <a:pt x="115" y="67"/>
                    <a:pt x="115" y="67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03" y="67"/>
                    <a:pt x="102" y="69"/>
                    <a:pt x="101" y="70"/>
                  </a:cubicBezTo>
                  <a:cubicBezTo>
                    <a:pt x="100" y="75"/>
                    <a:pt x="99" y="80"/>
                    <a:pt x="96" y="83"/>
                  </a:cubicBezTo>
                  <a:cubicBezTo>
                    <a:pt x="95" y="85"/>
                    <a:pt x="95" y="87"/>
                    <a:pt x="96" y="88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89" y="96"/>
                    <a:pt x="89" y="96"/>
                    <a:pt x="89" y="96"/>
                  </a:cubicBezTo>
                  <a:cubicBezTo>
                    <a:pt x="88" y="95"/>
                    <a:pt x="87" y="95"/>
                    <a:pt x="86" y="95"/>
                  </a:cubicBezTo>
                  <a:cubicBezTo>
                    <a:pt x="85" y="95"/>
                    <a:pt x="84" y="95"/>
                    <a:pt x="84" y="95"/>
                  </a:cubicBezTo>
                  <a:cubicBezTo>
                    <a:pt x="79" y="98"/>
                    <a:pt x="75" y="100"/>
                    <a:pt x="71" y="101"/>
                  </a:cubicBezTo>
                  <a:cubicBezTo>
                    <a:pt x="69" y="101"/>
                    <a:pt x="68" y="103"/>
                    <a:pt x="68" y="10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3"/>
                    <a:pt x="56" y="101"/>
                    <a:pt x="54" y="101"/>
                  </a:cubicBezTo>
                  <a:cubicBezTo>
                    <a:pt x="49" y="100"/>
                    <a:pt x="45" y="98"/>
                    <a:pt x="41" y="95"/>
                  </a:cubicBezTo>
                  <a:cubicBezTo>
                    <a:pt x="40" y="95"/>
                    <a:pt x="40" y="95"/>
                    <a:pt x="39" y="95"/>
                  </a:cubicBezTo>
                  <a:cubicBezTo>
                    <a:pt x="38" y="95"/>
                    <a:pt x="37" y="95"/>
                    <a:pt x="36" y="96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30" y="87"/>
                    <a:pt x="30" y="85"/>
                    <a:pt x="29" y="83"/>
                  </a:cubicBezTo>
                  <a:cubicBezTo>
                    <a:pt x="26" y="79"/>
                    <a:pt x="24" y="75"/>
                    <a:pt x="23" y="70"/>
                  </a:cubicBezTo>
                  <a:cubicBezTo>
                    <a:pt x="23" y="69"/>
                    <a:pt x="21" y="67"/>
                    <a:pt x="19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1" y="57"/>
                    <a:pt x="23" y="55"/>
                    <a:pt x="23" y="54"/>
                  </a:cubicBezTo>
                  <a:cubicBezTo>
                    <a:pt x="24" y="49"/>
                    <a:pt x="26" y="44"/>
                    <a:pt x="29" y="40"/>
                  </a:cubicBezTo>
                  <a:cubicBezTo>
                    <a:pt x="30" y="39"/>
                    <a:pt x="30" y="37"/>
                    <a:pt x="28" y="3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8" y="29"/>
                    <a:pt x="39" y="29"/>
                  </a:cubicBezTo>
                  <a:cubicBezTo>
                    <a:pt x="39" y="29"/>
                    <a:pt x="40" y="29"/>
                    <a:pt x="41" y="28"/>
                  </a:cubicBezTo>
                  <a:cubicBezTo>
                    <a:pt x="45" y="26"/>
                    <a:pt x="49" y="24"/>
                    <a:pt x="54" y="23"/>
                  </a:cubicBezTo>
                  <a:cubicBezTo>
                    <a:pt x="56" y="23"/>
                    <a:pt x="57" y="21"/>
                    <a:pt x="57" y="1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68" y="9"/>
                    <a:pt x="68" y="9"/>
                    <a:pt x="68" y="9"/>
                  </a:cubicBezTo>
                  <a:close/>
                  <a:moveTo>
                    <a:pt x="56" y="0"/>
                  </a:moveTo>
                  <a:cubicBezTo>
                    <a:pt x="52" y="0"/>
                    <a:pt x="48" y="3"/>
                    <a:pt x="48" y="8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5" y="17"/>
                    <a:pt x="41" y="18"/>
                    <a:pt x="38" y="2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3"/>
                    <a:pt x="30" y="12"/>
                    <a:pt x="28" y="12"/>
                  </a:cubicBezTo>
                  <a:cubicBezTo>
                    <a:pt x="26" y="12"/>
                    <a:pt x="23" y="13"/>
                    <a:pt x="22" y="14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1" y="25"/>
                    <a:pt x="11" y="30"/>
                    <a:pt x="14" y="34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2"/>
                    <a:pt x="16" y="45"/>
                    <a:pt x="15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3" y="49"/>
                    <a:pt x="0" y="52"/>
                    <a:pt x="0" y="5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3" y="75"/>
                    <a:pt x="8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6" y="79"/>
                    <a:pt x="17" y="82"/>
                    <a:pt x="19" y="85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11" y="93"/>
                    <a:pt x="11" y="98"/>
                    <a:pt x="14" y="102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23" y="111"/>
                    <a:pt x="25" y="112"/>
                    <a:pt x="27" y="112"/>
                  </a:cubicBezTo>
                  <a:cubicBezTo>
                    <a:pt x="29" y="112"/>
                    <a:pt x="32" y="111"/>
                    <a:pt x="33" y="109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1" y="106"/>
                    <a:pt x="45" y="107"/>
                    <a:pt x="48" y="109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20"/>
                    <a:pt x="52" y="124"/>
                    <a:pt x="56" y="124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71" y="124"/>
                    <a:pt x="75" y="120"/>
                    <a:pt x="75" y="116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78" y="107"/>
                    <a:pt x="82" y="106"/>
                    <a:pt x="85" y="104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1" y="111"/>
                    <a:pt x="93" y="112"/>
                    <a:pt x="95" y="112"/>
                  </a:cubicBezTo>
                  <a:cubicBezTo>
                    <a:pt x="97" y="112"/>
                    <a:pt x="99" y="111"/>
                    <a:pt x="101" y="109"/>
                  </a:cubicBezTo>
                  <a:cubicBezTo>
                    <a:pt x="109" y="102"/>
                    <a:pt x="109" y="102"/>
                    <a:pt x="109" y="102"/>
                  </a:cubicBezTo>
                  <a:cubicBezTo>
                    <a:pt x="112" y="99"/>
                    <a:pt x="112" y="94"/>
                    <a:pt x="109" y="90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06" y="82"/>
                    <a:pt x="107" y="79"/>
                    <a:pt x="108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20" y="75"/>
                    <a:pt x="123" y="72"/>
                    <a:pt x="123" y="67"/>
                  </a:cubicBezTo>
                  <a:cubicBezTo>
                    <a:pt x="123" y="57"/>
                    <a:pt x="123" y="57"/>
                    <a:pt x="123" y="57"/>
                  </a:cubicBezTo>
                  <a:cubicBezTo>
                    <a:pt x="123" y="52"/>
                    <a:pt x="119" y="49"/>
                    <a:pt x="115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7" y="45"/>
                    <a:pt x="106" y="42"/>
                    <a:pt x="104" y="39"/>
                  </a:cubicBezTo>
                  <a:cubicBezTo>
                    <a:pt x="109" y="34"/>
                    <a:pt x="109" y="34"/>
                    <a:pt x="109" y="34"/>
                  </a:cubicBezTo>
                  <a:cubicBezTo>
                    <a:pt x="112" y="31"/>
                    <a:pt x="112" y="26"/>
                    <a:pt x="109" y="22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0" y="13"/>
                    <a:pt x="98" y="12"/>
                    <a:pt x="96" y="12"/>
                  </a:cubicBezTo>
                  <a:cubicBezTo>
                    <a:pt x="94" y="12"/>
                    <a:pt x="91" y="13"/>
                    <a:pt x="90" y="14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18"/>
                    <a:pt x="78" y="17"/>
                    <a:pt x="75" y="15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3"/>
                    <a:pt x="71" y="0"/>
                    <a:pt x="67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3370263" y="4083051"/>
              <a:ext cx="115888" cy="115888"/>
            </a:xfrm>
            <a:custGeom>
              <a:avLst/>
              <a:gdLst>
                <a:gd name="T0" fmla="*/ 27 w 54"/>
                <a:gd name="T1" fmla="*/ 8 h 54"/>
                <a:gd name="T2" fmla="*/ 46 w 54"/>
                <a:gd name="T3" fmla="*/ 27 h 54"/>
                <a:gd name="T4" fmla="*/ 27 w 54"/>
                <a:gd name="T5" fmla="*/ 46 h 54"/>
                <a:gd name="T6" fmla="*/ 8 w 54"/>
                <a:gd name="T7" fmla="*/ 27 h 54"/>
                <a:gd name="T8" fmla="*/ 27 w 54"/>
                <a:gd name="T9" fmla="*/ 8 h 54"/>
                <a:gd name="T10" fmla="*/ 27 w 54"/>
                <a:gd name="T11" fmla="*/ 0 h 54"/>
                <a:gd name="T12" fmla="*/ 0 w 54"/>
                <a:gd name="T13" fmla="*/ 27 h 54"/>
                <a:gd name="T14" fmla="*/ 27 w 54"/>
                <a:gd name="T15" fmla="*/ 54 h 54"/>
                <a:gd name="T16" fmla="*/ 54 w 54"/>
                <a:gd name="T17" fmla="*/ 27 h 54"/>
                <a:gd name="T18" fmla="*/ 27 w 54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8"/>
                  </a:moveTo>
                  <a:cubicBezTo>
                    <a:pt x="37" y="8"/>
                    <a:pt x="46" y="17"/>
                    <a:pt x="46" y="27"/>
                  </a:cubicBezTo>
                  <a:cubicBezTo>
                    <a:pt x="46" y="37"/>
                    <a:pt x="37" y="46"/>
                    <a:pt x="27" y="46"/>
                  </a:cubicBezTo>
                  <a:cubicBezTo>
                    <a:pt x="17" y="46"/>
                    <a:pt x="8" y="37"/>
                    <a:pt x="8" y="27"/>
                  </a:cubicBezTo>
                  <a:cubicBezTo>
                    <a:pt x="8" y="17"/>
                    <a:pt x="17" y="8"/>
                    <a:pt x="27" y="8"/>
                  </a:cubicBezTo>
                  <a:close/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99097" y="2882504"/>
            <a:ext cx="128588" cy="198835"/>
            <a:chOff x="3065463" y="2986088"/>
            <a:chExt cx="171450" cy="265113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125788" y="3009901"/>
              <a:ext cx="50800" cy="122238"/>
            </a:xfrm>
            <a:custGeom>
              <a:avLst/>
              <a:gdLst>
                <a:gd name="T0" fmla="*/ 12 w 24"/>
                <a:gd name="T1" fmla="*/ 0 h 57"/>
                <a:gd name="T2" fmla="*/ 8 w 24"/>
                <a:gd name="T3" fmla="*/ 4 h 57"/>
                <a:gd name="T4" fmla="*/ 8 w 24"/>
                <a:gd name="T5" fmla="*/ 7 h 57"/>
                <a:gd name="T6" fmla="*/ 0 w 24"/>
                <a:gd name="T7" fmla="*/ 18 h 57"/>
                <a:gd name="T8" fmla="*/ 10 w 24"/>
                <a:gd name="T9" fmla="*/ 32 h 57"/>
                <a:gd name="T10" fmla="*/ 16 w 24"/>
                <a:gd name="T11" fmla="*/ 39 h 57"/>
                <a:gd name="T12" fmla="*/ 12 w 24"/>
                <a:gd name="T13" fmla="*/ 43 h 57"/>
                <a:gd name="T14" fmla="*/ 8 w 24"/>
                <a:gd name="T15" fmla="*/ 39 h 57"/>
                <a:gd name="T16" fmla="*/ 4 w 24"/>
                <a:gd name="T17" fmla="*/ 35 h 57"/>
                <a:gd name="T18" fmla="*/ 0 w 24"/>
                <a:gd name="T19" fmla="*/ 39 h 57"/>
                <a:gd name="T20" fmla="*/ 8 w 24"/>
                <a:gd name="T21" fmla="*/ 50 h 57"/>
                <a:gd name="T22" fmla="*/ 8 w 24"/>
                <a:gd name="T23" fmla="*/ 53 h 57"/>
                <a:gd name="T24" fmla="*/ 12 w 24"/>
                <a:gd name="T25" fmla="*/ 57 h 57"/>
                <a:gd name="T26" fmla="*/ 16 w 24"/>
                <a:gd name="T27" fmla="*/ 53 h 57"/>
                <a:gd name="T28" fmla="*/ 16 w 24"/>
                <a:gd name="T29" fmla="*/ 50 h 57"/>
                <a:gd name="T30" fmla="*/ 24 w 24"/>
                <a:gd name="T31" fmla="*/ 39 h 57"/>
                <a:gd name="T32" fmla="*/ 14 w 24"/>
                <a:gd name="T33" fmla="*/ 25 h 57"/>
                <a:gd name="T34" fmla="*/ 8 w 24"/>
                <a:gd name="T35" fmla="*/ 18 h 57"/>
                <a:gd name="T36" fmla="*/ 12 w 24"/>
                <a:gd name="T37" fmla="*/ 14 h 57"/>
                <a:gd name="T38" fmla="*/ 16 w 24"/>
                <a:gd name="T39" fmla="*/ 18 h 57"/>
                <a:gd name="T40" fmla="*/ 19 w 24"/>
                <a:gd name="T41" fmla="*/ 22 h 57"/>
                <a:gd name="T42" fmla="*/ 24 w 24"/>
                <a:gd name="T43" fmla="*/ 18 h 57"/>
                <a:gd name="T44" fmla="*/ 16 w 24"/>
                <a:gd name="T45" fmla="*/ 7 h 57"/>
                <a:gd name="T46" fmla="*/ 16 w 24"/>
                <a:gd name="T47" fmla="*/ 4 h 57"/>
                <a:gd name="T48" fmla="*/ 12 w 24"/>
                <a:gd name="T4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57">
                  <a:moveTo>
                    <a:pt x="12" y="0"/>
                  </a:moveTo>
                  <a:cubicBezTo>
                    <a:pt x="10" y="0"/>
                    <a:pt x="8" y="2"/>
                    <a:pt x="8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8"/>
                    <a:pt x="0" y="13"/>
                    <a:pt x="0" y="18"/>
                  </a:cubicBezTo>
                  <a:cubicBezTo>
                    <a:pt x="0" y="25"/>
                    <a:pt x="6" y="28"/>
                    <a:pt x="10" y="32"/>
                  </a:cubicBezTo>
                  <a:cubicBezTo>
                    <a:pt x="13" y="34"/>
                    <a:pt x="16" y="36"/>
                    <a:pt x="16" y="39"/>
                  </a:cubicBezTo>
                  <a:cubicBezTo>
                    <a:pt x="16" y="41"/>
                    <a:pt x="14" y="43"/>
                    <a:pt x="12" y="43"/>
                  </a:cubicBezTo>
                  <a:cubicBezTo>
                    <a:pt x="10" y="43"/>
                    <a:pt x="8" y="41"/>
                    <a:pt x="8" y="39"/>
                  </a:cubicBezTo>
                  <a:cubicBezTo>
                    <a:pt x="8" y="36"/>
                    <a:pt x="6" y="35"/>
                    <a:pt x="4" y="35"/>
                  </a:cubicBezTo>
                  <a:cubicBezTo>
                    <a:pt x="2" y="35"/>
                    <a:pt x="0" y="36"/>
                    <a:pt x="0" y="39"/>
                  </a:cubicBezTo>
                  <a:cubicBezTo>
                    <a:pt x="0" y="44"/>
                    <a:pt x="4" y="48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5"/>
                    <a:pt x="10" y="57"/>
                    <a:pt x="12" y="57"/>
                  </a:cubicBezTo>
                  <a:cubicBezTo>
                    <a:pt x="14" y="56"/>
                    <a:pt x="16" y="54"/>
                    <a:pt x="16" y="53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0" y="48"/>
                    <a:pt x="24" y="44"/>
                    <a:pt x="24" y="39"/>
                  </a:cubicBezTo>
                  <a:cubicBezTo>
                    <a:pt x="24" y="32"/>
                    <a:pt x="18" y="28"/>
                    <a:pt x="14" y="25"/>
                  </a:cubicBezTo>
                  <a:cubicBezTo>
                    <a:pt x="11" y="23"/>
                    <a:pt x="8" y="21"/>
                    <a:pt x="8" y="18"/>
                  </a:cubicBezTo>
                  <a:cubicBezTo>
                    <a:pt x="8" y="16"/>
                    <a:pt x="10" y="14"/>
                    <a:pt x="12" y="14"/>
                  </a:cubicBezTo>
                  <a:cubicBezTo>
                    <a:pt x="14" y="14"/>
                    <a:pt x="16" y="16"/>
                    <a:pt x="16" y="18"/>
                  </a:cubicBezTo>
                  <a:cubicBezTo>
                    <a:pt x="16" y="21"/>
                    <a:pt x="18" y="22"/>
                    <a:pt x="19" y="22"/>
                  </a:cubicBezTo>
                  <a:cubicBezTo>
                    <a:pt x="22" y="22"/>
                    <a:pt x="24" y="21"/>
                    <a:pt x="24" y="18"/>
                  </a:cubicBezTo>
                  <a:cubicBezTo>
                    <a:pt x="24" y="13"/>
                    <a:pt x="20" y="9"/>
                    <a:pt x="16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3065463" y="2986088"/>
              <a:ext cx="171450" cy="265113"/>
            </a:xfrm>
            <a:custGeom>
              <a:avLst/>
              <a:gdLst>
                <a:gd name="T0" fmla="*/ 40 w 80"/>
                <a:gd name="T1" fmla="*/ 7 h 123"/>
                <a:gd name="T2" fmla="*/ 72 w 80"/>
                <a:gd name="T3" fmla="*/ 40 h 123"/>
                <a:gd name="T4" fmla="*/ 40 w 80"/>
                <a:gd name="T5" fmla="*/ 72 h 123"/>
                <a:gd name="T6" fmla="*/ 8 w 80"/>
                <a:gd name="T7" fmla="*/ 40 h 123"/>
                <a:gd name="T8" fmla="*/ 40 w 80"/>
                <a:gd name="T9" fmla="*/ 7 h 123"/>
                <a:gd name="T10" fmla="*/ 8 w 80"/>
                <a:gd name="T11" fmla="*/ 87 h 123"/>
                <a:gd name="T12" fmla="*/ 27 w 80"/>
                <a:gd name="T13" fmla="*/ 96 h 123"/>
                <a:gd name="T14" fmla="*/ 36 w 80"/>
                <a:gd name="T15" fmla="*/ 114 h 123"/>
                <a:gd name="T16" fmla="*/ 17 w 80"/>
                <a:gd name="T17" fmla="*/ 105 h 123"/>
                <a:gd name="T18" fmla="*/ 8 w 80"/>
                <a:gd name="T19" fmla="*/ 87 h 123"/>
                <a:gd name="T20" fmla="*/ 72 w 80"/>
                <a:gd name="T21" fmla="*/ 87 h 123"/>
                <a:gd name="T22" fmla="*/ 72 w 80"/>
                <a:gd name="T23" fmla="*/ 87 h 123"/>
                <a:gd name="T24" fmla="*/ 63 w 80"/>
                <a:gd name="T25" fmla="*/ 105 h 123"/>
                <a:gd name="T26" fmla="*/ 44 w 80"/>
                <a:gd name="T27" fmla="*/ 114 h 123"/>
                <a:gd name="T28" fmla="*/ 53 w 80"/>
                <a:gd name="T29" fmla="*/ 96 h 123"/>
                <a:gd name="T30" fmla="*/ 72 w 80"/>
                <a:gd name="T31" fmla="*/ 87 h 123"/>
                <a:gd name="T32" fmla="*/ 40 w 80"/>
                <a:gd name="T33" fmla="*/ 0 h 123"/>
                <a:gd name="T34" fmla="*/ 0 w 80"/>
                <a:gd name="T35" fmla="*/ 40 h 123"/>
                <a:gd name="T36" fmla="*/ 36 w 80"/>
                <a:gd name="T37" fmla="*/ 80 h 123"/>
                <a:gd name="T38" fmla="*/ 36 w 80"/>
                <a:gd name="T39" fmla="*/ 95 h 123"/>
                <a:gd name="T40" fmla="*/ 33 w 80"/>
                <a:gd name="T41" fmla="*/ 90 h 123"/>
                <a:gd name="T42" fmla="*/ 4 w 80"/>
                <a:gd name="T43" fmla="*/ 78 h 123"/>
                <a:gd name="T44" fmla="*/ 0 w 80"/>
                <a:gd name="T45" fmla="*/ 82 h 123"/>
                <a:gd name="T46" fmla="*/ 12 w 80"/>
                <a:gd name="T47" fmla="*/ 111 h 123"/>
                <a:gd name="T48" fmla="*/ 40 w 80"/>
                <a:gd name="T49" fmla="*/ 123 h 123"/>
                <a:gd name="T50" fmla="*/ 40 w 80"/>
                <a:gd name="T51" fmla="*/ 123 h 123"/>
                <a:gd name="T52" fmla="*/ 42 w 80"/>
                <a:gd name="T53" fmla="*/ 123 h 123"/>
                <a:gd name="T54" fmla="*/ 68 w 80"/>
                <a:gd name="T55" fmla="*/ 111 h 123"/>
                <a:gd name="T56" fmla="*/ 80 w 80"/>
                <a:gd name="T57" fmla="*/ 82 h 123"/>
                <a:gd name="T58" fmla="*/ 76 w 80"/>
                <a:gd name="T59" fmla="*/ 78 h 123"/>
                <a:gd name="T60" fmla="*/ 75 w 80"/>
                <a:gd name="T61" fmla="*/ 78 h 123"/>
                <a:gd name="T62" fmla="*/ 48 w 80"/>
                <a:gd name="T63" fmla="*/ 90 h 123"/>
                <a:gd name="T64" fmla="*/ 44 w 80"/>
                <a:gd name="T65" fmla="*/ 95 h 123"/>
                <a:gd name="T66" fmla="*/ 44 w 80"/>
                <a:gd name="T67" fmla="*/ 80 h 123"/>
                <a:gd name="T68" fmla="*/ 80 w 80"/>
                <a:gd name="T69" fmla="*/ 40 h 123"/>
                <a:gd name="T70" fmla="*/ 40 w 80"/>
                <a:gd name="T7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123">
                  <a:moveTo>
                    <a:pt x="40" y="7"/>
                  </a:moveTo>
                  <a:cubicBezTo>
                    <a:pt x="58" y="7"/>
                    <a:pt x="72" y="22"/>
                    <a:pt x="72" y="40"/>
                  </a:cubicBezTo>
                  <a:cubicBezTo>
                    <a:pt x="72" y="57"/>
                    <a:pt x="58" y="72"/>
                    <a:pt x="40" y="72"/>
                  </a:cubicBezTo>
                  <a:cubicBezTo>
                    <a:pt x="22" y="72"/>
                    <a:pt x="8" y="57"/>
                    <a:pt x="8" y="40"/>
                  </a:cubicBezTo>
                  <a:cubicBezTo>
                    <a:pt x="8" y="22"/>
                    <a:pt x="23" y="7"/>
                    <a:pt x="40" y="7"/>
                  </a:cubicBezTo>
                  <a:close/>
                  <a:moveTo>
                    <a:pt x="8" y="87"/>
                  </a:moveTo>
                  <a:cubicBezTo>
                    <a:pt x="15" y="87"/>
                    <a:pt x="21" y="90"/>
                    <a:pt x="27" y="96"/>
                  </a:cubicBezTo>
                  <a:cubicBezTo>
                    <a:pt x="32" y="101"/>
                    <a:pt x="35" y="108"/>
                    <a:pt x="36" y="114"/>
                  </a:cubicBezTo>
                  <a:cubicBezTo>
                    <a:pt x="29" y="114"/>
                    <a:pt x="23" y="110"/>
                    <a:pt x="17" y="105"/>
                  </a:cubicBezTo>
                  <a:cubicBezTo>
                    <a:pt x="12" y="100"/>
                    <a:pt x="9" y="93"/>
                    <a:pt x="8" y="87"/>
                  </a:cubicBezTo>
                  <a:close/>
                  <a:moveTo>
                    <a:pt x="72" y="87"/>
                  </a:moveTo>
                  <a:cubicBezTo>
                    <a:pt x="72" y="87"/>
                    <a:pt x="72" y="87"/>
                    <a:pt x="72" y="87"/>
                  </a:cubicBezTo>
                  <a:cubicBezTo>
                    <a:pt x="71" y="93"/>
                    <a:pt x="68" y="99"/>
                    <a:pt x="63" y="105"/>
                  </a:cubicBezTo>
                  <a:cubicBezTo>
                    <a:pt x="57" y="110"/>
                    <a:pt x="51" y="114"/>
                    <a:pt x="44" y="114"/>
                  </a:cubicBezTo>
                  <a:cubicBezTo>
                    <a:pt x="45" y="108"/>
                    <a:pt x="48" y="101"/>
                    <a:pt x="53" y="96"/>
                  </a:cubicBezTo>
                  <a:cubicBezTo>
                    <a:pt x="59" y="90"/>
                    <a:pt x="66" y="87"/>
                    <a:pt x="72" y="87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1"/>
                    <a:pt x="16" y="78"/>
                    <a:pt x="36" y="80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5" y="93"/>
                    <a:pt x="34" y="91"/>
                    <a:pt x="33" y="90"/>
                  </a:cubicBezTo>
                  <a:cubicBezTo>
                    <a:pt x="25" y="83"/>
                    <a:pt x="15" y="78"/>
                    <a:pt x="4" y="78"/>
                  </a:cubicBezTo>
                  <a:cubicBezTo>
                    <a:pt x="2" y="78"/>
                    <a:pt x="0" y="80"/>
                    <a:pt x="0" y="82"/>
                  </a:cubicBezTo>
                  <a:cubicBezTo>
                    <a:pt x="0" y="93"/>
                    <a:pt x="4" y="103"/>
                    <a:pt x="12" y="111"/>
                  </a:cubicBezTo>
                  <a:cubicBezTo>
                    <a:pt x="20" y="119"/>
                    <a:pt x="29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1" y="123"/>
                    <a:pt x="41" y="123"/>
                    <a:pt x="42" y="123"/>
                  </a:cubicBezTo>
                  <a:cubicBezTo>
                    <a:pt x="52" y="123"/>
                    <a:pt x="61" y="118"/>
                    <a:pt x="68" y="111"/>
                  </a:cubicBezTo>
                  <a:cubicBezTo>
                    <a:pt x="76" y="103"/>
                    <a:pt x="80" y="93"/>
                    <a:pt x="80" y="82"/>
                  </a:cubicBezTo>
                  <a:cubicBezTo>
                    <a:pt x="80" y="80"/>
                    <a:pt x="78" y="78"/>
                    <a:pt x="76" y="78"/>
                  </a:cubicBezTo>
                  <a:cubicBezTo>
                    <a:pt x="76" y="78"/>
                    <a:pt x="76" y="78"/>
                    <a:pt x="75" y="78"/>
                  </a:cubicBezTo>
                  <a:cubicBezTo>
                    <a:pt x="65" y="78"/>
                    <a:pt x="55" y="83"/>
                    <a:pt x="48" y="90"/>
                  </a:cubicBezTo>
                  <a:cubicBezTo>
                    <a:pt x="47" y="92"/>
                    <a:pt x="45" y="93"/>
                    <a:pt x="44" y="95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64" y="78"/>
                    <a:pt x="80" y="61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058591" y="2226470"/>
            <a:ext cx="198835" cy="198835"/>
            <a:chOff x="2744788" y="2111376"/>
            <a:chExt cx="265113" cy="265113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744788" y="2111376"/>
              <a:ext cx="265113" cy="265113"/>
            </a:xfrm>
            <a:custGeom>
              <a:avLst/>
              <a:gdLst>
                <a:gd name="T0" fmla="*/ 45 w 123"/>
                <a:gd name="T1" fmla="*/ 32 h 123"/>
                <a:gd name="T2" fmla="*/ 59 w 123"/>
                <a:gd name="T3" fmla="*/ 45 h 123"/>
                <a:gd name="T4" fmla="*/ 57 w 123"/>
                <a:gd name="T5" fmla="*/ 52 h 123"/>
                <a:gd name="T6" fmla="*/ 52 w 123"/>
                <a:gd name="T7" fmla="*/ 57 h 123"/>
                <a:gd name="T8" fmla="*/ 45 w 123"/>
                <a:gd name="T9" fmla="*/ 59 h 123"/>
                <a:gd name="T10" fmla="*/ 32 w 123"/>
                <a:gd name="T11" fmla="*/ 45 h 123"/>
                <a:gd name="T12" fmla="*/ 45 w 123"/>
                <a:gd name="T13" fmla="*/ 32 h 123"/>
                <a:gd name="T14" fmla="*/ 45 w 123"/>
                <a:gd name="T15" fmla="*/ 8 h 123"/>
                <a:gd name="T16" fmla="*/ 82 w 123"/>
                <a:gd name="T17" fmla="*/ 41 h 123"/>
                <a:gd name="T18" fmla="*/ 82 w 123"/>
                <a:gd name="T19" fmla="*/ 43 h 123"/>
                <a:gd name="T20" fmla="*/ 66 w 123"/>
                <a:gd name="T21" fmla="*/ 46 h 123"/>
                <a:gd name="T22" fmla="*/ 66 w 123"/>
                <a:gd name="T23" fmla="*/ 45 h 123"/>
                <a:gd name="T24" fmla="*/ 45 w 123"/>
                <a:gd name="T25" fmla="*/ 24 h 123"/>
                <a:gd name="T26" fmla="*/ 24 w 123"/>
                <a:gd name="T27" fmla="*/ 45 h 123"/>
                <a:gd name="T28" fmla="*/ 45 w 123"/>
                <a:gd name="T29" fmla="*/ 67 h 123"/>
                <a:gd name="T30" fmla="*/ 46 w 123"/>
                <a:gd name="T31" fmla="*/ 67 h 123"/>
                <a:gd name="T32" fmla="*/ 42 w 123"/>
                <a:gd name="T33" fmla="*/ 83 h 123"/>
                <a:gd name="T34" fmla="*/ 50 w 123"/>
                <a:gd name="T35" fmla="*/ 105 h 123"/>
                <a:gd name="T36" fmla="*/ 45 w 123"/>
                <a:gd name="T37" fmla="*/ 112 h 123"/>
                <a:gd name="T38" fmla="*/ 15 w 123"/>
                <a:gd name="T39" fmla="*/ 68 h 123"/>
                <a:gd name="T40" fmla="*/ 7 w 123"/>
                <a:gd name="T41" fmla="*/ 45 h 123"/>
                <a:gd name="T42" fmla="*/ 45 w 123"/>
                <a:gd name="T43" fmla="*/ 8 h 123"/>
                <a:gd name="T44" fmla="*/ 83 w 123"/>
                <a:gd name="T45" fmla="*/ 51 h 123"/>
                <a:gd name="T46" fmla="*/ 115 w 123"/>
                <a:gd name="T47" fmla="*/ 83 h 123"/>
                <a:gd name="T48" fmla="*/ 83 w 123"/>
                <a:gd name="T49" fmla="*/ 115 h 123"/>
                <a:gd name="T50" fmla="*/ 51 w 123"/>
                <a:gd name="T51" fmla="*/ 83 h 123"/>
                <a:gd name="T52" fmla="*/ 83 w 123"/>
                <a:gd name="T53" fmla="*/ 51 h 123"/>
                <a:gd name="T54" fmla="*/ 46 w 123"/>
                <a:gd name="T55" fmla="*/ 0 h 123"/>
                <a:gd name="T56" fmla="*/ 0 w 123"/>
                <a:gd name="T57" fmla="*/ 45 h 123"/>
                <a:gd name="T58" fmla="*/ 10 w 123"/>
                <a:gd name="T59" fmla="*/ 73 h 123"/>
                <a:gd name="T60" fmla="*/ 42 w 123"/>
                <a:gd name="T61" fmla="*/ 121 h 123"/>
                <a:gd name="T62" fmla="*/ 45 w 123"/>
                <a:gd name="T63" fmla="*/ 123 h 123"/>
                <a:gd name="T64" fmla="*/ 49 w 123"/>
                <a:gd name="T65" fmla="*/ 121 h 123"/>
                <a:gd name="T66" fmla="*/ 55 w 123"/>
                <a:gd name="T67" fmla="*/ 112 h 123"/>
                <a:gd name="T68" fmla="*/ 83 w 123"/>
                <a:gd name="T69" fmla="*/ 123 h 123"/>
                <a:gd name="T70" fmla="*/ 123 w 123"/>
                <a:gd name="T71" fmla="*/ 83 h 123"/>
                <a:gd name="T72" fmla="*/ 91 w 123"/>
                <a:gd name="T73" fmla="*/ 44 h 123"/>
                <a:gd name="T74" fmla="*/ 91 w 123"/>
                <a:gd name="T75" fmla="*/ 41 h 123"/>
                <a:gd name="T76" fmla="*/ 46 w 123"/>
                <a:gd name="T7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3" h="123">
                  <a:moveTo>
                    <a:pt x="45" y="32"/>
                  </a:moveTo>
                  <a:cubicBezTo>
                    <a:pt x="53" y="32"/>
                    <a:pt x="59" y="38"/>
                    <a:pt x="59" y="45"/>
                  </a:cubicBezTo>
                  <a:cubicBezTo>
                    <a:pt x="59" y="48"/>
                    <a:pt x="58" y="50"/>
                    <a:pt x="57" y="52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0" y="58"/>
                    <a:pt x="48" y="59"/>
                    <a:pt x="45" y="59"/>
                  </a:cubicBezTo>
                  <a:cubicBezTo>
                    <a:pt x="38" y="59"/>
                    <a:pt x="32" y="53"/>
                    <a:pt x="32" y="45"/>
                  </a:cubicBezTo>
                  <a:cubicBezTo>
                    <a:pt x="32" y="38"/>
                    <a:pt x="38" y="32"/>
                    <a:pt x="45" y="32"/>
                  </a:cubicBezTo>
                  <a:close/>
                  <a:moveTo>
                    <a:pt x="45" y="8"/>
                  </a:moveTo>
                  <a:cubicBezTo>
                    <a:pt x="64" y="8"/>
                    <a:pt x="81" y="23"/>
                    <a:pt x="82" y="41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77" y="43"/>
                    <a:pt x="71" y="44"/>
                    <a:pt x="66" y="46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33"/>
                    <a:pt x="57" y="24"/>
                    <a:pt x="45" y="24"/>
                  </a:cubicBezTo>
                  <a:cubicBezTo>
                    <a:pt x="33" y="24"/>
                    <a:pt x="24" y="33"/>
                    <a:pt x="24" y="45"/>
                  </a:cubicBezTo>
                  <a:cubicBezTo>
                    <a:pt x="24" y="57"/>
                    <a:pt x="33" y="67"/>
                    <a:pt x="45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3" y="72"/>
                    <a:pt x="42" y="77"/>
                    <a:pt x="42" y="83"/>
                  </a:cubicBezTo>
                  <a:cubicBezTo>
                    <a:pt x="42" y="91"/>
                    <a:pt x="45" y="99"/>
                    <a:pt x="50" y="105"/>
                  </a:cubicBezTo>
                  <a:cubicBezTo>
                    <a:pt x="45" y="112"/>
                    <a:pt x="45" y="112"/>
                    <a:pt x="45" y="112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0" y="61"/>
                    <a:pt x="7" y="54"/>
                    <a:pt x="7" y="45"/>
                  </a:cubicBezTo>
                  <a:cubicBezTo>
                    <a:pt x="8" y="25"/>
                    <a:pt x="25" y="8"/>
                    <a:pt x="45" y="8"/>
                  </a:cubicBezTo>
                  <a:close/>
                  <a:moveTo>
                    <a:pt x="83" y="51"/>
                  </a:moveTo>
                  <a:cubicBezTo>
                    <a:pt x="100" y="51"/>
                    <a:pt x="115" y="65"/>
                    <a:pt x="115" y="83"/>
                  </a:cubicBezTo>
                  <a:cubicBezTo>
                    <a:pt x="115" y="100"/>
                    <a:pt x="100" y="115"/>
                    <a:pt x="83" y="115"/>
                  </a:cubicBezTo>
                  <a:cubicBezTo>
                    <a:pt x="65" y="115"/>
                    <a:pt x="51" y="100"/>
                    <a:pt x="51" y="83"/>
                  </a:cubicBezTo>
                  <a:cubicBezTo>
                    <a:pt x="51" y="65"/>
                    <a:pt x="65" y="51"/>
                    <a:pt x="83" y="51"/>
                  </a:cubicBezTo>
                  <a:close/>
                  <a:moveTo>
                    <a:pt x="46" y="0"/>
                  </a:moveTo>
                  <a:cubicBezTo>
                    <a:pt x="21" y="0"/>
                    <a:pt x="0" y="20"/>
                    <a:pt x="0" y="45"/>
                  </a:cubicBezTo>
                  <a:cubicBezTo>
                    <a:pt x="0" y="55"/>
                    <a:pt x="4" y="65"/>
                    <a:pt x="10" y="73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3" y="122"/>
                    <a:pt x="44" y="123"/>
                    <a:pt x="45" y="123"/>
                  </a:cubicBezTo>
                  <a:cubicBezTo>
                    <a:pt x="47" y="123"/>
                    <a:pt x="48" y="122"/>
                    <a:pt x="49" y="12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62" y="119"/>
                    <a:pt x="72" y="123"/>
                    <a:pt x="83" y="123"/>
                  </a:cubicBezTo>
                  <a:cubicBezTo>
                    <a:pt x="105" y="123"/>
                    <a:pt x="123" y="105"/>
                    <a:pt x="123" y="83"/>
                  </a:cubicBezTo>
                  <a:cubicBezTo>
                    <a:pt x="123" y="63"/>
                    <a:pt x="109" y="47"/>
                    <a:pt x="91" y="44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88" y="18"/>
                    <a:pt x="69" y="0"/>
                    <a:pt x="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897188" y="2228851"/>
              <a:ext cx="50800" cy="119063"/>
            </a:xfrm>
            <a:custGeom>
              <a:avLst/>
              <a:gdLst>
                <a:gd name="T0" fmla="*/ 12 w 23"/>
                <a:gd name="T1" fmla="*/ 0 h 56"/>
                <a:gd name="T2" fmla="*/ 8 w 23"/>
                <a:gd name="T3" fmla="*/ 4 h 56"/>
                <a:gd name="T4" fmla="*/ 8 w 23"/>
                <a:gd name="T5" fmla="*/ 7 h 56"/>
                <a:gd name="T6" fmla="*/ 0 w 23"/>
                <a:gd name="T7" fmla="*/ 18 h 56"/>
                <a:gd name="T8" fmla="*/ 9 w 23"/>
                <a:gd name="T9" fmla="*/ 31 h 56"/>
                <a:gd name="T10" fmla="*/ 15 w 23"/>
                <a:gd name="T11" fmla="*/ 38 h 56"/>
                <a:gd name="T12" fmla="*/ 12 w 23"/>
                <a:gd name="T13" fmla="*/ 43 h 56"/>
                <a:gd name="T14" fmla="*/ 8 w 23"/>
                <a:gd name="T15" fmla="*/ 38 h 56"/>
                <a:gd name="T16" fmla="*/ 4 w 23"/>
                <a:gd name="T17" fmla="*/ 34 h 56"/>
                <a:gd name="T18" fmla="*/ 0 w 23"/>
                <a:gd name="T19" fmla="*/ 38 h 56"/>
                <a:gd name="T20" fmla="*/ 8 w 23"/>
                <a:gd name="T21" fmla="*/ 50 h 56"/>
                <a:gd name="T22" fmla="*/ 8 w 23"/>
                <a:gd name="T23" fmla="*/ 52 h 56"/>
                <a:gd name="T24" fmla="*/ 12 w 23"/>
                <a:gd name="T25" fmla="*/ 56 h 56"/>
                <a:gd name="T26" fmla="*/ 15 w 23"/>
                <a:gd name="T27" fmla="*/ 52 h 56"/>
                <a:gd name="T28" fmla="*/ 15 w 23"/>
                <a:gd name="T29" fmla="*/ 50 h 56"/>
                <a:gd name="T30" fmla="*/ 23 w 23"/>
                <a:gd name="T31" fmla="*/ 38 h 56"/>
                <a:gd name="T32" fmla="*/ 14 w 23"/>
                <a:gd name="T33" fmla="*/ 25 h 56"/>
                <a:gd name="T34" fmla="*/ 8 w 23"/>
                <a:gd name="T35" fmla="*/ 18 h 56"/>
                <a:gd name="T36" fmla="*/ 12 w 23"/>
                <a:gd name="T37" fmla="*/ 14 h 56"/>
                <a:gd name="T38" fmla="*/ 15 w 23"/>
                <a:gd name="T39" fmla="*/ 18 h 56"/>
                <a:gd name="T40" fmla="*/ 19 w 23"/>
                <a:gd name="T41" fmla="*/ 22 h 56"/>
                <a:gd name="T42" fmla="*/ 23 w 23"/>
                <a:gd name="T43" fmla="*/ 18 h 56"/>
                <a:gd name="T44" fmla="*/ 15 w 23"/>
                <a:gd name="T45" fmla="*/ 7 h 56"/>
                <a:gd name="T46" fmla="*/ 15 w 23"/>
                <a:gd name="T47" fmla="*/ 4 h 56"/>
                <a:gd name="T48" fmla="*/ 12 w 23"/>
                <a:gd name="T4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56">
                  <a:moveTo>
                    <a:pt x="12" y="0"/>
                  </a:moveTo>
                  <a:cubicBezTo>
                    <a:pt x="10" y="0"/>
                    <a:pt x="8" y="2"/>
                    <a:pt x="8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8"/>
                    <a:pt x="0" y="13"/>
                    <a:pt x="0" y="18"/>
                  </a:cubicBezTo>
                  <a:cubicBezTo>
                    <a:pt x="0" y="25"/>
                    <a:pt x="5" y="28"/>
                    <a:pt x="9" y="31"/>
                  </a:cubicBezTo>
                  <a:cubicBezTo>
                    <a:pt x="12" y="34"/>
                    <a:pt x="15" y="36"/>
                    <a:pt x="15" y="38"/>
                  </a:cubicBezTo>
                  <a:cubicBezTo>
                    <a:pt x="16" y="41"/>
                    <a:pt x="14" y="43"/>
                    <a:pt x="12" y="43"/>
                  </a:cubicBezTo>
                  <a:cubicBezTo>
                    <a:pt x="10" y="43"/>
                    <a:pt x="8" y="41"/>
                    <a:pt x="8" y="38"/>
                  </a:cubicBezTo>
                  <a:cubicBezTo>
                    <a:pt x="8" y="36"/>
                    <a:pt x="6" y="34"/>
                    <a:pt x="4" y="34"/>
                  </a:cubicBezTo>
                  <a:cubicBezTo>
                    <a:pt x="2" y="34"/>
                    <a:pt x="0" y="36"/>
                    <a:pt x="0" y="38"/>
                  </a:cubicBezTo>
                  <a:cubicBezTo>
                    <a:pt x="0" y="44"/>
                    <a:pt x="3" y="48"/>
                    <a:pt x="8" y="5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10" y="56"/>
                    <a:pt x="12" y="56"/>
                  </a:cubicBezTo>
                  <a:cubicBezTo>
                    <a:pt x="14" y="56"/>
                    <a:pt x="15" y="54"/>
                    <a:pt x="15" y="52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0" y="48"/>
                    <a:pt x="23" y="44"/>
                    <a:pt x="23" y="38"/>
                  </a:cubicBezTo>
                  <a:cubicBezTo>
                    <a:pt x="23" y="32"/>
                    <a:pt x="18" y="28"/>
                    <a:pt x="14" y="25"/>
                  </a:cubicBezTo>
                  <a:cubicBezTo>
                    <a:pt x="11" y="23"/>
                    <a:pt x="8" y="20"/>
                    <a:pt x="8" y="18"/>
                  </a:cubicBezTo>
                  <a:cubicBezTo>
                    <a:pt x="8" y="16"/>
                    <a:pt x="10" y="14"/>
                    <a:pt x="12" y="14"/>
                  </a:cubicBezTo>
                  <a:cubicBezTo>
                    <a:pt x="14" y="14"/>
                    <a:pt x="15" y="16"/>
                    <a:pt x="15" y="18"/>
                  </a:cubicBezTo>
                  <a:cubicBezTo>
                    <a:pt x="15" y="20"/>
                    <a:pt x="18" y="22"/>
                    <a:pt x="19" y="22"/>
                  </a:cubicBezTo>
                  <a:cubicBezTo>
                    <a:pt x="21" y="22"/>
                    <a:pt x="23" y="20"/>
                    <a:pt x="23" y="18"/>
                  </a:cubicBezTo>
                  <a:cubicBezTo>
                    <a:pt x="23" y="13"/>
                    <a:pt x="20" y="9"/>
                    <a:pt x="15" y="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3917157" y="1606510"/>
            <a:ext cx="2463165" cy="2381608"/>
          </a:xfrm>
          <a:prstGeom prst="roundRect">
            <a:avLst>
              <a:gd name="adj" fmla="val 6613"/>
            </a:avLst>
          </a:prstGeom>
          <a:gradFill>
            <a:gsLst>
              <a:gs pos="0">
                <a:schemeClr val="bg1">
                  <a:lumMod val="0"/>
                  <a:lumOff val="100000"/>
                  <a:alpha val="0"/>
                </a:schemeClr>
              </a:gs>
              <a:gs pos="100000">
                <a:schemeClr val="bg1">
                  <a:lumMod val="95000"/>
                  <a:alpha val="52000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/>
          <p:cNvSpPr/>
          <p:nvPr/>
        </p:nvSpPr>
        <p:spPr>
          <a:xfrm>
            <a:off x="4756644" y="2085895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756644" y="1958936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1"/>
                </a:solidFill>
              </a:rPr>
              <a:t>YOUR TEXT HERE</a:t>
            </a:r>
          </a:p>
        </p:txBody>
      </p:sp>
      <p:sp>
        <p:nvSpPr>
          <p:cNvPr id="25" name="Oval 24"/>
          <p:cNvSpPr/>
          <p:nvPr/>
        </p:nvSpPr>
        <p:spPr>
          <a:xfrm>
            <a:off x="4182145" y="1953720"/>
            <a:ext cx="241265" cy="2412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209507" y="2028187"/>
            <a:ext cx="186542" cy="923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56644" y="2792293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56644" y="2665334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YOUR TEXT HERE</a:t>
            </a:r>
          </a:p>
        </p:txBody>
      </p:sp>
      <p:sp>
        <p:nvSpPr>
          <p:cNvPr id="31" name="Oval 30"/>
          <p:cNvSpPr/>
          <p:nvPr/>
        </p:nvSpPr>
        <p:spPr>
          <a:xfrm>
            <a:off x="4182145" y="2662426"/>
            <a:ext cx="241265" cy="2412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209507" y="2736893"/>
            <a:ext cx="186542" cy="9233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756644" y="3498690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756644" y="3371731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3"/>
                </a:solidFill>
              </a:rPr>
              <a:t>YOUR TEXT HERE</a:t>
            </a:r>
          </a:p>
        </p:txBody>
      </p:sp>
      <p:sp>
        <p:nvSpPr>
          <p:cNvPr id="37" name="Oval 36"/>
          <p:cNvSpPr/>
          <p:nvPr/>
        </p:nvSpPr>
        <p:spPr>
          <a:xfrm>
            <a:off x="4182145" y="3371131"/>
            <a:ext cx="241265" cy="2412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209507" y="3445599"/>
            <a:ext cx="186542" cy="9233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5753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5751" y="1526381"/>
            <a:ext cx="3224213" cy="2871788"/>
            <a:chOff x="381000" y="1177925"/>
            <a:chExt cx="4298951" cy="3829050"/>
          </a:xfrm>
          <a:effectLst/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1000" y="3498850"/>
              <a:ext cx="4298951" cy="1508125"/>
            </a:xfrm>
            <a:custGeom>
              <a:avLst/>
              <a:gdLst>
                <a:gd name="T0" fmla="*/ 2708 w 2708"/>
                <a:gd name="T1" fmla="*/ 422 h 950"/>
                <a:gd name="T2" fmla="*/ 2405 w 2708"/>
                <a:gd name="T3" fmla="*/ 0 h 950"/>
                <a:gd name="T4" fmla="*/ 1354 w 2708"/>
                <a:gd name="T5" fmla="*/ 409 h 950"/>
                <a:gd name="T6" fmla="*/ 304 w 2708"/>
                <a:gd name="T7" fmla="*/ 0 h 950"/>
                <a:gd name="T8" fmla="*/ 0 w 2708"/>
                <a:gd name="T9" fmla="*/ 422 h 950"/>
                <a:gd name="T10" fmla="*/ 1354 w 2708"/>
                <a:gd name="T11" fmla="*/ 950 h 950"/>
                <a:gd name="T12" fmla="*/ 1354 w 2708"/>
                <a:gd name="T13" fmla="*/ 950 h 950"/>
                <a:gd name="T14" fmla="*/ 2708 w 2708"/>
                <a:gd name="T15" fmla="*/ 42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8" h="950">
                  <a:moveTo>
                    <a:pt x="2708" y="422"/>
                  </a:moveTo>
                  <a:lnTo>
                    <a:pt x="2405" y="0"/>
                  </a:lnTo>
                  <a:lnTo>
                    <a:pt x="1354" y="409"/>
                  </a:lnTo>
                  <a:lnTo>
                    <a:pt x="304" y="0"/>
                  </a:lnTo>
                  <a:lnTo>
                    <a:pt x="0" y="422"/>
                  </a:lnTo>
                  <a:lnTo>
                    <a:pt x="1354" y="950"/>
                  </a:lnTo>
                  <a:lnTo>
                    <a:pt x="1354" y="950"/>
                  </a:lnTo>
                  <a:lnTo>
                    <a:pt x="2708" y="4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863600" y="2825750"/>
              <a:ext cx="3335338" cy="1322388"/>
            </a:xfrm>
            <a:custGeom>
              <a:avLst/>
              <a:gdLst>
                <a:gd name="T0" fmla="*/ 1050 w 2101"/>
                <a:gd name="T1" fmla="*/ 293 h 833"/>
                <a:gd name="T2" fmla="*/ 303 w 2101"/>
                <a:gd name="T3" fmla="*/ 0 h 833"/>
                <a:gd name="T4" fmla="*/ 0 w 2101"/>
                <a:gd name="T5" fmla="*/ 424 h 833"/>
                <a:gd name="T6" fmla="*/ 1050 w 2101"/>
                <a:gd name="T7" fmla="*/ 833 h 833"/>
                <a:gd name="T8" fmla="*/ 2101 w 2101"/>
                <a:gd name="T9" fmla="*/ 424 h 833"/>
                <a:gd name="T10" fmla="*/ 1797 w 2101"/>
                <a:gd name="T11" fmla="*/ 0 h 833"/>
                <a:gd name="T12" fmla="*/ 1050 w 2101"/>
                <a:gd name="T13" fmla="*/ 293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1" h="833">
                  <a:moveTo>
                    <a:pt x="1050" y="293"/>
                  </a:moveTo>
                  <a:lnTo>
                    <a:pt x="303" y="0"/>
                  </a:lnTo>
                  <a:lnTo>
                    <a:pt x="0" y="424"/>
                  </a:lnTo>
                  <a:lnTo>
                    <a:pt x="1050" y="833"/>
                  </a:lnTo>
                  <a:lnTo>
                    <a:pt x="2101" y="424"/>
                  </a:lnTo>
                  <a:lnTo>
                    <a:pt x="1797" y="0"/>
                  </a:lnTo>
                  <a:lnTo>
                    <a:pt x="1050" y="2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344613" y="2155825"/>
              <a:ext cx="2371725" cy="1135063"/>
            </a:xfrm>
            <a:custGeom>
              <a:avLst/>
              <a:gdLst>
                <a:gd name="T0" fmla="*/ 1494 w 1494"/>
                <a:gd name="T1" fmla="*/ 422 h 715"/>
                <a:gd name="T2" fmla="*/ 1191 w 1494"/>
                <a:gd name="T3" fmla="*/ 0 h 715"/>
                <a:gd name="T4" fmla="*/ 747 w 1494"/>
                <a:gd name="T5" fmla="*/ 173 h 715"/>
                <a:gd name="T6" fmla="*/ 303 w 1494"/>
                <a:gd name="T7" fmla="*/ 0 h 715"/>
                <a:gd name="T8" fmla="*/ 0 w 1494"/>
                <a:gd name="T9" fmla="*/ 422 h 715"/>
                <a:gd name="T10" fmla="*/ 747 w 1494"/>
                <a:gd name="T11" fmla="*/ 715 h 715"/>
                <a:gd name="T12" fmla="*/ 1494 w 1494"/>
                <a:gd name="T13" fmla="*/ 422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715">
                  <a:moveTo>
                    <a:pt x="1494" y="422"/>
                  </a:moveTo>
                  <a:lnTo>
                    <a:pt x="1191" y="0"/>
                  </a:lnTo>
                  <a:lnTo>
                    <a:pt x="747" y="173"/>
                  </a:lnTo>
                  <a:lnTo>
                    <a:pt x="303" y="0"/>
                  </a:lnTo>
                  <a:lnTo>
                    <a:pt x="0" y="422"/>
                  </a:lnTo>
                  <a:lnTo>
                    <a:pt x="747" y="715"/>
                  </a:lnTo>
                  <a:lnTo>
                    <a:pt x="1494" y="4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825625" y="1177925"/>
              <a:ext cx="1409700" cy="1252538"/>
            </a:xfrm>
            <a:custGeom>
              <a:avLst/>
              <a:gdLst>
                <a:gd name="T0" fmla="*/ 524 w 888"/>
                <a:gd name="T1" fmla="*/ 111 h 789"/>
                <a:gd name="T2" fmla="*/ 444 w 888"/>
                <a:gd name="T3" fmla="*/ 0 h 789"/>
                <a:gd name="T4" fmla="*/ 364 w 888"/>
                <a:gd name="T5" fmla="*/ 111 h 789"/>
                <a:gd name="T6" fmla="*/ 0 w 888"/>
                <a:gd name="T7" fmla="*/ 616 h 789"/>
                <a:gd name="T8" fmla="*/ 444 w 888"/>
                <a:gd name="T9" fmla="*/ 789 h 789"/>
                <a:gd name="T10" fmla="*/ 888 w 888"/>
                <a:gd name="T11" fmla="*/ 616 h 789"/>
                <a:gd name="T12" fmla="*/ 524 w 888"/>
                <a:gd name="T13" fmla="*/ 111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789">
                  <a:moveTo>
                    <a:pt x="524" y="111"/>
                  </a:moveTo>
                  <a:lnTo>
                    <a:pt x="444" y="0"/>
                  </a:lnTo>
                  <a:lnTo>
                    <a:pt x="364" y="111"/>
                  </a:lnTo>
                  <a:lnTo>
                    <a:pt x="0" y="616"/>
                  </a:lnTo>
                  <a:lnTo>
                    <a:pt x="444" y="789"/>
                  </a:lnTo>
                  <a:lnTo>
                    <a:pt x="888" y="616"/>
                  </a:lnTo>
                  <a:lnTo>
                    <a:pt x="524" y="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81000" y="1177925"/>
              <a:ext cx="2149475" cy="3829050"/>
            </a:xfrm>
            <a:custGeom>
              <a:avLst/>
              <a:gdLst>
                <a:gd name="T0" fmla="*/ 1354 w 1354"/>
                <a:gd name="T1" fmla="*/ 0 h 2412"/>
                <a:gd name="T2" fmla="*/ 1274 w 1354"/>
                <a:gd name="T3" fmla="*/ 111 h 2412"/>
                <a:gd name="T4" fmla="*/ 812 w 1354"/>
                <a:gd name="T5" fmla="*/ 754 h 2412"/>
                <a:gd name="T6" fmla="*/ 406 w 1354"/>
                <a:gd name="T7" fmla="*/ 1318 h 2412"/>
                <a:gd name="T8" fmla="*/ 0 w 1354"/>
                <a:gd name="T9" fmla="*/ 1884 h 2412"/>
                <a:gd name="T10" fmla="*/ 1354 w 1354"/>
                <a:gd name="T11" fmla="*/ 2412 h 2412"/>
                <a:gd name="T12" fmla="*/ 1354 w 1354"/>
                <a:gd name="T13" fmla="*/ 2412 h 2412"/>
                <a:gd name="T14" fmla="*/ 1354 w 1354"/>
                <a:gd name="T15" fmla="*/ 1689 h 2412"/>
                <a:gd name="T16" fmla="*/ 1354 w 1354"/>
                <a:gd name="T17" fmla="*/ 966 h 2412"/>
                <a:gd name="T18" fmla="*/ 1354 w 1354"/>
                <a:gd name="T19" fmla="*/ 0 h 2412"/>
                <a:gd name="T20" fmla="*/ 1354 w 1354"/>
                <a:gd name="T21" fmla="*/ 0 h 2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4" h="2412">
                  <a:moveTo>
                    <a:pt x="1354" y="0"/>
                  </a:moveTo>
                  <a:lnTo>
                    <a:pt x="1274" y="111"/>
                  </a:lnTo>
                  <a:lnTo>
                    <a:pt x="812" y="754"/>
                  </a:lnTo>
                  <a:lnTo>
                    <a:pt x="406" y="1318"/>
                  </a:lnTo>
                  <a:lnTo>
                    <a:pt x="0" y="1884"/>
                  </a:lnTo>
                  <a:lnTo>
                    <a:pt x="1354" y="2412"/>
                  </a:lnTo>
                  <a:lnTo>
                    <a:pt x="1354" y="2412"/>
                  </a:lnTo>
                  <a:lnTo>
                    <a:pt x="1354" y="1689"/>
                  </a:lnTo>
                  <a:lnTo>
                    <a:pt x="1354" y="966"/>
                  </a:lnTo>
                  <a:lnTo>
                    <a:pt x="1354" y="0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183607" y="2601516"/>
            <a:ext cx="169069" cy="169069"/>
            <a:chOff x="2911475" y="2611438"/>
            <a:chExt cx="225425" cy="225425"/>
          </a:xfrm>
        </p:grpSpPr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2911475" y="2611438"/>
              <a:ext cx="225425" cy="225425"/>
            </a:xfrm>
            <a:custGeom>
              <a:avLst/>
              <a:gdLst>
                <a:gd name="T0" fmla="*/ 52 w 105"/>
                <a:gd name="T1" fmla="*/ 0 h 105"/>
                <a:gd name="T2" fmla="*/ 105 w 105"/>
                <a:gd name="T3" fmla="*/ 52 h 105"/>
                <a:gd name="T4" fmla="*/ 52 w 105"/>
                <a:gd name="T5" fmla="*/ 105 h 105"/>
                <a:gd name="T6" fmla="*/ 0 w 105"/>
                <a:gd name="T7" fmla="*/ 52 h 105"/>
                <a:gd name="T8" fmla="*/ 52 w 105"/>
                <a:gd name="T9" fmla="*/ 0 h 105"/>
                <a:gd name="T10" fmla="*/ 98 w 105"/>
                <a:gd name="T11" fmla="*/ 52 h 105"/>
                <a:gd name="T12" fmla="*/ 52 w 105"/>
                <a:gd name="T13" fmla="*/ 6 h 105"/>
                <a:gd name="T14" fmla="*/ 52 w 105"/>
                <a:gd name="T15" fmla="*/ 6 h 105"/>
                <a:gd name="T16" fmla="*/ 7 w 105"/>
                <a:gd name="T17" fmla="*/ 52 h 105"/>
                <a:gd name="T18" fmla="*/ 52 w 105"/>
                <a:gd name="T19" fmla="*/ 98 h 105"/>
                <a:gd name="T20" fmla="*/ 53 w 105"/>
                <a:gd name="T21" fmla="*/ 98 h 105"/>
                <a:gd name="T22" fmla="*/ 98 w 105"/>
                <a:gd name="T23" fmla="*/ 5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05">
                  <a:moveTo>
                    <a:pt x="52" y="0"/>
                  </a:moveTo>
                  <a:cubicBezTo>
                    <a:pt x="81" y="0"/>
                    <a:pt x="105" y="23"/>
                    <a:pt x="105" y="52"/>
                  </a:cubicBezTo>
                  <a:cubicBezTo>
                    <a:pt x="105" y="81"/>
                    <a:pt x="81" y="105"/>
                    <a:pt x="52" y="105"/>
                  </a:cubicBezTo>
                  <a:cubicBezTo>
                    <a:pt x="23" y="105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98" y="52"/>
                  </a:moveTo>
                  <a:cubicBezTo>
                    <a:pt x="98" y="27"/>
                    <a:pt x="77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27" y="7"/>
                    <a:pt x="7" y="27"/>
                    <a:pt x="7" y="52"/>
                  </a:cubicBezTo>
                  <a:cubicBezTo>
                    <a:pt x="7" y="77"/>
                    <a:pt x="27" y="98"/>
                    <a:pt x="52" y="98"/>
                  </a:cubicBezTo>
                  <a:cubicBezTo>
                    <a:pt x="52" y="98"/>
                    <a:pt x="53" y="98"/>
                    <a:pt x="53" y="98"/>
                  </a:cubicBezTo>
                  <a:cubicBezTo>
                    <a:pt x="78" y="98"/>
                    <a:pt x="98" y="77"/>
                    <a:pt x="9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986088" y="2635250"/>
              <a:ext cx="73025" cy="176213"/>
            </a:xfrm>
            <a:custGeom>
              <a:avLst/>
              <a:gdLst>
                <a:gd name="T0" fmla="*/ 34 w 34"/>
                <a:gd name="T1" fmla="*/ 24 h 82"/>
                <a:gd name="T2" fmla="*/ 31 w 34"/>
                <a:gd name="T3" fmla="*/ 27 h 82"/>
                <a:gd name="T4" fmla="*/ 27 w 34"/>
                <a:gd name="T5" fmla="*/ 24 h 82"/>
                <a:gd name="T6" fmla="*/ 17 w 34"/>
                <a:gd name="T7" fmla="*/ 13 h 82"/>
                <a:gd name="T8" fmla="*/ 7 w 34"/>
                <a:gd name="T9" fmla="*/ 24 h 82"/>
                <a:gd name="T10" fmla="*/ 20 w 34"/>
                <a:gd name="T11" fmla="*/ 38 h 82"/>
                <a:gd name="T12" fmla="*/ 34 w 34"/>
                <a:gd name="T13" fmla="*/ 58 h 82"/>
                <a:gd name="T14" fmla="*/ 21 w 34"/>
                <a:gd name="T15" fmla="*/ 75 h 82"/>
                <a:gd name="T16" fmla="*/ 21 w 34"/>
                <a:gd name="T17" fmla="*/ 79 h 82"/>
                <a:gd name="T18" fmla="*/ 17 w 34"/>
                <a:gd name="T19" fmla="*/ 82 h 82"/>
                <a:gd name="T20" fmla="*/ 14 w 34"/>
                <a:gd name="T21" fmla="*/ 79 h 82"/>
                <a:gd name="T22" fmla="*/ 14 w 34"/>
                <a:gd name="T23" fmla="*/ 75 h 82"/>
                <a:gd name="T24" fmla="*/ 1 w 34"/>
                <a:gd name="T25" fmla="*/ 58 h 82"/>
                <a:gd name="T26" fmla="*/ 4 w 34"/>
                <a:gd name="T27" fmla="*/ 55 h 82"/>
                <a:gd name="T28" fmla="*/ 7 w 34"/>
                <a:gd name="T29" fmla="*/ 58 h 82"/>
                <a:gd name="T30" fmla="*/ 17 w 34"/>
                <a:gd name="T31" fmla="*/ 69 h 82"/>
                <a:gd name="T32" fmla="*/ 28 w 34"/>
                <a:gd name="T33" fmla="*/ 58 h 82"/>
                <a:gd name="T34" fmla="*/ 15 w 34"/>
                <a:gd name="T35" fmla="*/ 44 h 82"/>
                <a:gd name="T36" fmla="*/ 0 w 34"/>
                <a:gd name="T37" fmla="*/ 24 h 82"/>
                <a:gd name="T38" fmla="*/ 14 w 34"/>
                <a:gd name="T39" fmla="*/ 7 h 82"/>
                <a:gd name="T40" fmla="*/ 14 w 34"/>
                <a:gd name="T41" fmla="*/ 3 h 82"/>
                <a:gd name="T42" fmla="*/ 17 w 34"/>
                <a:gd name="T43" fmla="*/ 0 h 82"/>
                <a:gd name="T44" fmla="*/ 20 w 34"/>
                <a:gd name="T45" fmla="*/ 3 h 82"/>
                <a:gd name="T46" fmla="*/ 20 w 34"/>
                <a:gd name="T47" fmla="*/ 7 h 82"/>
                <a:gd name="T48" fmla="*/ 34 w 34"/>
                <a:gd name="T49" fmla="*/ 2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82">
                  <a:moveTo>
                    <a:pt x="34" y="24"/>
                  </a:moveTo>
                  <a:cubicBezTo>
                    <a:pt x="34" y="25"/>
                    <a:pt x="33" y="27"/>
                    <a:pt x="31" y="27"/>
                  </a:cubicBezTo>
                  <a:cubicBezTo>
                    <a:pt x="29" y="27"/>
                    <a:pt x="27" y="26"/>
                    <a:pt x="27" y="24"/>
                  </a:cubicBezTo>
                  <a:cubicBezTo>
                    <a:pt x="27" y="18"/>
                    <a:pt x="23" y="13"/>
                    <a:pt x="17" y="13"/>
                  </a:cubicBezTo>
                  <a:cubicBezTo>
                    <a:pt x="12" y="13"/>
                    <a:pt x="7" y="18"/>
                    <a:pt x="7" y="24"/>
                  </a:cubicBezTo>
                  <a:cubicBezTo>
                    <a:pt x="7" y="29"/>
                    <a:pt x="13" y="33"/>
                    <a:pt x="20" y="38"/>
                  </a:cubicBezTo>
                  <a:cubicBezTo>
                    <a:pt x="26" y="43"/>
                    <a:pt x="34" y="49"/>
                    <a:pt x="34" y="58"/>
                  </a:cubicBezTo>
                  <a:cubicBezTo>
                    <a:pt x="34" y="66"/>
                    <a:pt x="29" y="73"/>
                    <a:pt x="21" y="75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1"/>
                    <a:pt x="19" y="82"/>
                    <a:pt x="17" y="82"/>
                  </a:cubicBezTo>
                  <a:cubicBezTo>
                    <a:pt x="16" y="82"/>
                    <a:pt x="14" y="81"/>
                    <a:pt x="14" y="79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7" y="74"/>
                    <a:pt x="1" y="66"/>
                    <a:pt x="1" y="58"/>
                  </a:cubicBezTo>
                  <a:cubicBezTo>
                    <a:pt x="1" y="57"/>
                    <a:pt x="2" y="55"/>
                    <a:pt x="4" y="55"/>
                  </a:cubicBezTo>
                  <a:cubicBezTo>
                    <a:pt x="6" y="55"/>
                    <a:pt x="7" y="56"/>
                    <a:pt x="7" y="58"/>
                  </a:cubicBezTo>
                  <a:cubicBezTo>
                    <a:pt x="7" y="64"/>
                    <a:pt x="12" y="69"/>
                    <a:pt x="17" y="69"/>
                  </a:cubicBezTo>
                  <a:cubicBezTo>
                    <a:pt x="23" y="69"/>
                    <a:pt x="28" y="64"/>
                    <a:pt x="28" y="58"/>
                  </a:cubicBezTo>
                  <a:cubicBezTo>
                    <a:pt x="28" y="53"/>
                    <a:pt x="21" y="48"/>
                    <a:pt x="15" y="44"/>
                  </a:cubicBezTo>
                  <a:cubicBezTo>
                    <a:pt x="8" y="38"/>
                    <a:pt x="0" y="33"/>
                    <a:pt x="0" y="24"/>
                  </a:cubicBezTo>
                  <a:cubicBezTo>
                    <a:pt x="0" y="16"/>
                    <a:pt x="6" y="9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8" y="8"/>
                    <a:pt x="34" y="16"/>
                    <a:pt x="3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2564606" y="3729038"/>
            <a:ext cx="172641" cy="169069"/>
          </a:xfrm>
          <a:custGeom>
            <a:avLst/>
            <a:gdLst>
              <a:gd name="T0" fmla="*/ 87 w 107"/>
              <a:gd name="T1" fmla="*/ 15 h 105"/>
              <a:gd name="T2" fmla="*/ 91 w 107"/>
              <a:gd name="T3" fmla="*/ 19 h 105"/>
              <a:gd name="T4" fmla="*/ 88 w 107"/>
              <a:gd name="T5" fmla="*/ 24 h 105"/>
              <a:gd name="T6" fmla="*/ 82 w 107"/>
              <a:gd name="T7" fmla="*/ 19 h 105"/>
              <a:gd name="T8" fmla="*/ 88 w 107"/>
              <a:gd name="T9" fmla="*/ 13 h 105"/>
              <a:gd name="T10" fmla="*/ 55 w 107"/>
              <a:gd name="T11" fmla="*/ 51 h 105"/>
              <a:gd name="T12" fmla="*/ 53 w 107"/>
              <a:gd name="T13" fmla="*/ 57 h 105"/>
              <a:gd name="T14" fmla="*/ 53 w 107"/>
              <a:gd name="T15" fmla="*/ 50 h 105"/>
              <a:gd name="T16" fmla="*/ 61 w 107"/>
              <a:gd name="T17" fmla="*/ 39 h 105"/>
              <a:gd name="T18" fmla="*/ 52 w 107"/>
              <a:gd name="T19" fmla="*/ 43 h 105"/>
              <a:gd name="T20" fmla="*/ 52 w 107"/>
              <a:gd name="T21" fmla="*/ 63 h 105"/>
              <a:gd name="T22" fmla="*/ 61 w 107"/>
              <a:gd name="T23" fmla="*/ 48 h 105"/>
              <a:gd name="T24" fmla="*/ 69 w 107"/>
              <a:gd name="T25" fmla="*/ 53 h 105"/>
              <a:gd name="T26" fmla="*/ 34 w 107"/>
              <a:gd name="T27" fmla="*/ 53 h 105"/>
              <a:gd name="T28" fmla="*/ 52 w 107"/>
              <a:gd name="T29" fmla="*/ 23 h 105"/>
              <a:gd name="T30" fmla="*/ 67 w 107"/>
              <a:gd name="T31" fmla="*/ 34 h 105"/>
              <a:gd name="T32" fmla="*/ 28 w 107"/>
              <a:gd name="T33" fmla="*/ 53 h 105"/>
              <a:gd name="T34" fmla="*/ 76 w 107"/>
              <a:gd name="T35" fmla="*/ 53 h 105"/>
              <a:gd name="T36" fmla="*/ 76 w 107"/>
              <a:gd name="T37" fmla="*/ 34 h 105"/>
              <a:gd name="T38" fmla="*/ 52 w 107"/>
              <a:gd name="T39" fmla="*/ 84 h 105"/>
              <a:gd name="T40" fmla="*/ 52 w 107"/>
              <a:gd name="T41" fmla="*/ 23 h 105"/>
              <a:gd name="T42" fmla="*/ 76 w 107"/>
              <a:gd name="T43" fmla="*/ 15 h 105"/>
              <a:gd name="T44" fmla="*/ 74 w 107"/>
              <a:gd name="T45" fmla="*/ 23 h 105"/>
              <a:gd name="T46" fmla="*/ 15 w 107"/>
              <a:gd name="T47" fmla="*/ 53 h 105"/>
              <a:gd name="T48" fmla="*/ 90 w 107"/>
              <a:gd name="T49" fmla="*/ 53 h 105"/>
              <a:gd name="T50" fmla="*/ 89 w 107"/>
              <a:gd name="T51" fmla="*/ 31 h 105"/>
              <a:gd name="T52" fmla="*/ 97 w 107"/>
              <a:gd name="T53" fmla="*/ 53 h 105"/>
              <a:gd name="T54" fmla="*/ 8 w 107"/>
              <a:gd name="T55" fmla="*/ 53 h 105"/>
              <a:gd name="T56" fmla="*/ 92 w 107"/>
              <a:gd name="T57" fmla="*/ 0 h 105"/>
              <a:gd name="T58" fmla="*/ 80 w 107"/>
              <a:gd name="T59" fmla="*/ 10 h 105"/>
              <a:gd name="T60" fmla="*/ 0 w 107"/>
              <a:gd name="T61" fmla="*/ 53 h 105"/>
              <a:gd name="T62" fmla="*/ 104 w 107"/>
              <a:gd name="T63" fmla="*/ 53 h 105"/>
              <a:gd name="T64" fmla="*/ 105 w 107"/>
              <a:gd name="T65" fmla="*/ 16 h 105"/>
              <a:gd name="T66" fmla="*/ 102 w 107"/>
              <a:gd name="T67" fmla="*/ 10 h 105"/>
              <a:gd name="T68" fmla="*/ 96 w 107"/>
              <a:gd name="T69" fmla="*/ 4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" h="105">
                <a:moveTo>
                  <a:pt x="88" y="13"/>
                </a:moveTo>
                <a:cubicBezTo>
                  <a:pt x="87" y="15"/>
                  <a:pt x="87" y="15"/>
                  <a:pt x="87" y="15"/>
                </a:cubicBezTo>
                <a:cubicBezTo>
                  <a:pt x="87" y="16"/>
                  <a:pt x="88" y="17"/>
                  <a:pt x="88" y="18"/>
                </a:cubicBezTo>
                <a:cubicBezTo>
                  <a:pt x="89" y="19"/>
                  <a:pt x="90" y="19"/>
                  <a:pt x="91" y="19"/>
                </a:cubicBezTo>
                <a:cubicBezTo>
                  <a:pt x="93" y="19"/>
                  <a:pt x="93" y="19"/>
                  <a:pt x="93" y="19"/>
                </a:cubicBezTo>
                <a:cubicBezTo>
                  <a:pt x="88" y="24"/>
                  <a:pt x="88" y="24"/>
                  <a:pt x="88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2" y="19"/>
                  <a:pt x="82" y="19"/>
                  <a:pt x="82" y="19"/>
                </a:cubicBezTo>
                <a:cubicBezTo>
                  <a:pt x="88" y="13"/>
                  <a:pt x="88" y="13"/>
                  <a:pt x="88" y="13"/>
                </a:cubicBezTo>
                <a:cubicBezTo>
                  <a:pt x="88" y="13"/>
                  <a:pt x="88" y="13"/>
                  <a:pt x="88" y="13"/>
                </a:cubicBezTo>
                <a:close/>
                <a:moveTo>
                  <a:pt x="53" y="50"/>
                </a:moveTo>
                <a:cubicBezTo>
                  <a:pt x="54" y="50"/>
                  <a:pt x="54" y="50"/>
                  <a:pt x="55" y="51"/>
                </a:cubicBezTo>
                <a:cubicBezTo>
                  <a:pt x="55" y="51"/>
                  <a:pt x="56" y="52"/>
                  <a:pt x="56" y="53"/>
                </a:cubicBezTo>
                <a:cubicBezTo>
                  <a:pt x="56" y="55"/>
                  <a:pt x="54" y="57"/>
                  <a:pt x="53" y="57"/>
                </a:cubicBezTo>
                <a:cubicBezTo>
                  <a:pt x="51" y="57"/>
                  <a:pt x="49" y="55"/>
                  <a:pt x="49" y="53"/>
                </a:cubicBezTo>
                <a:cubicBezTo>
                  <a:pt x="49" y="51"/>
                  <a:pt x="51" y="50"/>
                  <a:pt x="53" y="50"/>
                </a:cubicBezTo>
                <a:close/>
                <a:moveTo>
                  <a:pt x="52" y="36"/>
                </a:moveTo>
                <a:cubicBezTo>
                  <a:pt x="55" y="36"/>
                  <a:pt x="59" y="37"/>
                  <a:pt x="61" y="39"/>
                </a:cubicBezTo>
                <a:cubicBezTo>
                  <a:pt x="56" y="44"/>
                  <a:pt x="56" y="44"/>
                  <a:pt x="56" y="44"/>
                </a:cubicBezTo>
                <a:cubicBezTo>
                  <a:pt x="55" y="43"/>
                  <a:pt x="54" y="43"/>
                  <a:pt x="52" y="43"/>
                </a:cubicBezTo>
                <a:cubicBezTo>
                  <a:pt x="47" y="43"/>
                  <a:pt x="42" y="47"/>
                  <a:pt x="42" y="53"/>
                </a:cubicBezTo>
                <a:cubicBezTo>
                  <a:pt x="42" y="58"/>
                  <a:pt x="47" y="63"/>
                  <a:pt x="52" y="63"/>
                </a:cubicBezTo>
                <a:cubicBezTo>
                  <a:pt x="58" y="63"/>
                  <a:pt x="62" y="59"/>
                  <a:pt x="62" y="53"/>
                </a:cubicBezTo>
                <a:cubicBezTo>
                  <a:pt x="62" y="51"/>
                  <a:pt x="62" y="50"/>
                  <a:pt x="61" y="48"/>
                </a:cubicBezTo>
                <a:cubicBezTo>
                  <a:pt x="66" y="44"/>
                  <a:pt x="66" y="44"/>
                  <a:pt x="66" y="44"/>
                </a:cubicBezTo>
                <a:cubicBezTo>
                  <a:pt x="68" y="46"/>
                  <a:pt x="69" y="49"/>
                  <a:pt x="69" y="53"/>
                </a:cubicBezTo>
                <a:cubicBezTo>
                  <a:pt x="69" y="62"/>
                  <a:pt x="61" y="70"/>
                  <a:pt x="52" y="70"/>
                </a:cubicBezTo>
                <a:cubicBezTo>
                  <a:pt x="42" y="70"/>
                  <a:pt x="34" y="62"/>
                  <a:pt x="34" y="53"/>
                </a:cubicBezTo>
                <a:cubicBezTo>
                  <a:pt x="34" y="44"/>
                  <a:pt x="42" y="36"/>
                  <a:pt x="52" y="36"/>
                </a:cubicBezTo>
                <a:close/>
                <a:moveTo>
                  <a:pt x="52" y="23"/>
                </a:moveTo>
                <a:cubicBezTo>
                  <a:pt x="59" y="23"/>
                  <a:pt x="66" y="25"/>
                  <a:pt x="71" y="30"/>
                </a:cubicBezTo>
                <a:cubicBezTo>
                  <a:pt x="67" y="34"/>
                  <a:pt x="67" y="34"/>
                  <a:pt x="67" y="34"/>
                </a:cubicBezTo>
                <a:cubicBezTo>
                  <a:pt x="63" y="31"/>
                  <a:pt x="57" y="30"/>
                  <a:pt x="52" y="30"/>
                </a:cubicBezTo>
                <a:cubicBezTo>
                  <a:pt x="39" y="30"/>
                  <a:pt x="28" y="40"/>
                  <a:pt x="28" y="53"/>
                </a:cubicBezTo>
                <a:cubicBezTo>
                  <a:pt x="28" y="67"/>
                  <a:pt x="39" y="77"/>
                  <a:pt x="52" y="77"/>
                </a:cubicBezTo>
                <a:cubicBezTo>
                  <a:pt x="66" y="77"/>
                  <a:pt x="76" y="67"/>
                  <a:pt x="76" y="53"/>
                </a:cubicBezTo>
                <a:cubicBezTo>
                  <a:pt x="76" y="48"/>
                  <a:pt x="75" y="43"/>
                  <a:pt x="71" y="39"/>
                </a:cubicBezTo>
                <a:cubicBezTo>
                  <a:pt x="76" y="34"/>
                  <a:pt x="76" y="34"/>
                  <a:pt x="76" y="34"/>
                </a:cubicBezTo>
                <a:cubicBezTo>
                  <a:pt x="81" y="39"/>
                  <a:pt x="83" y="46"/>
                  <a:pt x="83" y="53"/>
                </a:cubicBezTo>
                <a:cubicBezTo>
                  <a:pt x="83" y="70"/>
                  <a:pt x="70" y="84"/>
                  <a:pt x="52" y="84"/>
                </a:cubicBezTo>
                <a:cubicBezTo>
                  <a:pt x="35" y="84"/>
                  <a:pt x="21" y="71"/>
                  <a:pt x="21" y="53"/>
                </a:cubicBezTo>
                <a:cubicBezTo>
                  <a:pt x="21" y="36"/>
                  <a:pt x="35" y="23"/>
                  <a:pt x="52" y="23"/>
                </a:cubicBezTo>
                <a:close/>
                <a:moveTo>
                  <a:pt x="53" y="9"/>
                </a:moveTo>
                <a:cubicBezTo>
                  <a:pt x="61" y="9"/>
                  <a:pt x="69" y="11"/>
                  <a:pt x="76" y="15"/>
                </a:cubicBezTo>
                <a:cubicBezTo>
                  <a:pt x="76" y="16"/>
                  <a:pt x="75" y="16"/>
                  <a:pt x="75" y="17"/>
                </a:cubicBezTo>
                <a:cubicBezTo>
                  <a:pt x="74" y="23"/>
                  <a:pt x="74" y="23"/>
                  <a:pt x="74" y="23"/>
                </a:cubicBezTo>
                <a:cubicBezTo>
                  <a:pt x="68" y="19"/>
                  <a:pt x="61" y="16"/>
                  <a:pt x="53" y="16"/>
                </a:cubicBezTo>
                <a:cubicBezTo>
                  <a:pt x="32" y="16"/>
                  <a:pt x="15" y="33"/>
                  <a:pt x="15" y="53"/>
                </a:cubicBezTo>
                <a:cubicBezTo>
                  <a:pt x="15" y="74"/>
                  <a:pt x="32" y="91"/>
                  <a:pt x="53" y="91"/>
                </a:cubicBezTo>
                <a:cubicBezTo>
                  <a:pt x="73" y="91"/>
                  <a:pt x="90" y="74"/>
                  <a:pt x="90" y="53"/>
                </a:cubicBezTo>
                <a:cubicBezTo>
                  <a:pt x="90" y="45"/>
                  <a:pt x="88" y="38"/>
                  <a:pt x="83" y="32"/>
                </a:cubicBezTo>
                <a:cubicBezTo>
                  <a:pt x="89" y="31"/>
                  <a:pt x="89" y="31"/>
                  <a:pt x="89" y="31"/>
                </a:cubicBezTo>
                <a:cubicBezTo>
                  <a:pt x="90" y="31"/>
                  <a:pt x="90" y="31"/>
                  <a:pt x="90" y="30"/>
                </a:cubicBezTo>
                <a:cubicBezTo>
                  <a:pt x="95" y="37"/>
                  <a:pt x="97" y="45"/>
                  <a:pt x="97" y="53"/>
                </a:cubicBezTo>
                <a:cubicBezTo>
                  <a:pt x="97" y="78"/>
                  <a:pt x="77" y="98"/>
                  <a:pt x="53" y="98"/>
                </a:cubicBezTo>
                <a:cubicBezTo>
                  <a:pt x="28" y="98"/>
                  <a:pt x="8" y="78"/>
                  <a:pt x="8" y="53"/>
                </a:cubicBezTo>
                <a:cubicBezTo>
                  <a:pt x="8" y="29"/>
                  <a:pt x="28" y="9"/>
                  <a:pt x="53" y="9"/>
                </a:cubicBezTo>
                <a:close/>
                <a:moveTo>
                  <a:pt x="92" y="0"/>
                </a:moveTo>
                <a:cubicBezTo>
                  <a:pt x="91" y="0"/>
                  <a:pt x="90" y="0"/>
                  <a:pt x="90" y="1"/>
                </a:cubicBezTo>
                <a:cubicBezTo>
                  <a:pt x="80" y="10"/>
                  <a:pt x="80" y="10"/>
                  <a:pt x="80" y="10"/>
                </a:cubicBezTo>
                <a:cubicBezTo>
                  <a:pt x="72" y="5"/>
                  <a:pt x="62" y="2"/>
                  <a:pt x="52" y="2"/>
                </a:cubicBezTo>
                <a:cubicBezTo>
                  <a:pt x="24" y="2"/>
                  <a:pt x="0" y="25"/>
                  <a:pt x="0" y="53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2"/>
                  <a:pt x="104" y="53"/>
                </a:cubicBezTo>
                <a:cubicBezTo>
                  <a:pt x="104" y="43"/>
                  <a:pt x="101" y="34"/>
                  <a:pt x="96" y="25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7" y="14"/>
                  <a:pt x="105" y="10"/>
                  <a:pt x="103" y="10"/>
                </a:cubicBezTo>
                <a:cubicBezTo>
                  <a:pt x="102" y="10"/>
                  <a:pt x="102" y="10"/>
                  <a:pt x="102" y="10"/>
                </a:cubicBezTo>
                <a:cubicBezTo>
                  <a:pt x="95" y="11"/>
                  <a:pt x="95" y="11"/>
                  <a:pt x="95" y="11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1"/>
                  <a:pt x="94" y="0"/>
                  <a:pt x="9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9" name="Group 18"/>
          <p:cNvGrpSpPr/>
          <p:nvPr/>
        </p:nvGrpSpPr>
        <p:grpSpPr>
          <a:xfrm>
            <a:off x="2358629" y="3148012"/>
            <a:ext cx="170260" cy="166688"/>
            <a:chOff x="3144838" y="3340100"/>
            <a:chExt cx="227013" cy="222250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3144838" y="3340100"/>
              <a:ext cx="227013" cy="222250"/>
            </a:xfrm>
            <a:custGeom>
              <a:avLst/>
              <a:gdLst>
                <a:gd name="T0" fmla="*/ 98 w 106"/>
                <a:gd name="T1" fmla="*/ 8 h 104"/>
                <a:gd name="T2" fmla="*/ 92 w 106"/>
                <a:gd name="T3" fmla="*/ 37 h 104"/>
                <a:gd name="T4" fmla="*/ 95 w 106"/>
                <a:gd name="T5" fmla="*/ 7 h 104"/>
                <a:gd name="T6" fmla="*/ 32 w 106"/>
                <a:gd name="T7" fmla="*/ 38 h 104"/>
                <a:gd name="T8" fmla="*/ 21 w 106"/>
                <a:gd name="T9" fmla="*/ 49 h 104"/>
                <a:gd name="T10" fmla="*/ 15 w 106"/>
                <a:gd name="T11" fmla="*/ 48 h 104"/>
                <a:gd name="T12" fmla="*/ 63 w 106"/>
                <a:gd name="T13" fmla="*/ 17 h 104"/>
                <a:gd name="T14" fmla="*/ 45 w 106"/>
                <a:gd name="T15" fmla="*/ 77 h 104"/>
                <a:gd name="T16" fmla="*/ 63 w 106"/>
                <a:gd name="T17" fmla="*/ 17 h 104"/>
                <a:gd name="T18" fmla="*/ 40 w 106"/>
                <a:gd name="T19" fmla="*/ 82 h 104"/>
                <a:gd name="T20" fmla="*/ 18 w 106"/>
                <a:gd name="T21" fmla="*/ 70 h 104"/>
                <a:gd name="T22" fmla="*/ 24 w 106"/>
                <a:gd name="T23" fmla="*/ 66 h 104"/>
                <a:gd name="T24" fmla="*/ 24 w 106"/>
                <a:gd name="T25" fmla="*/ 86 h 104"/>
                <a:gd name="T26" fmla="*/ 14 w 106"/>
                <a:gd name="T27" fmla="*/ 92 h 104"/>
                <a:gd name="T28" fmla="*/ 20 w 106"/>
                <a:gd name="T29" fmla="*/ 82 h 104"/>
                <a:gd name="T30" fmla="*/ 68 w 106"/>
                <a:gd name="T31" fmla="*/ 75 h 104"/>
                <a:gd name="T32" fmla="*/ 56 w 106"/>
                <a:gd name="T33" fmla="*/ 81 h 104"/>
                <a:gd name="T34" fmla="*/ 96 w 106"/>
                <a:gd name="T35" fmla="*/ 0 h 104"/>
                <a:gd name="T36" fmla="*/ 70 w 106"/>
                <a:gd name="T37" fmla="*/ 6 h 104"/>
                <a:gd name="T38" fmla="*/ 37 w 106"/>
                <a:gd name="T39" fmla="*/ 30 h 104"/>
                <a:gd name="T40" fmla="*/ 1 w 106"/>
                <a:gd name="T41" fmla="*/ 55 h 104"/>
                <a:gd name="T42" fmla="*/ 4 w 106"/>
                <a:gd name="T43" fmla="*/ 60 h 104"/>
                <a:gd name="T44" fmla="*/ 21 w 106"/>
                <a:gd name="T45" fmla="*/ 56 h 104"/>
                <a:gd name="T46" fmla="*/ 22 w 106"/>
                <a:gd name="T47" fmla="*/ 60 h 104"/>
                <a:gd name="T48" fmla="*/ 10 w 106"/>
                <a:gd name="T49" fmla="*/ 71 h 104"/>
                <a:gd name="T50" fmla="*/ 9 w 106"/>
                <a:gd name="T51" fmla="*/ 84 h 104"/>
                <a:gd name="T52" fmla="*/ 7 w 106"/>
                <a:gd name="T53" fmla="*/ 98 h 104"/>
                <a:gd name="T54" fmla="*/ 14 w 106"/>
                <a:gd name="T55" fmla="*/ 99 h 104"/>
                <a:gd name="T56" fmla="*/ 29 w 106"/>
                <a:gd name="T57" fmla="*/ 90 h 104"/>
                <a:gd name="T58" fmla="*/ 36 w 106"/>
                <a:gd name="T59" fmla="*/ 96 h 104"/>
                <a:gd name="T60" fmla="*/ 45 w 106"/>
                <a:gd name="T61" fmla="*/ 83 h 104"/>
                <a:gd name="T62" fmla="*/ 49 w 106"/>
                <a:gd name="T63" fmla="*/ 82 h 104"/>
                <a:gd name="T64" fmla="*/ 46 w 106"/>
                <a:gd name="T65" fmla="*/ 103 h 104"/>
                <a:gd name="T66" fmla="*/ 50 w 106"/>
                <a:gd name="T67" fmla="*/ 104 h 104"/>
                <a:gd name="T68" fmla="*/ 75 w 106"/>
                <a:gd name="T69" fmla="*/ 68 h 104"/>
                <a:gd name="T70" fmla="*/ 99 w 106"/>
                <a:gd name="T71" fmla="*/ 35 h 104"/>
                <a:gd name="T72" fmla="*/ 103 w 106"/>
                <a:gd name="T73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104">
                  <a:moveTo>
                    <a:pt x="95" y="7"/>
                  </a:moveTo>
                  <a:cubicBezTo>
                    <a:pt x="96" y="7"/>
                    <a:pt x="97" y="7"/>
                    <a:pt x="98" y="8"/>
                  </a:cubicBezTo>
                  <a:cubicBezTo>
                    <a:pt x="99" y="9"/>
                    <a:pt x="99" y="10"/>
                    <a:pt x="99" y="11"/>
                  </a:cubicBezTo>
                  <a:cubicBezTo>
                    <a:pt x="98" y="20"/>
                    <a:pt x="96" y="29"/>
                    <a:pt x="92" y="37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7" y="10"/>
                    <a:pt x="86" y="8"/>
                    <a:pt x="95" y="7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1"/>
                    <a:pt x="27" y="45"/>
                    <a:pt x="26" y="49"/>
                  </a:cubicBezTo>
                  <a:cubicBezTo>
                    <a:pt x="24" y="49"/>
                    <a:pt x="23" y="49"/>
                    <a:pt x="21" y="49"/>
                  </a:cubicBezTo>
                  <a:cubicBezTo>
                    <a:pt x="18" y="49"/>
                    <a:pt x="15" y="50"/>
                    <a:pt x="13" y="50"/>
                  </a:cubicBezTo>
                  <a:cubicBezTo>
                    <a:pt x="13" y="49"/>
                    <a:pt x="14" y="48"/>
                    <a:pt x="15" y="48"/>
                  </a:cubicBezTo>
                  <a:cubicBezTo>
                    <a:pt x="20" y="43"/>
                    <a:pt x="25" y="39"/>
                    <a:pt x="32" y="38"/>
                  </a:cubicBezTo>
                  <a:close/>
                  <a:moveTo>
                    <a:pt x="63" y="17"/>
                  </a:moveTo>
                  <a:cubicBezTo>
                    <a:pt x="89" y="43"/>
                    <a:pt x="89" y="43"/>
                    <a:pt x="89" y="43"/>
                  </a:cubicBezTo>
                  <a:cubicBezTo>
                    <a:pt x="79" y="59"/>
                    <a:pt x="64" y="72"/>
                    <a:pt x="45" y="7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4" y="42"/>
                    <a:pt x="46" y="27"/>
                    <a:pt x="63" y="17"/>
                  </a:cubicBezTo>
                  <a:close/>
                  <a:moveTo>
                    <a:pt x="24" y="66"/>
                  </a:moveTo>
                  <a:cubicBezTo>
                    <a:pt x="40" y="82"/>
                    <a:pt x="40" y="82"/>
                    <a:pt x="40" y="82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lose/>
                  <a:moveTo>
                    <a:pt x="20" y="82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3" y="87"/>
                    <a:pt x="21" y="88"/>
                    <a:pt x="19" y="89"/>
                  </a:cubicBezTo>
                  <a:cubicBezTo>
                    <a:pt x="17" y="91"/>
                    <a:pt x="15" y="92"/>
                    <a:pt x="14" y="92"/>
                  </a:cubicBezTo>
                  <a:cubicBezTo>
                    <a:pt x="14" y="91"/>
                    <a:pt x="15" y="89"/>
                    <a:pt x="17" y="87"/>
                  </a:cubicBezTo>
                  <a:cubicBezTo>
                    <a:pt x="18" y="85"/>
                    <a:pt x="19" y="83"/>
                    <a:pt x="20" y="82"/>
                  </a:cubicBezTo>
                  <a:close/>
                  <a:moveTo>
                    <a:pt x="68" y="75"/>
                  </a:moveTo>
                  <a:cubicBezTo>
                    <a:pt x="68" y="75"/>
                    <a:pt x="68" y="75"/>
                    <a:pt x="68" y="75"/>
                  </a:cubicBezTo>
                  <a:cubicBezTo>
                    <a:pt x="66" y="82"/>
                    <a:pt x="62" y="89"/>
                    <a:pt x="56" y="94"/>
                  </a:cubicBezTo>
                  <a:cubicBezTo>
                    <a:pt x="57" y="89"/>
                    <a:pt x="57" y="85"/>
                    <a:pt x="56" y="81"/>
                  </a:cubicBezTo>
                  <a:cubicBezTo>
                    <a:pt x="61" y="79"/>
                    <a:pt x="65" y="77"/>
                    <a:pt x="68" y="75"/>
                  </a:cubicBezTo>
                  <a:close/>
                  <a:moveTo>
                    <a:pt x="96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6" y="1"/>
                    <a:pt x="78" y="3"/>
                    <a:pt x="70" y="6"/>
                  </a:cubicBezTo>
                  <a:cubicBezTo>
                    <a:pt x="62" y="9"/>
                    <a:pt x="55" y="14"/>
                    <a:pt x="48" y="19"/>
                  </a:cubicBezTo>
                  <a:cubicBezTo>
                    <a:pt x="44" y="22"/>
                    <a:pt x="40" y="26"/>
                    <a:pt x="37" y="30"/>
                  </a:cubicBezTo>
                  <a:cubicBezTo>
                    <a:pt x="27" y="30"/>
                    <a:pt x="17" y="35"/>
                    <a:pt x="10" y="42"/>
                  </a:cubicBezTo>
                  <a:cubicBezTo>
                    <a:pt x="6" y="46"/>
                    <a:pt x="3" y="50"/>
                    <a:pt x="1" y="55"/>
                  </a:cubicBezTo>
                  <a:cubicBezTo>
                    <a:pt x="0" y="56"/>
                    <a:pt x="1" y="58"/>
                    <a:pt x="2" y="59"/>
                  </a:cubicBezTo>
                  <a:cubicBezTo>
                    <a:pt x="2" y="59"/>
                    <a:pt x="3" y="60"/>
                    <a:pt x="4" y="60"/>
                  </a:cubicBezTo>
                  <a:cubicBezTo>
                    <a:pt x="5" y="60"/>
                    <a:pt x="5" y="60"/>
                    <a:pt x="6" y="59"/>
                  </a:cubicBezTo>
                  <a:cubicBezTo>
                    <a:pt x="10" y="57"/>
                    <a:pt x="16" y="56"/>
                    <a:pt x="21" y="56"/>
                  </a:cubicBezTo>
                  <a:cubicBezTo>
                    <a:pt x="21" y="56"/>
                    <a:pt x="22" y="56"/>
                    <a:pt x="22" y="56"/>
                  </a:cubicBezTo>
                  <a:cubicBezTo>
                    <a:pt x="22" y="57"/>
                    <a:pt x="22" y="58"/>
                    <a:pt x="22" y="60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9" y="68"/>
                    <a:pt x="8" y="70"/>
                    <a:pt x="10" y="71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3" y="78"/>
                    <a:pt x="11" y="81"/>
                    <a:pt x="9" y="84"/>
                  </a:cubicBezTo>
                  <a:cubicBezTo>
                    <a:pt x="8" y="87"/>
                    <a:pt x="7" y="89"/>
                    <a:pt x="6" y="91"/>
                  </a:cubicBezTo>
                  <a:cubicBezTo>
                    <a:pt x="5" y="94"/>
                    <a:pt x="6" y="96"/>
                    <a:pt x="7" y="98"/>
                  </a:cubicBezTo>
                  <a:cubicBezTo>
                    <a:pt x="8" y="99"/>
                    <a:pt x="10" y="99"/>
                    <a:pt x="11" y="99"/>
                  </a:cubicBezTo>
                  <a:cubicBezTo>
                    <a:pt x="12" y="99"/>
                    <a:pt x="13" y="99"/>
                    <a:pt x="14" y="99"/>
                  </a:cubicBezTo>
                  <a:cubicBezTo>
                    <a:pt x="16" y="98"/>
                    <a:pt x="18" y="97"/>
                    <a:pt x="21" y="95"/>
                  </a:cubicBezTo>
                  <a:cubicBezTo>
                    <a:pt x="24" y="94"/>
                    <a:pt x="26" y="92"/>
                    <a:pt x="29" y="90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6"/>
                    <a:pt x="35" y="96"/>
                    <a:pt x="36" y="96"/>
                  </a:cubicBezTo>
                  <a:cubicBezTo>
                    <a:pt x="37" y="96"/>
                    <a:pt x="38" y="96"/>
                    <a:pt x="39" y="95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3"/>
                    <a:pt x="48" y="83"/>
                    <a:pt x="49" y="82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9" y="88"/>
                    <a:pt x="48" y="94"/>
                    <a:pt x="46" y="99"/>
                  </a:cubicBezTo>
                  <a:cubicBezTo>
                    <a:pt x="45" y="101"/>
                    <a:pt x="45" y="102"/>
                    <a:pt x="46" y="103"/>
                  </a:cubicBezTo>
                  <a:cubicBezTo>
                    <a:pt x="47" y="104"/>
                    <a:pt x="48" y="104"/>
                    <a:pt x="49" y="104"/>
                  </a:cubicBezTo>
                  <a:cubicBezTo>
                    <a:pt x="49" y="104"/>
                    <a:pt x="50" y="104"/>
                    <a:pt x="50" y="104"/>
                  </a:cubicBezTo>
                  <a:cubicBezTo>
                    <a:pt x="55" y="102"/>
                    <a:pt x="59" y="99"/>
                    <a:pt x="63" y="95"/>
                  </a:cubicBezTo>
                  <a:cubicBezTo>
                    <a:pt x="70" y="88"/>
                    <a:pt x="75" y="78"/>
                    <a:pt x="75" y="68"/>
                  </a:cubicBezTo>
                  <a:cubicBezTo>
                    <a:pt x="79" y="64"/>
                    <a:pt x="83" y="61"/>
                    <a:pt x="86" y="57"/>
                  </a:cubicBezTo>
                  <a:cubicBezTo>
                    <a:pt x="92" y="50"/>
                    <a:pt x="96" y="43"/>
                    <a:pt x="99" y="35"/>
                  </a:cubicBezTo>
                  <a:cubicBezTo>
                    <a:pt x="103" y="27"/>
                    <a:pt x="104" y="19"/>
                    <a:pt x="105" y="10"/>
                  </a:cubicBezTo>
                  <a:cubicBezTo>
                    <a:pt x="106" y="8"/>
                    <a:pt x="105" y="5"/>
                    <a:pt x="103" y="3"/>
                  </a:cubicBezTo>
                  <a:cubicBezTo>
                    <a:pt x="101" y="1"/>
                    <a:pt x="98" y="0"/>
                    <a:pt x="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3243263" y="3406775"/>
              <a:ext cx="65088" cy="60325"/>
            </a:xfrm>
            <a:custGeom>
              <a:avLst/>
              <a:gdLst>
                <a:gd name="T0" fmla="*/ 15 w 30"/>
                <a:gd name="T1" fmla="*/ 7 h 28"/>
                <a:gd name="T2" fmla="*/ 20 w 30"/>
                <a:gd name="T3" fmla="*/ 9 h 28"/>
                <a:gd name="T4" fmla="*/ 20 w 30"/>
                <a:gd name="T5" fmla="*/ 19 h 28"/>
                <a:gd name="T6" fmla="*/ 15 w 30"/>
                <a:gd name="T7" fmla="*/ 21 h 28"/>
                <a:gd name="T8" fmla="*/ 10 w 30"/>
                <a:gd name="T9" fmla="*/ 19 h 28"/>
                <a:gd name="T10" fmla="*/ 10 w 30"/>
                <a:gd name="T11" fmla="*/ 9 h 28"/>
                <a:gd name="T12" fmla="*/ 15 w 30"/>
                <a:gd name="T13" fmla="*/ 7 h 28"/>
                <a:gd name="T14" fmla="*/ 15 w 30"/>
                <a:gd name="T15" fmla="*/ 0 h 28"/>
                <a:gd name="T16" fmla="*/ 5 w 30"/>
                <a:gd name="T17" fmla="*/ 5 h 28"/>
                <a:gd name="T18" fmla="*/ 5 w 30"/>
                <a:gd name="T19" fmla="*/ 24 h 28"/>
                <a:gd name="T20" fmla="*/ 15 w 30"/>
                <a:gd name="T21" fmla="*/ 28 h 28"/>
                <a:gd name="T22" fmla="*/ 25 w 30"/>
                <a:gd name="T23" fmla="*/ 24 h 28"/>
                <a:gd name="T24" fmla="*/ 25 w 30"/>
                <a:gd name="T25" fmla="*/ 5 h 28"/>
                <a:gd name="T26" fmla="*/ 15 w 30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8">
                  <a:moveTo>
                    <a:pt x="15" y="7"/>
                  </a:moveTo>
                  <a:cubicBezTo>
                    <a:pt x="17" y="7"/>
                    <a:pt x="19" y="8"/>
                    <a:pt x="20" y="9"/>
                  </a:cubicBezTo>
                  <a:cubicBezTo>
                    <a:pt x="23" y="12"/>
                    <a:pt x="23" y="16"/>
                    <a:pt x="20" y="19"/>
                  </a:cubicBezTo>
                  <a:cubicBezTo>
                    <a:pt x="19" y="20"/>
                    <a:pt x="17" y="21"/>
                    <a:pt x="15" y="21"/>
                  </a:cubicBezTo>
                  <a:cubicBezTo>
                    <a:pt x="13" y="21"/>
                    <a:pt x="11" y="20"/>
                    <a:pt x="10" y="19"/>
                  </a:cubicBezTo>
                  <a:cubicBezTo>
                    <a:pt x="7" y="16"/>
                    <a:pt x="7" y="12"/>
                    <a:pt x="10" y="9"/>
                  </a:cubicBezTo>
                  <a:cubicBezTo>
                    <a:pt x="11" y="8"/>
                    <a:pt x="13" y="7"/>
                    <a:pt x="15" y="7"/>
                  </a:cubicBezTo>
                  <a:close/>
                  <a:moveTo>
                    <a:pt x="15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0" y="10"/>
                    <a:pt x="0" y="19"/>
                    <a:pt x="5" y="24"/>
                  </a:cubicBezTo>
                  <a:cubicBezTo>
                    <a:pt x="8" y="27"/>
                    <a:pt x="11" y="28"/>
                    <a:pt x="15" y="28"/>
                  </a:cubicBezTo>
                  <a:cubicBezTo>
                    <a:pt x="18" y="28"/>
                    <a:pt x="22" y="27"/>
                    <a:pt x="25" y="24"/>
                  </a:cubicBezTo>
                  <a:cubicBezTo>
                    <a:pt x="30" y="19"/>
                    <a:pt x="30" y="10"/>
                    <a:pt x="25" y="5"/>
                  </a:cubicBezTo>
                  <a:cubicBezTo>
                    <a:pt x="22" y="2"/>
                    <a:pt x="19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021682" y="2113360"/>
            <a:ext cx="169069" cy="170260"/>
            <a:chOff x="2695575" y="1960563"/>
            <a:chExt cx="225425" cy="227013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2695575" y="1960563"/>
              <a:ext cx="225425" cy="227013"/>
            </a:xfrm>
            <a:custGeom>
              <a:avLst/>
              <a:gdLst>
                <a:gd name="T0" fmla="*/ 94 w 105"/>
                <a:gd name="T1" fmla="*/ 7 h 106"/>
                <a:gd name="T2" fmla="*/ 98 w 105"/>
                <a:gd name="T3" fmla="*/ 10 h 106"/>
                <a:gd name="T4" fmla="*/ 94 w 105"/>
                <a:gd name="T5" fmla="*/ 14 h 106"/>
                <a:gd name="T6" fmla="*/ 10 w 105"/>
                <a:gd name="T7" fmla="*/ 14 h 106"/>
                <a:gd name="T8" fmla="*/ 6 w 105"/>
                <a:gd name="T9" fmla="*/ 10 h 106"/>
                <a:gd name="T10" fmla="*/ 10 w 105"/>
                <a:gd name="T11" fmla="*/ 7 h 106"/>
                <a:gd name="T12" fmla="*/ 94 w 105"/>
                <a:gd name="T13" fmla="*/ 7 h 106"/>
                <a:gd name="T14" fmla="*/ 91 w 105"/>
                <a:gd name="T15" fmla="*/ 21 h 106"/>
                <a:gd name="T16" fmla="*/ 91 w 105"/>
                <a:gd name="T17" fmla="*/ 69 h 106"/>
                <a:gd name="T18" fmla="*/ 13 w 105"/>
                <a:gd name="T19" fmla="*/ 69 h 106"/>
                <a:gd name="T20" fmla="*/ 13 w 105"/>
                <a:gd name="T21" fmla="*/ 21 h 106"/>
                <a:gd name="T22" fmla="*/ 91 w 105"/>
                <a:gd name="T23" fmla="*/ 21 h 106"/>
                <a:gd name="T24" fmla="*/ 52 w 105"/>
                <a:gd name="T25" fmla="*/ 91 h 106"/>
                <a:gd name="T26" fmla="*/ 56 w 105"/>
                <a:gd name="T27" fmla="*/ 95 h 106"/>
                <a:gd name="T28" fmla="*/ 52 w 105"/>
                <a:gd name="T29" fmla="*/ 99 h 106"/>
                <a:gd name="T30" fmla="*/ 49 w 105"/>
                <a:gd name="T31" fmla="*/ 95 h 106"/>
                <a:gd name="T32" fmla="*/ 52 w 105"/>
                <a:gd name="T33" fmla="*/ 91 h 106"/>
                <a:gd name="T34" fmla="*/ 10 w 105"/>
                <a:gd name="T35" fmla="*/ 0 h 106"/>
                <a:gd name="T36" fmla="*/ 0 w 105"/>
                <a:gd name="T37" fmla="*/ 10 h 106"/>
                <a:gd name="T38" fmla="*/ 7 w 105"/>
                <a:gd name="T39" fmla="*/ 20 h 106"/>
                <a:gd name="T40" fmla="*/ 7 w 105"/>
                <a:gd name="T41" fmla="*/ 69 h 106"/>
                <a:gd name="T42" fmla="*/ 3 w 105"/>
                <a:gd name="T43" fmla="*/ 69 h 106"/>
                <a:gd name="T44" fmla="*/ 0 w 105"/>
                <a:gd name="T45" fmla="*/ 72 h 106"/>
                <a:gd name="T46" fmla="*/ 3 w 105"/>
                <a:gd name="T47" fmla="*/ 76 h 106"/>
                <a:gd name="T48" fmla="*/ 49 w 105"/>
                <a:gd name="T49" fmla="*/ 76 h 106"/>
                <a:gd name="T50" fmla="*/ 49 w 105"/>
                <a:gd name="T51" fmla="*/ 86 h 106"/>
                <a:gd name="T52" fmla="*/ 42 w 105"/>
                <a:gd name="T53" fmla="*/ 96 h 106"/>
                <a:gd name="T54" fmla="*/ 52 w 105"/>
                <a:gd name="T55" fmla="*/ 106 h 106"/>
                <a:gd name="T56" fmla="*/ 63 w 105"/>
                <a:gd name="T57" fmla="*/ 96 h 106"/>
                <a:gd name="T58" fmla="*/ 56 w 105"/>
                <a:gd name="T59" fmla="*/ 86 h 106"/>
                <a:gd name="T60" fmla="*/ 56 w 105"/>
                <a:gd name="T61" fmla="*/ 76 h 106"/>
                <a:gd name="T62" fmla="*/ 102 w 105"/>
                <a:gd name="T63" fmla="*/ 76 h 106"/>
                <a:gd name="T64" fmla="*/ 105 w 105"/>
                <a:gd name="T65" fmla="*/ 72 h 106"/>
                <a:gd name="T66" fmla="*/ 102 w 105"/>
                <a:gd name="T67" fmla="*/ 69 h 106"/>
                <a:gd name="T68" fmla="*/ 98 w 105"/>
                <a:gd name="T69" fmla="*/ 69 h 106"/>
                <a:gd name="T70" fmla="*/ 98 w 105"/>
                <a:gd name="T71" fmla="*/ 20 h 106"/>
                <a:gd name="T72" fmla="*/ 104 w 105"/>
                <a:gd name="T73" fmla="*/ 10 h 106"/>
                <a:gd name="T74" fmla="*/ 94 w 105"/>
                <a:gd name="T75" fmla="*/ 0 h 106"/>
                <a:gd name="T76" fmla="*/ 10 w 105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" h="106">
                  <a:moveTo>
                    <a:pt x="94" y="7"/>
                  </a:moveTo>
                  <a:cubicBezTo>
                    <a:pt x="96" y="7"/>
                    <a:pt x="98" y="8"/>
                    <a:pt x="98" y="10"/>
                  </a:cubicBezTo>
                  <a:cubicBezTo>
                    <a:pt x="98" y="12"/>
                    <a:pt x="96" y="14"/>
                    <a:pt x="9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2"/>
                    <a:pt x="6" y="10"/>
                  </a:cubicBezTo>
                  <a:cubicBezTo>
                    <a:pt x="6" y="8"/>
                    <a:pt x="8" y="7"/>
                    <a:pt x="10" y="7"/>
                  </a:cubicBezTo>
                  <a:lnTo>
                    <a:pt x="94" y="7"/>
                  </a:lnTo>
                  <a:close/>
                  <a:moveTo>
                    <a:pt x="91" y="21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1" y="21"/>
                    <a:pt x="91" y="21"/>
                    <a:pt x="91" y="21"/>
                  </a:cubicBezTo>
                  <a:close/>
                  <a:moveTo>
                    <a:pt x="52" y="91"/>
                  </a:moveTo>
                  <a:cubicBezTo>
                    <a:pt x="54" y="91"/>
                    <a:pt x="56" y="93"/>
                    <a:pt x="56" y="95"/>
                  </a:cubicBezTo>
                  <a:cubicBezTo>
                    <a:pt x="56" y="97"/>
                    <a:pt x="54" y="99"/>
                    <a:pt x="52" y="99"/>
                  </a:cubicBezTo>
                  <a:cubicBezTo>
                    <a:pt x="50" y="99"/>
                    <a:pt x="49" y="97"/>
                    <a:pt x="49" y="95"/>
                  </a:cubicBezTo>
                  <a:cubicBezTo>
                    <a:pt x="49" y="93"/>
                    <a:pt x="50" y="91"/>
                    <a:pt x="52" y="91"/>
                  </a:cubicBezTo>
                  <a:close/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3" y="18"/>
                    <a:pt x="7" y="20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71"/>
                    <a:pt x="0" y="72"/>
                  </a:cubicBezTo>
                  <a:cubicBezTo>
                    <a:pt x="0" y="74"/>
                    <a:pt x="2" y="76"/>
                    <a:pt x="3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5" y="87"/>
                    <a:pt x="42" y="91"/>
                    <a:pt x="42" y="96"/>
                  </a:cubicBezTo>
                  <a:cubicBezTo>
                    <a:pt x="42" y="101"/>
                    <a:pt x="47" y="106"/>
                    <a:pt x="52" y="106"/>
                  </a:cubicBezTo>
                  <a:cubicBezTo>
                    <a:pt x="58" y="106"/>
                    <a:pt x="63" y="101"/>
                    <a:pt x="63" y="96"/>
                  </a:cubicBezTo>
                  <a:cubicBezTo>
                    <a:pt x="63" y="91"/>
                    <a:pt x="60" y="88"/>
                    <a:pt x="56" y="8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5" y="74"/>
                    <a:pt x="105" y="72"/>
                  </a:cubicBezTo>
                  <a:cubicBezTo>
                    <a:pt x="105" y="71"/>
                    <a:pt x="103" y="69"/>
                    <a:pt x="102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2" y="18"/>
                    <a:pt x="104" y="15"/>
                    <a:pt x="104" y="10"/>
                  </a:cubicBezTo>
                  <a:cubicBezTo>
                    <a:pt x="104" y="5"/>
                    <a:pt x="100" y="0"/>
                    <a:pt x="94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755900" y="2020888"/>
              <a:ext cx="103188" cy="73025"/>
            </a:xfrm>
            <a:custGeom>
              <a:avLst/>
              <a:gdLst>
                <a:gd name="T0" fmla="*/ 31 w 48"/>
                <a:gd name="T1" fmla="*/ 0 h 34"/>
                <a:gd name="T2" fmla="*/ 27 w 48"/>
                <a:gd name="T3" fmla="*/ 4 h 34"/>
                <a:gd name="T4" fmla="*/ 31 w 48"/>
                <a:gd name="T5" fmla="*/ 7 h 34"/>
                <a:gd name="T6" fmla="*/ 36 w 48"/>
                <a:gd name="T7" fmla="*/ 7 h 34"/>
                <a:gd name="T8" fmla="*/ 24 w 48"/>
                <a:gd name="T9" fmla="*/ 19 h 34"/>
                <a:gd name="T10" fmla="*/ 19 w 48"/>
                <a:gd name="T11" fmla="*/ 15 h 34"/>
                <a:gd name="T12" fmla="*/ 17 w 48"/>
                <a:gd name="T13" fmla="*/ 14 h 34"/>
                <a:gd name="T14" fmla="*/ 15 w 48"/>
                <a:gd name="T15" fmla="*/ 15 h 34"/>
                <a:gd name="T16" fmla="*/ 1 w 48"/>
                <a:gd name="T17" fmla="*/ 28 h 34"/>
                <a:gd name="T18" fmla="*/ 1 w 48"/>
                <a:gd name="T19" fmla="*/ 33 h 34"/>
                <a:gd name="T20" fmla="*/ 3 w 48"/>
                <a:gd name="T21" fmla="*/ 34 h 34"/>
                <a:gd name="T22" fmla="*/ 6 w 48"/>
                <a:gd name="T23" fmla="*/ 33 h 34"/>
                <a:gd name="T24" fmla="*/ 17 w 48"/>
                <a:gd name="T25" fmla="*/ 22 h 34"/>
                <a:gd name="T26" fmla="*/ 22 w 48"/>
                <a:gd name="T27" fmla="*/ 26 h 34"/>
                <a:gd name="T28" fmla="*/ 24 w 48"/>
                <a:gd name="T29" fmla="*/ 27 h 34"/>
                <a:gd name="T30" fmla="*/ 26 w 48"/>
                <a:gd name="T31" fmla="*/ 26 h 34"/>
                <a:gd name="T32" fmla="*/ 41 w 48"/>
                <a:gd name="T33" fmla="*/ 11 h 34"/>
                <a:gd name="T34" fmla="*/ 41 w 48"/>
                <a:gd name="T35" fmla="*/ 17 h 34"/>
                <a:gd name="T36" fmla="*/ 45 w 48"/>
                <a:gd name="T37" fmla="*/ 21 h 34"/>
                <a:gd name="T38" fmla="*/ 48 w 48"/>
                <a:gd name="T39" fmla="*/ 17 h 34"/>
                <a:gd name="T40" fmla="*/ 48 w 48"/>
                <a:gd name="T41" fmla="*/ 3 h 34"/>
                <a:gd name="T42" fmla="*/ 44 w 48"/>
                <a:gd name="T43" fmla="*/ 0 h 34"/>
                <a:gd name="T44" fmla="*/ 31 w 48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34">
                  <a:moveTo>
                    <a:pt x="31" y="0"/>
                  </a:moveTo>
                  <a:cubicBezTo>
                    <a:pt x="29" y="0"/>
                    <a:pt x="27" y="1"/>
                    <a:pt x="27" y="4"/>
                  </a:cubicBezTo>
                  <a:cubicBezTo>
                    <a:pt x="27" y="5"/>
                    <a:pt x="29" y="7"/>
                    <a:pt x="31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30"/>
                    <a:pt x="0" y="32"/>
                    <a:pt x="1" y="33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4" y="34"/>
                    <a:pt x="5" y="34"/>
                    <a:pt x="6" y="3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5" y="27"/>
                    <a:pt x="26" y="27"/>
                    <a:pt x="26" y="26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9"/>
                    <a:pt x="43" y="21"/>
                    <a:pt x="45" y="21"/>
                  </a:cubicBezTo>
                  <a:cubicBezTo>
                    <a:pt x="47" y="21"/>
                    <a:pt x="48" y="19"/>
                    <a:pt x="48" y="17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6" y="0"/>
                    <a:pt x="44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5" name="Rounded Rectangle 54"/>
          <p:cNvSpPr/>
          <p:nvPr/>
        </p:nvSpPr>
        <p:spPr>
          <a:xfrm>
            <a:off x="3917157" y="1606510"/>
            <a:ext cx="2463165" cy="2703195"/>
          </a:xfrm>
          <a:prstGeom prst="roundRect">
            <a:avLst>
              <a:gd name="adj" fmla="val 6613"/>
            </a:avLst>
          </a:prstGeom>
          <a:gradFill>
            <a:gsLst>
              <a:gs pos="0">
                <a:schemeClr val="bg1">
                  <a:lumMod val="0"/>
                  <a:lumOff val="100000"/>
                  <a:alpha val="0"/>
                </a:schemeClr>
              </a:gs>
              <a:gs pos="100000">
                <a:schemeClr val="bg1">
                  <a:lumMod val="95000"/>
                  <a:alpha val="52000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/>
          <p:cNvSpPr/>
          <p:nvPr/>
        </p:nvSpPr>
        <p:spPr>
          <a:xfrm>
            <a:off x="4756644" y="1855062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756644" y="1728103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1"/>
                </a:solidFill>
              </a:rPr>
              <a:t>YOUR TEXT HERE</a:t>
            </a:r>
          </a:p>
        </p:txBody>
      </p:sp>
      <p:sp>
        <p:nvSpPr>
          <p:cNvPr id="60" name="Oval 59"/>
          <p:cNvSpPr/>
          <p:nvPr/>
        </p:nvSpPr>
        <p:spPr>
          <a:xfrm>
            <a:off x="4163095" y="1703836"/>
            <a:ext cx="279365" cy="2793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194778" y="1797354"/>
            <a:ext cx="216000" cy="923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756644" y="2571769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756644" y="2444810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2"/>
                </a:solidFill>
              </a:rPr>
              <a:t>YOUR TEXT HERE</a:t>
            </a:r>
          </a:p>
        </p:txBody>
      </p:sp>
      <p:sp>
        <p:nvSpPr>
          <p:cNvPr id="66" name="Oval 65"/>
          <p:cNvSpPr/>
          <p:nvPr/>
        </p:nvSpPr>
        <p:spPr>
          <a:xfrm>
            <a:off x="4163095" y="2422852"/>
            <a:ext cx="279365" cy="2793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194778" y="2516370"/>
            <a:ext cx="216000" cy="9233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756644" y="3288477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756644" y="3161518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3"/>
                </a:solidFill>
              </a:rPr>
              <a:t>YOUR TEXT HERE</a:t>
            </a:r>
          </a:p>
        </p:txBody>
      </p:sp>
      <p:sp>
        <p:nvSpPr>
          <p:cNvPr id="72" name="Oval 71"/>
          <p:cNvSpPr/>
          <p:nvPr/>
        </p:nvSpPr>
        <p:spPr>
          <a:xfrm>
            <a:off x="4163095" y="3141868"/>
            <a:ext cx="279365" cy="2793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194778" y="3235386"/>
            <a:ext cx="216000" cy="92333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75" name="Rectangle 74"/>
          <p:cNvSpPr/>
          <p:nvPr/>
        </p:nvSpPr>
        <p:spPr>
          <a:xfrm>
            <a:off x="4756644" y="4005184"/>
            <a:ext cx="1805379" cy="10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756644" y="3878225"/>
            <a:ext cx="1312044" cy="11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50" b="1" dirty="0">
                <a:solidFill>
                  <a:schemeClr val="accent4"/>
                </a:solidFill>
              </a:rPr>
              <a:t>YOUR TEXT HERE</a:t>
            </a:r>
          </a:p>
        </p:txBody>
      </p:sp>
      <p:sp>
        <p:nvSpPr>
          <p:cNvPr id="78" name="Oval 77"/>
          <p:cNvSpPr/>
          <p:nvPr/>
        </p:nvSpPr>
        <p:spPr>
          <a:xfrm>
            <a:off x="4163095" y="3860884"/>
            <a:ext cx="279365" cy="2793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194778" y="3954401"/>
            <a:ext cx="216000" cy="92333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7721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2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FB004"/>
      </a:accent1>
      <a:accent2>
        <a:srgbClr val="E57D05"/>
      </a:accent2>
      <a:accent3>
        <a:srgbClr val="DA0133"/>
      </a:accent3>
      <a:accent4>
        <a:srgbClr val="B30159"/>
      </a:accent4>
      <a:accent5>
        <a:srgbClr val="783987"/>
      </a:accent5>
      <a:accent6>
        <a:srgbClr val="373F87"/>
      </a:accent6>
      <a:hlink>
        <a:srgbClr val="FFFFFF"/>
      </a:hlink>
      <a:folHlink>
        <a:srgbClr val="595959"/>
      </a:folHlink>
    </a:clrScheme>
    <a:fontScheme name="Custom 89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50803</TotalTime>
  <Words>1462</Words>
  <Application>Microsoft Office PowerPoint</Application>
  <PresentationFormat>Custom</PresentationFormat>
  <Paragraphs>234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Roboto</vt:lpstr>
      <vt:lpstr>Default Theme</vt:lpstr>
      <vt:lpstr>Success Roadmap Infographics</vt:lpstr>
      <vt:lpstr>Success Roadmap Infographics</vt:lpstr>
      <vt:lpstr>PowerPoint Presentation</vt:lpstr>
      <vt:lpstr>PowerPoint Presentation</vt:lpstr>
      <vt:lpstr>Success Roadmap Infographics</vt:lpstr>
      <vt:lpstr>PowerPoint Presentation</vt:lpstr>
      <vt:lpstr>PowerPoint Presentation</vt:lpstr>
      <vt:lpstr>Success Roadmap Infographics</vt:lpstr>
      <vt:lpstr>Success Roadmap Infographics</vt:lpstr>
      <vt:lpstr>Success Roadmap Infographics</vt:lpstr>
      <vt:lpstr>Success Roadmap Infographics</vt:lpstr>
      <vt:lpstr>PowerPoint Presentation</vt:lpstr>
      <vt:lpstr>Success Roadmap Infographics</vt:lpstr>
      <vt:lpstr>Success Roadmap Infographics</vt:lpstr>
      <vt:lpstr>Success Roadmap Infographics</vt:lpstr>
      <vt:lpstr>Success Roadmap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Neroox</cp:lastModifiedBy>
  <cp:revision>4050</cp:revision>
  <dcterms:created xsi:type="dcterms:W3CDTF">2015-09-08T18:46:55Z</dcterms:created>
  <dcterms:modified xsi:type="dcterms:W3CDTF">2023-02-17T19:49:23Z</dcterms:modified>
</cp:coreProperties>
</file>