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4.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4045" r:id="rId2"/>
    <p:sldMasterId id="2147483672" r:id="rId3"/>
    <p:sldMasterId id="2147483833" r:id="rId4"/>
    <p:sldMasterId id="2147484031" r:id="rId5"/>
  </p:sldMasterIdLst>
  <p:notesMasterIdLst>
    <p:notesMasterId r:id="rId63"/>
  </p:notesMasterIdLst>
  <p:handoutMasterIdLst>
    <p:handoutMasterId r:id="rId64"/>
  </p:handoutMasterIdLst>
  <p:sldIdLst>
    <p:sldId id="2129" r:id="rId6"/>
    <p:sldId id="2130" r:id="rId7"/>
    <p:sldId id="2117" r:id="rId8"/>
    <p:sldId id="2131" r:id="rId9"/>
    <p:sldId id="2132" r:id="rId10"/>
    <p:sldId id="2133" r:id="rId11"/>
    <p:sldId id="2134" r:id="rId12"/>
    <p:sldId id="2135" r:id="rId13"/>
    <p:sldId id="2136" r:id="rId14"/>
    <p:sldId id="2137" r:id="rId15"/>
    <p:sldId id="2138" r:id="rId16"/>
    <p:sldId id="2139" r:id="rId17"/>
    <p:sldId id="2140" r:id="rId18"/>
    <p:sldId id="2035" r:id="rId19"/>
    <p:sldId id="2034" r:id="rId20"/>
    <p:sldId id="2036" r:id="rId21"/>
    <p:sldId id="1808" r:id="rId22"/>
    <p:sldId id="1809" r:id="rId23"/>
    <p:sldId id="2042" r:id="rId24"/>
    <p:sldId id="2043" r:id="rId25"/>
    <p:sldId id="2044" r:id="rId26"/>
    <p:sldId id="2045" r:id="rId27"/>
    <p:sldId id="2046" r:id="rId28"/>
    <p:sldId id="2047" r:id="rId29"/>
    <p:sldId id="2050" r:id="rId30"/>
    <p:sldId id="2115" r:id="rId31"/>
    <p:sldId id="2052" r:id="rId32"/>
    <p:sldId id="2053" r:id="rId33"/>
    <p:sldId id="2054" r:id="rId34"/>
    <p:sldId id="2055" r:id="rId35"/>
    <p:sldId id="2056" r:id="rId36"/>
    <p:sldId id="2057" r:id="rId37"/>
    <p:sldId id="2058" r:id="rId38"/>
    <p:sldId id="2060" r:id="rId39"/>
    <p:sldId id="2061" r:id="rId40"/>
    <p:sldId id="2062" r:id="rId41"/>
    <p:sldId id="2063" r:id="rId42"/>
    <p:sldId id="2064" r:id="rId43"/>
    <p:sldId id="2065" r:id="rId44"/>
    <p:sldId id="2066" r:id="rId45"/>
    <p:sldId id="2067" r:id="rId46"/>
    <p:sldId id="2068" r:id="rId47"/>
    <p:sldId id="2070" r:id="rId48"/>
    <p:sldId id="2081" r:id="rId49"/>
    <p:sldId id="2085" r:id="rId50"/>
    <p:sldId id="2087" r:id="rId51"/>
    <p:sldId id="2088" r:id="rId52"/>
    <p:sldId id="2071" r:id="rId53"/>
    <p:sldId id="2072" r:id="rId54"/>
    <p:sldId id="2073" r:id="rId55"/>
    <p:sldId id="2074" r:id="rId56"/>
    <p:sldId id="2079" r:id="rId57"/>
    <p:sldId id="2080" r:id="rId58"/>
    <p:sldId id="2075" r:id="rId59"/>
    <p:sldId id="2076" r:id="rId60"/>
    <p:sldId id="2077" r:id="rId61"/>
    <p:sldId id="2078" r:id="rId62"/>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0000"/>
    <a:srgbClr val="27BB7F"/>
    <a:srgbClr val="DBA467"/>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ลักษณะ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ลักษณะสีปานกลาง 1 - เน้น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034E78-7F5D-4C2E-B375-FC64B27BC917}" styleName="ลักษณะสีเข้ม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348" autoAdjust="0"/>
    <p:restoredTop sz="68987" autoAdjust="0"/>
  </p:normalViewPr>
  <p:slideViewPr>
    <p:cSldViewPr>
      <p:cViewPr>
        <p:scale>
          <a:sx n="26" d="100"/>
          <a:sy n="26" d="100"/>
        </p:scale>
        <p:origin x="1064" y="440"/>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63" Type="http://schemas.openxmlformats.org/officeDocument/2006/relationships/notesMaster" Target="notesMasters/notesMaster1.xml"/><Relationship Id="rId64" Type="http://schemas.openxmlformats.org/officeDocument/2006/relationships/handoutMaster" Target="handoutMasters/handoutMaster1.xml"/><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21/05/62</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21/05/62</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a:t>
            </a:fld>
            <a:endParaRPr lang="th-TH"/>
          </a:p>
        </p:txBody>
      </p:sp>
    </p:spTree>
    <p:extLst>
      <p:ext uri="{BB962C8B-B14F-4D97-AF65-F5344CB8AC3E}">
        <p14:creationId xmlns:p14="http://schemas.microsoft.com/office/powerpoint/2010/main" val="1017654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10</a:t>
            </a:fld>
            <a:endParaRPr lang="th-TH"/>
          </a:p>
        </p:txBody>
      </p:sp>
    </p:spTree>
    <p:extLst>
      <p:ext uri="{BB962C8B-B14F-4D97-AF65-F5344CB8AC3E}">
        <p14:creationId xmlns:p14="http://schemas.microsoft.com/office/powerpoint/2010/main" val="1209633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11</a:t>
            </a:fld>
            <a:endParaRPr lang="th-TH"/>
          </a:p>
        </p:txBody>
      </p:sp>
    </p:spTree>
    <p:extLst>
      <p:ext uri="{BB962C8B-B14F-4D97-AF65-F5344CB8AC3E}">
        <p14:creationId xmlns:p14="http://schemas.microsoft.com/office/powerpoint/2010/main" val="1865669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12</a:t>
            </a:fld>
            <a:endParaRPr lang="th-TH"/>
          </a:p>
        </p:txBody>
      </p:sp>
    </p:spTree>
    <p:extLst>
      <p:ext uri="{BB962C8B-B14F-4D97-AF65-F5344CB8AC3E}">
        <p14:creationId xmlns:p14="http://schemas.microsoft.com/office/powerpoint/2010/main" val="969108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13</a:t>
            </a:fld>
            <a:endParaRPr lang="th-TH"/>
          </a:p>
        </p:txBody>
      </p:sp>
    </p:spTree>
    <p:extLst>
      <p:ext uri="{BB962C8B-B14F-4D97-AF65-F5344CB8AC3E}">
        <p14:creationId xmlns:p14="http://schemas.microsoft.com/office/powerpoint/2010/main" val="950005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14</a:t>
            </a:fld>
            <a:endParaRPr lang="th-TH"/>
          </a:p>
        </p:txBody>
      </p:sp>
    </p:spTree>
    <p:extLst>
      <p:ext uri="{BB962C8B-B14F-4D97-AF65-F5344CB8AC3E}">
        <p14:creationId xmlns:p14="http://schemas.microsoft.com/office/powerpoint/2010/main" val="177344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15</a:t>
            </a:fld>
            <a:endParaRPr lang="th-TH"/>
          </a:p>
        </p:txBody>
      </p:sp>
    </p:spTree>
    <p:extLst>
      <p:ext uri="{BB962C8B-B14F-4D97-AF65-F5344CB8AC3E}">
        <p14:creationId xmlns:p14="http://schemas.microsoft.com/office/powerpoint/2010/main" val="1598010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16</a:t>
            </a:fld>
            <a:endParaRPr lang="th-TH"/>
          </a:p>
        </p:txBody>
      </p:sp>
    </p:spTree>
    <p:extLst>
      <p:ext uri="{BB962C8B-B14F-4D97-AF65-F5344CB8AC3E}">
        <p14:creationId xmlns:p14="http://schemas.microsoft.com/office/powerpoint/2010/main" val="2051358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17</a:t>
            </a:fld>
            <a:endParaRPr lang="th-TH"/>
          </a:p>
        </p:txBody>
      </p:sp>
    </p:spTree>
    <p:extLst>
      <p:ext uri="{BB962C8B-B14F-4D97-AF65-F5344CB8AC3E}">
        <p14:creationId xmlns:p14="http://schemas.microsoft.com/office/powerpoint/2010/main" val="2050902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18</a:t>
            </a:fld>
            <a:endParaRPr lang="th-TH"/>
          </a:p>
        </p:txBody>
      </p:sp>
    </p:spTree>
    <p:extLst>
      <p:ext uri="{BB962C8B-B14F-4D97-AF65-F5344CB8AC3E}">
        <p14:creationId xmlns:p14="http://schemas.microsoft.com/office/powerpoint/2010/main" val="1223939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19</a:t>
            </a:fld>
            <a:endParaRPr lang="th-TH"/>
          </a:p>
        </p:txBody>
      </p:sp>
    </p:spTree>
    <p:extLst>
      <p:ext uri="{BB962C8B-B14F-4D97-AF65-F5344CB8AC3E}">
        <p14:creationId xmlns:p14="http://schemas.microsoft.com/office/powerpoint/2010/main" val="2129006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a:t>
            </a:fld>
            <a:endParaRPr lang="th-TH"/>
          </a:p>
        </p:txBody>
      </p:sp>
    </p:spTree>
    <p:extLst>
      <p:ext uri="{BB962C8B-B14F-4D97-AF65-F5344CB8AC3E}">
        <p14:creationId xmlns:p14="http://schemas.microsoft.com/office/powerpoint/2010/main" val="10528415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20</a:t>
            </a:fld>
            <a:endParaRPr lang="th-TH"/>
          </a:p>
        </p:txBody>
      </p:sp>
    </p:spTree>
    <p:extLst>
      <p:ext uri="{BB962C8B-B14F-4D97-AF65-F5344CB8AC3E}">
        <p14:creationId xmlns:p14="http://schemas.microsoft.com/office/powerpoint/2010/main" val="15137856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25</a:t>
            </a:fld>
            <a:endParaRPr lang="th-TH"/>
          </a:p>
        </p:txBody>
      </p:sp>
    </p:spTree>
    <p:extLst>
      <p:ext uri="{BB962C8B-B14F-4D97-AF65-F5344CB8AC3E}">
        <p14:creationId xmlns:p14="http://schemas.microsoft.com/office/powerpoint/2010/main" val="8464044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27</a:t>
            </a:fld>
            <a:endParaRPr lang="th-TH"/>
          </a:p>
        </p:txBody>
      </p:sp>
    </p:spTree>
    <p:extLst>
      <p:ext uri="{BB962C8B-B14F-4D97-AF65-F5344CB8AC3E}">
        <p14:creationId xmlns:p14="http://schemas.microsoft.com/office/powerpoint/2010/main" val="15880363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28</a:t>
            </a:fld>
            <a:endParaRPr lang="th-TH"/>
          </a:p>
        </p:txBody>
      </p:sp>
    </p:spTree>
    <p:extLst>
      <p:ext uri="{BB962C8B-B14F-4D97-AF65-F5344CB8AC3E}">
        <p14:creationId xmlns:p14="http://schemas.microsoft.com/office/powerpoint/2010/main" val="15987264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29</a:t>
            </a:fld>
            <a:endParaRPr lang="th-TH"/>
          </a:p>
        </p:txBody>
      </p:sp>
    </p:spTree>
    <p:extLst>
      <p:ext uri="{BB962C8B-B14F-4D97-AF65-F5344CB8AC3E}">
        <p14:creationId xmlns:p14="http://schemas.microsoft.com/office/powerpoint/2010/main" val="16701767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30</a:t>
            </a:fld>
            <a:endParaRPr lang="th-TH"/>
          </a:p>
        </p:txBody>
      </p:sp>
    </p:spTree>
    <p:extLst>
      <p:ext uri="{BB962C8B-B14F-4D97-AF65-F5344CB8AC3E}">
        <p14:creationId xmlns:p14="http://schemas.microsoft.com/office/powerpoint/2010/main" val="946892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44</a:t>
            </a:fld>
            <a:endParaRPr lang="th-TH"/>
          </a:p>
        </p:txBody>
      </p:sp>
    </p:spTree>
    <p:extLst>
      <p:ext uri="{BB962C8B-B14F-4D97-AF65-F5344CB8AC3E}">
        <p14:creationId xmlns:p14="http://schemas.microsoft.com/office/powerpoint/2010/main" val="6409160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45</a:t>
            </a:fld>
            <a:endParaRPr lang="th-TH"/>
          </a:p>
        </p:txBody>
      </p:sp>
    </p:spTree>
    <p:extLst>
      <p:ext uri="{BB962C8B-B14F-4D97-AF65-F5344CB8AC3E}">
        <p14:creationId xmlns:p14="http://schemas.microsoft.com/office/powerpoint/2010/main" val="2083924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46</a:t>
            </a:fld>
            <a:endParaRPr lang="th-TH"/>
          </a:p>
        </p:txBody>
      </p:sp>
    </p:spTree>
    <p:extLst>
      <p:ext uri="{BB962C8B-B14F-4D97-AF65-F5344CB8AC3E}">
        <p14:creationId xmlns:p14="http://schemas.microsoft.com/office/powerpoint/2010/main" val="6691357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47</a:t>
            </a:fld>
            <a:endParaRPr lang="th-TH"/>
          </a:p>
        </p:txBody>
      </p:sp>
    </p:spTree>
    <p:extLst>
      <p:ext uri="{BB962C8B-B14F-4D97-AF65-F5344CB8AC3E}">
        <p14:creationId xmlns:p14="http://schemas.microsoft.com/office/powerpoint/2010/main" val="939166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a:t>
            </a:fld>
            <a:endParaRPr lang="th-TH"/>
          </a:p>
        </p:txBody>
      </p:sp>
    </p:spTree>
    <p:extLst>
      <p:ext uri="{BB962C8B-B14F-4D97-AF65-F5344CB8AC3E}">
        <p14:creationId xmlns:p14="http://schemas.microsoft.com/office/powerpoint/2010/main" val="15827750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51</a:t>
            </a:fld>
            <a:endParaRPr lang="th-TH"/>
          </a:p>
        </p:txBody>
      </p:sp>
    </p:spTree>
    <p:extLst>
      <p:ext uri="{BB962C8B-B14F-4D97-AF65-F5344CB8AC3E}">
        <p14:creationId xmlns:p14="http://schemas.microsoft.com/office/powerpoint/2010/main" val="7202481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52</a:t>
            </a:fld>
            <a:endParaRPr lang="th-TH"/>
          </a:p>
        </p:txBody>
      </p:sp>
    </p:spTree>
    <p:extLst>
      <p:ext uri="{BB962C8B-B14F-4D97-AF65-F5344CB8AC3E}">
        <p14:creationId xmlns:p14="http://schemas.microsoft.com/office/powerpoint/2010/main" val="10316326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53</a:t>
            </a:fld>
            <a:endParaRPr lang="th-TH"/>
          </a:p>
        </p:txBody>
      </p:sp>
    </p:spTree>
    <p:extLst>
      <p:ext uri="{BB962C8B-B14F-4D97-AF65-F5344CB8AC3E}">
        <p14:creationId xmlns:p14="http://schemas.microsoft.com/office/powerpoint/2010/main" val="18201273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54</a:t>
            </a:fld>
            <a:endParaRPr lang="th-TH"/>
          </a:p>
        </p:txBody>
      </p:sp>
    </p:spTree>
    <p:extLst>
      <p:ext uri="{BB962C8B-B14F-4D97-AF65-F5344CB8AC3E}">
        <p14:creationId xmlns:p14="http://schemas.microsoft.com/office/powerpoint/2010/main" val="1865411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55</a:t>
            </a:fld>
            <a:endParaRPr lang="th-TH"/>
          </a:p>
        </p:txBody>
      </p:sp>
    </p:spTree>
    <p:extLst>
      <p:ext uri="{BB962C8B-B14F-4D97-AF65-F5344CB8AC3E}">
        <p14:creationId xmlns:p14="http://schemas.microsoft.com/office/powerpoint/2010/main" val="12267526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56</a:t>
            </a:fld>
            <a:endParaRPr lang="th-TH"/>
          </a:p>
        </p:txBody>
      </p:sp>
    </p:spTree>
    <p:extLst>
      <p:ext uri="{BB962C8B-B14F-4D97-AF65-F5344CB8AC3E}">
        <p14:creationId xmlns:p14="http://schemas.microsoft.com/office/powerpoint/2010/main" val="5737553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57</a:t>
            </a:fld>
            <a:endParaRPr lang="th-TH"/>
          </a:p>
        </p:txBody>
      </p:sp>
    </p:spTree>
    <p:extLst>
      <p:ext uri="{BB962C8B-B14F-4D97-AF65-F5344CB8AC3E}">
        <p14:creationId xmlns:p14="http://schemas.microsoft.com/office/powerpoint/2010/main" val="1216510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a:t>
            </a:fld>
            <a:endParaRPr lang="th-TH"/>
          </a:p>
        </p:txBody>
      </p:sp>
    </p:spTree>
    <p:extLst>
      <p:ext uri="{BB962C8B-B14F-4D97-AF65-F5344CB8AC3E}">
        <p14:creationId xmlns:p14="http://schemas.microsoft.com/office/powerpoint/2010/main" val="1173879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a:t>
            </a:fld>
            <a:endParaRPr lang="th-TH"/>
          </a:p>
        </p:txBody>
      </p:sp>
    </p:spTree>
    <p:extLst>
      <p:ext uri="{BB962C8B-B14F-4D97-AF65-F5344CB8AC3E}">
        <p14:creationId xmlns:p14="http://schemas.microsoft.com/office/powerpoint/2010/main" val="726104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6</a:t>
            </a:fld>
            <a:endParaRPr lang="th-TH"/>
          </a:p>
        </p:txBody>
      </p:sp>
    </p:spTree>
    <p:extLst>
      <p:ext uri="{BB962C8B-B14F-4D97-AF65-F5344CB8AC3E}">
        <p14:creationId xmlns:p14="http://schemas.microsoft.com/office/powerpoint/2010/main" val="640417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7</a:t>
            </a:fld>
            <a:endParaRPr lang="th-TH"/>
          </a:p>
        </p:txBody>
      </p:sp>
    </p:spTree>
    <p:extLst>
      <p:ext uri="{BB962C8B-B14F-4D97-AF65-F5344CB8AC3E}">
        <p14:creationId xmlns:p14="http://schemas.microsoft.com/office/powerpoint/2010/main" val="748179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8</a:t>
            </a:fld>
            <a:endParaRPr lang="th-TH"/>
          </a:p>
        </p:txBody>
      </p:sp>
    </p:spTree>
    <p:extLst>
      <p:ext uri="{BB962C8B-B14F-4D97-AF65-F5344CB8AC3E}">
        <p14:creationId xmlns:p14="http://schemas.microsoft.com/office/powerpoint/2010/main" val="1321744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9</a:t>
            </a:fld>
            <a:endParaRPr lang="th-TH"/>
          </a:p>
        </p:txBody>
      </p:sp>
    </p:spTree>
    <p:extLst>
      <p:ext uri="{BB962C8B-B14F-4D97-AF65-F5344CB8AC3E}">
        <p14:creationId xmlns:p14="http://schemas.microsoft.com/office/powerpoint/2010/main" val="881842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9342437" y="1351107"/>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278976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8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7466950"/>
            <a:ext cx="18867437" cy="6477650"/>
          </a:xfrm>
          <a:prstGeom prst="triangle">
            <a:avLst/>
          </a:prstGeom>
        </p:spPr>
        <p:txBody>
          <a:bodyPr/>
          <a:lstStyle/>
          <a:p>
            <a:endParaRPr lang="th-TH"/>
          </a:p>
        </p:txBody>
      </p:sp>
    </p:spTree>
    <p:extLst>
      <p:ext uri="{BB962C8B-B14F-4D97-AF65-F5344CB8AC3E}">
        <p14:creationId xmlns:p14="http://schemas.microsoft.com/office/powerpoint/2010/main" val="1109739322"/>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6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5286037" y="1066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0028237" y="3810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5209837" y="6818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51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8410237" y="2590800"/>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4981237" y="5297324"/>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8410237" y="8116724"/>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5" name="Picture Placeholder 12"/>
          <p:cNvSpPr>
            <a:spLocks noGrp="1" noChangeAspect="1"/>
          </p:cNvSpPr>
          <p:nvPr>
            <p:ph type="pic" sz="quarter" idx="15"/>
          </p:nvPr>
        </p:nvSpPr>
        <p:spPr>
          <a:xfrm>
            <a:off x="11018837" y="3352800"/>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6" name="Picture Placeholder 12"/>
          <p:cNvSpPr>
            <a:spLocks noGrp="1" noChangeAspect="1"/>
          </p:cNvSpPr>
          <p:nvPr>
            <p:ph type="pic" sz="quarter" idx="16"/>
          </p:nvPr>
        </p:nvSpPr>
        <p:spPr>
          <a:xfrm>
            <a:off x="11096606" y="7543800"/>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
        <p:nvSpPr>
          <p:cNvPr id="7" name="Picture Placeholder 12"/>
          <p:cNvSpPr>
            <a:spLocks noGrp="1" noChangeAspect="1"/>
          </p:cNvSpPr>
          <p:nvPr>
            <p:ph type="pic" sz="quarter" idx="17"/>
          </p:nvPr>
        </p:nvSpPr>
        <p:spPr>
          <a:xfrm>
            <a:off x="7208837" y="5525924"/>
            <a:ext cx="4494231" cy="39257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89462723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9674669" y="1981200"/>
            <a:ext cx="13008806" cy="10144147"/>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0 w 9187225"/>
              <a:gd name="connsiteY0" fmla="*/ 62040 h 8431171"/>
              <a:gd name="connsiteX1" fmla="*/ 9187225 w 9187225"/>
              <a:gd name="connsiteY1" fmla="*/ 0 h 8431171"/>
              <a:gd name="connsiteX2" fmla="*/ 7547610 w 9187225"/>
              <a:gd name="connsiteY2" fmla="*/ 8431171 h 8431171"/>
              <a:gd name="connsiteX3" fmla="*/ 2820925 w 9187225"/>
              <a:gd name="connsiteY3" fmla="*/ 8431171 h 8431171"/>
              <a:gd name="connsiteX4" fmla="*/ 0 w 9187225"/>
              <a:gd name="connsiteY4" fmla="*/ 62040 h 8431171"/>
              <a:gd name="connsiteX0" fmla="*/ 1877562 w 11064787"/>
              <a:gd name="connsiteY0" fmla="*/ 62040 h 8492190"/>
              <a:gd name="connsiteX1" fmla="*/ 11064787 w 11064787"/>
              <a:gd name="connsiteY1" fmla="*/ 0 h 8492190"/>
              <a:gd name="connsiteX2" fmla="*/ 9425172 w 11064787"/>
              <a:gd name="connsiteY2" fmla="*/ 8431171 h 8492190"/>
              <a:gd name="connsiteX3" fmla="*/ 0 w 11064787"/>
              <a:gd name="connsiteY3" fmla="*/ 8492190 h 8492190"/>
              <a:gd name="connsiteX4" fmla="*/ 1877562 w 11064787"/>
              <a:gd name="connsiteY4" fmla="*/ 62040 h 8492190"/>
              <a:gd name="connsiteX0" fmla="*/ 1663994 w 10851219"/>
              <a:gd name="connsiteY0" fmla="*/ 6204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1663994 w 10851219"/>
              <a:gd name="connsiteY4" fmla="*/ 62040 h 846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1219" h="8461680">
                <a:moveTo>
                  <a:pt x="1663994" y="62040"/>
                </a:moveTo>
                <a:lnTo>
                  <a:pt x="10851219" y="0"/>
                </a:lnTo>
                <a:lnTo>
                  <a:pt x="9211604" y="8431171"/>
                </a:lnTo>
                <a:lnTo>
                  <a:pt x="0" y="8461680"/>
                </a:lnTo>
                <a:lnTo>
                  <a:pt x="1663994" y="6204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0276325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13"/>
          <p:cNvSpPr>
            <a:spLocks noGrp="1"/>
          </p:cNvSpPr>
          <p:nvPr>
            <p:ph type="pic" sz="quarter" idx="23"/>
          </p:nvPr>
        </p:nvSpPr>
        <p:spPr>
          <a:xfrm>
            <a:off x="884237" y="2200253"/>
            <a:ext cx="13008806" cy="10144147"/>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0 w 9187225"/>
              <a:gd name="connsiteY0" fmla="*/ 62040 h 8431171"/>
              <a:gd name="connsiteX1" fmla="*/ 9187225 w 9187225"/>
              <a:gd name="connsiteY1" fmla="*/ 0 h 8431171"/>
              <a:gd name="connsiteX2" fmla="*/ 7547610 w 9187225"/>
              <a:gd name="connsiteY2" fmla="*/ 8431171 h 8431171"/>
              <a:gd name="connsiteX3" fmla="*/ 2820925 w 9187225"/>
              <a:gd name="connsiteY3" fmla="*/ 8431171 h 8431171"/>
              <a:gd name="connsiteX4" fmla="*/ 0 w 9187225"/>
              <a:gd name="connsiteY4" fmla="*/ 62040 h 8431171"/>
              <a:gd name="connsiteX0" fmla="*/ 1877562 w 11064787"/>
              <a:gd name="connsiteY0" fmla="*/ 62040 h 8492190"/>
              <a:gd name="connsiteX1" fmla="*/ 11064787 w 11064787"/>
              <a:gd name="connsiteY1" fmla="*/ 0 h 8492190"/>
              <a:gd name="connsiteX2" fmla="*/ 9425172 w 11064787"/>
              <a:gd name="connsiteY2" fmla="*/ 8431171 h 8492190"/>
              <a:gd name="connsiteX3" fmla="*/ 0 w 11064787"/>
              <a:gd name="connsiteY3" fmla="*/ 8492190 h 8492190"/>
              <a:gd name="connsiteX4" fmla="*/ 1877562 w 11064787"/>
              <a:gd name="connsiteY4" fmla="*/ 62040 h 8492190"/>
              <a:gd name="connsiteX0" fmla="*/ 1663994 w 10851219"/>
              <a:gd name="connsiteY0" fmla="*/ 6204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1663994 w 10851219"/>
              <a:gd name="connsiteY4" fmla="*/ 62040 h 8461680"/>
              <a:gd name="connsiteX0" fmla="*/ 0 w 10865256"/>
              <a:gd name="connsiteY0" fmla="*/ 62040 h 8461680"/>
              <a:gd name="connsiteX1" fmla="*/ 10865256 w 10865256"/>
              <a:gd name="connsiteY1" fmla="*/ 0 h 8461680"/>
              <a:gd name="connsiteX2" fmla="*/ 9225641 w 10865256"/>
              <a:gd name="connsiteY2" fmla="*/ 8431171 h 8461680"/>
              <a:gd name="connsiteX3" fmla="*/ 14037 w 10865256"/>
              <a:gd name="connsiteY3" fmla="*/ 8461680 h 8461680"/>
              <a:gd name="connsiteX4" fmla="*/ 0 w 10865256"/>
              <a:gd name="connsiteY4" fmla="*/ 62040 h 8461680"/>
              <a:gd name="connsiteX0" fmla="*/ 230040 w 10851219"/>
              <a:gd name="connsiteY0" fmla="*/ 12306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230040 w 10851219"/>
              <a:gd name="connsiteY4" fmla="*/ 123060 h 8461680"/>
              <a:gd name="connsiteX0" fmla="*/ 108002 w 10851219"/>
              <a:gd name="connsiteY0" fmla="*/ 92550 h 8461680"/>
              <a:gd name="connsiteX1" fmla="*/ 10851219 w 10851219"/>
              <a:gd name="connsiteY1" fmla="*/ 0 h 8461680"/>
              <a:gd name="connsiteX2" fmla="*/ 9211604 w 10851219"/>
              <a:gd name="connsiteY2" fmla="*/ 8431171 h 8461680"/>
              <a:gd name="connsiteX3" fmla="*/ 0 w 10851219"/>
              <a:gd name="connsiteY3" fmla="*/ 8461680 h 8461680"/>
              <a:gd name="connsiteX4" fmla="*/ 108002 w 10851219"/>
              <a:gd name="connsiteY4" fmla="*/ 92550 h 846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1219" h="8461680">
                <a:moveTo>
                  <a:pt x="108002" y="92550"/>
                </a:moveTo>
                <a:lnTo>
                  <a:pt x="10851219" y="0"/>
                </a:lnTo>
                <a:lnTo>
                  <a:pt x="9211604" y="8431171"/>
                </a:lnTo>
                <a:lnTo>
                  <a:pt x="0" y="8461680"/>
                </a:lnTo>
                <a:lnTo>
                  <a:pt x="108002" y="9255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6149604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35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5901303" y="2465429"/>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0016103" y="23622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4066837"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6"/>
          </p:nvPr>
        </p:nvSpPr>
        <p:spPr>
          <a:xfrm>
            <a:off x="18169503"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37668437"/>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48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24"/>
          </p:nvPr>
        </p:nvSpPr>
        <p:spPr>
          <a:xfrm>
            <a:off x="4205506" y="3810000"/>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8211571" y="2286000"/>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6"/>
          </p:nvPr>
        </p:nvSpPr>
        <p:spPr>
          <a:xfrm>
            <a:off x="11488171" y="5029200"/>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7"/>
          </p:nvPr>
        </p:nvSpPr>
        <p:spPr>
          <a:xfrm>
            <a:off x="15590837" y="3227429"/>
            <a:ext cx="4584134" cy="64499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8"/>
          </p:nvPr>
        </p:nvSpPr>
        <p:spPr>
          <a:xfrm>
            <a:off x="7560934" y="8921408"/>
            <a:ext cx="4079637" cy="3422992"/>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749798 w 5665671"/>
              <a:gd name="connsiteY0" fmla="*/ 31531 h 8431171"/>
              <a:gd name="connsiteX1" fmla="*/ 5665671 w 5665671"/>
              <a:gd name="connsiteY1" fmla="*/ 0 h 8431171"/>
              <a:gd name="connsiteX2" fmla="*/ 4026056 w 5665671"/>
              <a:gd name="connsiteY2" fmla="*/ 8431171 h 8431171"/>
              <a:gd name="connsiteX3" fmla="*/ 0 w 5665671"/>
              <a:gd name="connsiteY3" fmla="*/ 4474413 h 8431171"/>
              <a:gd name="connsiteX4" fmla="*/ 749798 w 5665671"/>
              <a:gd name="connsiteY4" fmla="*/ 31531 h 8431171"/>
              <a:gd name="connsiteX0" fmla="*/ 749798 w 5665671"/>
              <a:gd name="connsiteY0" fmla="*/ 31531 h 4474413"/>
              <a:gd name="connsiteX1" fmla="*/ 5665671 w 5665671"/>
              <a:gd name="connsiteY1" fmla="*/ 0 h 4474413"/>
              <a:gd name="connsiteX2" fmla="*/ 4858054 w 5665671"/>
              <a:gd name="connsiteY2" fmla="*/ 4474413 h 4474413"/>
              <a:gd name="connsiteX3" fmla="*/ 0 w 5665671"/>
              <a:gd name="connsiteY3" fmla="*/ 4474413 h 4474413"/>
              <a:gd name="connsiteX4" fmla="*/ 749798 w 5665671"/>
              <a:gd name="connsiteY4" fmla="*/ 31531 h 4474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5671" h="4474413">
                <a:moveTo>
                  <a:pt x="749798" y="31531"/>
                </a:moveTo>
                <a:lnTo>
                  <a:pt x="5665671" y="0"/>
                </a:lnTo>
                <a:lnTo>
                  <a:pt x="4858054" y="4474413"/>
                </a:lnTo>
                <a:lnTo>
                  <a:pt x="0" y="4474413"/>
                </a:lnTo>
                <a:lnTo>
                  <a:pt x="749798"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9"/>
          </p:nvPr>
        </p:nvSpPr>
        <p:spPr>
          <a:xfrm>
            <a:off x="12554971" y="1447800"/>
            <a:ext cx="4079637" cy="3422992"/>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 name="connsiteX0" fmla="*/ 749798 w 5665671"/>
              <a:gd name="connsiteY0" fmla="*/ 31531 h 8431171"/>
              <a:gd name="connsiteX1" fmla="*/ 5665671 w 5665671"/>
              <a:gd name="connsiteY1" fmla="*/ 0 h 8431171"/>
              <a:gd name="connsiteX2" fmla="*/ 4026056 w 5665671"/>
              <a:gd name="connsiteY2" fmla="*/ 8431171 h 8431171"/>
              <a:gd name="connsiteX3" fmla="*/ 0 w 5665671"/>
              <a:gd name="connsiteY3" fmla="*/ 4474413 h 8431171"/>
              <a:gd name="connsiteX4" fmla="*/ 749798 w 5665671"/>
              <a:gd name="connsiteY4" fmla="*/ 31531 h 8431171"/>
              <a:gd name="connsiteX0" fmla="*/ 749798 w 5665671"/>
              <a:gd name="connsiteY0" fmla="*/ 31531 h 4474413"/>
              <a:gd name="connsiteX1" fmla="*/ 5665671 w 5665671"/>
              <a:gd name="connsiteY1" fmla="*/ 0 h 4474413"/>
              <a:gd name="connsiteX2" fmla="*/ 4858054 w 5665671"/>
              <a:gd name="connsiteY2" fmla="*/ 4474413 h 4474413"/>
              <a:gd name="connsiteX3" fmla="*/ 0 w 5665671"/>
              <a:gd name="connsiteY3" fmla="*/ 4474413 h 4474413"/>
              <a:gd name="connsiteX4" fmla="*/ 749798 w 5665671"/>
              <a:gd name="connsiteY4" fmla="*/ 31531 h 4474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5671" h="4474413">
                <a:moveTo>
                  <a:pt x="749798" y="31531"/>
                </a:moveTo>
                <a:lnTo>
                  <a:pt x="5665671" y="0"/>
                </a:lnTo>
                <a:lnTo>
                  <a:pt x="4858054" y="4474413"/>
                </a:lnTo>
                <a:lnTo>
                  <a:pt x="0" y="4474413"/>
                </a:lnTo>
                <a:lnTo>
                  <a:pt x="749798"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55748829"/>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41_เค้าโครงแบบกำหนดเอง">
    <p:spTree>
      <p:nvGrpSpPr>
        <p:cNvPr id="1" name=""/>
        <p:cNvGrpSpPr/>
        <p:nvPr/>
      </p:nvGrpSpPr>
      <p:grpSpPr>
        <a:xfrm>
          <a:off x="0" y="0"/>
          <a:ext cx="0" cy="0"/>
          <a:chOff x="0" y="0"/>
          <a:chExt cx="0" cy="0"/>
        </a:xfrm>
      </p:grpSpPr>
      <p:sp>
        <p:nvSpPr>
          <p:cNvPr id="3" name="Picture Placeholder 2"/>
          <p:cNvSpPr>
            <a:spLocks noGrp="1" noTextEdit="1"/>
          </p:cNvSpPr>
          <p:nvPr>
            <p:ph type="pic" sz="quarter" idx="10"/>
          </p:nvPr>
        </p:nvSpPr>
        <p:spPr>
          <a:xfrm>
            <a:off x="-30163" y="0"/>
            <a:ext cx="24384000" cy="13792200"/>
          </a:xfrm>
          <a:custGeom>
            <a:avLst/>
            <a:gdLst>
              <a:gd name="T0" fmla="*/ 0 w 24384000"/>
              <a:gd name="T1" fmla="*/ 0 h 13715999"/>
              <a:gd name="T2" fmla="*/ 24384000 w 24384000"/>
              <a:gd name="T3" fmla="*/ 0 h 13715999"/>
              <a:gd name="T4" fmla="*/ 24384000 w 24384000"/>
              <a:gd name="T5" fmla="*/ 13715999 h 13715999"/>
              <a:gd name="T6" fmla="*/ 0 w 24384000"/>
              <a:gd name="T7" fmla="*/ 13715999 h 13715999"/>
              <a:gd name="T8" fmla="*/ 0 w 24384000"/>
              <a:gd name="T9" fmla="*/ 12979400 h 13715999"/>
              <a:gd name="T10" fmla="*/ 4671391 w 24384000"/>
              <a:gd name="T11" fmla="*/ 12979400 h 13715999"/>
              <a:gd name="T12" fmla="*/ 4671391 w 24384000"/>
              <a:gd name="T13" fmla="*/ 12979401 h 13715999"/>
              <a:gd name="T14" fmla="*/ 8591550 w 24384000"/>
              <a:gd name="T15" fmla="*/ 6858001 h 13715999"/>
              <a:gd name="T16" fmla="*/ 4671391 w 24384000"/>
              <a:gd name="T17" fmla="*/ 736601 h 13715999"/>
              <a:gd name="T18" fmla="*/ 4671391 w 24384000"/>
              <a:gd name="T19" fmla="*/ 736600 h 13715999"/>
              <a:gd name="T20" fmla="*/ 0 w 24384000"/>
              <a:gd name="T21" fmla="*/ 736600 h 137159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connsiteX0" fmla="*/ 0 w 24384000"/>
              <a:gd name="connsiteY0" fmla="*/ 0 h 13715999"/>
              <a:gd name="connsiteX1" fmla="*/ 24384000 w 24384000"/>
              <a:gd name="connsiteY1" fmla="*/ 0 h 13715999"/>
              <a:gd name="connsiteX2" fmla="*/ 24384000 w 24384000"/>
              <a:gd name="connsiteY2" fmla="*/ 13715999 h 13715999"/>
              <a:gd name="connsiteX3" fmla="*/ 0 w 24384000"/>
              <a:gd name="connsiteY3" fmla="*/ 13715999 h 13715999"/>
              <a:gd name="connsiteX4" fmla="*/ 4671391 w 24384000"/>
              <a:gd name="connsiteY4" fmla="*/ 12979400 h 13715999"/>
              <a:gd name="connsiteX5" fmla="*/ 4671391 w 24384000"/>
              <a:gd name="connsiteY5" fmla="*/ 12979401 h 13715999"/>
              <a:gd name="connsiteX6" fmla="*/ 8591550 w 24384000"/>
              <a:gd name="connsiteY6" fmla="*/ 6858001 h 13715999"/>
              <a:gd name="connsiteX7" fmla="*/ 4671391 w 24384000"/>
              <a:gd name="connsiteY7" fmla="*/ 736601 h 13715999"/>
              <a:gd name="connsiteX8" fmla="*/ 4671391 w 24384000"/>
              <a:gd name="connsiteY8" fmla="*/ 736600 h 13715999"/>
              <a:gd name="connsiteX9" fmla="*/ 0 w 24384000"/>
              <a:gd name="connsiteY9" fmla="*/ 736600 h 13715999"/>
              <a:gd name="connsiteX10" fmla="*/ 0 w 24384000"/>
              <a:gd name="connsiteY10"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11477297 w 24384000"/>
              <a:gd name="connsiteY3" fmla="*/ 13715999 h 13715999"/>
              <a:gd name="connsiteX4" fmla="*/ 4671391 w 24384000"/>
              <a:gd name="connsiteY4" fmla="*/ 12979400 h 13715999"/>
              <a:gd name="connsiteX5" fmla="*/ 4671391 w 24384000"/>
              <a:gd name="connsiteY5" fmla="*/ 12979401 h 13715999"/>
              <a:gd name="connsiteX6" fmla="*/ 8591550 w 24384000"/>
              <a:gd name="connsiteY6" fmla="*/ 6858001 h 13715999"/>
              <a:gd name="connsiteX7" fmla="*/ 4671391 w 24384000"/>
              <a:gd name="connsiteY7" fmla="*/ 736601 h 13715999"/>
              <a:gd name="connsiteX8" fmla="*/ 4671391 w 24384000"/>
              <a:gd name="connsiteY8" fmla="*/ 736600 h 13715999"/>
              <a:gd name="connsiteX9" fmla="*/ 0 w 24384000"/>
              <a:gd name="connsiteY9" fmla="*/ 736600 h 13715999"/>
              <a:gd name="connsiteX10" fmla="*/ 0 w 24384000"/>
              <a:gd name="connsiteY10"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4671391 w 24384000"/>
              <a:gd name="connsiteY3" fmla="*/ 12979400 h 13715999"/>
              <a:gd name="connsiteX4" fmla="*/ 4671391 w 24384000"/>
              <a:gd name="connsiteY4" fmla="*/ 12979401 h 13715999"/>
              <a:gd name="connsiteX5" fmla="*/ 8591550 w 24384000"/>
              <a:gd name="connsiteY5" fmla="*/ 6858001 h 13715999"/>
              <a:gd name="connsiteX6" fmla="*/ 4671391 w 24384000"/>
              <a:gd name="connsiteY6" fmla="*/ 736601 h 13715999"/>
              <a:gd name="connsiteX7" fmla="*/ 4671391 w 24384000"/>
              <a:gd name="connsiteY7" fmla="*/ 736600 h 13715999"/>
              <a:gd name="connsiteX8" fmla="*/ 0 w 24384000"/>
              <a:gd name="connsiteY8" fmla="*/ 736600 h 13715999"/>
              <a:gd name="connsiteX9" fmla="*/ 0 w 24384000"/>
              <a:gd name="connsiteY9"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4671391 w 24384000"/>
              <a:gd name="connsiteY3" fmla="*/ 12979400 h 13715999"/>
              <a:gd name="connsiteX4" fmla="*/ 7383060 w 24384000"/>
              <a:gd name="connsiteY4" fmla="*/ 11411561 h 13715999"/>
              <a:gd name="connsiteX5" fmla="*/ 8591550 w 24384000"/>
              <a:gd name="connsiteY5" fmla="*/ 6858001 h 13715999"/>
              <a:gd name="connsiteX6" fmla="*/ 4671391 w 24384000"/>
              <a:gd name="connsiteY6" fmla="*/ 736601 h 13715999"/>
              <a:gd name="connsiteX7" fmla="*/ 4671391 w 24384000"/>
              <a:gd name="connsiteY7" fmla="*/ 736600 h 13715999"/>
              <a:gd name="connsiteX8" fmla="*/ 0 w 24384000"/>
              <a:gd name="connsiteY8" fmla="*/ 736600 h 13715999"/>
              <a:gd name="connsiteX9" fmla="*/ 0 w 24384000"/>
              <a:gd name="connsiteY9"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7666839 w 24384000"/>
              <a:gd name="connsiteY3" fmla="*/ 13700608 h 13715999"/>
              <a:gd name="connsiteX4" fmla="*/ 7383060 w 24384000"/>
              <a:gd name="connsiteY4" fmla="*/ 11411561 h 13715999"/>
              <a:gd name="connsiteX5" fmla="*/ 8591550 w 24384000"/>
              <a:gd name="connsiteY5" fmla="*/ 6858001 h 13715999"/>
              <a:gd name="connsiteX6" fmla="*/ 4671391 w 24384000"/>
              <a:gd name="connsiteY6" fmla="*/ 736601 h 13715999"/>
              <a:gd name="connsiteX7" fmla="*/ 4671391 w 24384000"/>
              <a:gd name="connsiteY7" fmla="*/ 736600 h 13715999"/>
              <a:gd name="connsiteX8" fmla="*/ 0 w 24384000"/>
              <a:gd name="connsiteY8" fmla="*/ 736600 h 13715999"/>
              <a:gd name="connsiteX9" fmla="*/ 0 w 24384000"/>
              <a:gd name="connsiteY9"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7666839 w 24384000"/>
              <a:gd name="connsiteY3" fmla="*/ 13700608 h 13715999"/>
              <a:gd name="connsiteX4" fmla="*/ 8591550 w 24384000"/>
              <a:gd name="connsiteY4" fmla="*/ 6858001 h 13715999"/>
              <a:gd name="connsiteX5" fmla="*/ 4671391 w 24384000"/>
              <a:gd name="connsiteY5" fmla="*/ 736601 h 13715999"/>
              <a:gd name="connsiteX6" fmla="*/ 4671391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4671391 w 24384000"/>
              <a:gd name="connsiteY5" fmla="*/ 736601 h 13715999"/>
              <a:gd name="connsiteX6" fmla="*/ 4671391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4671391 w 24384000"/>
              <a:gd name="connsiteY5" fmla="*/ 736601 h 13715999"/>
              <a:gd name="connsiteX6" fmla="*/ 4671391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4671391 w 24384000"/>
              <a:gd name="connsiteY5" fmla="*/ 73660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6058757 w 24384000"/>
              <a:gd name="connsiteY5" fmla="*/ 271208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591550 w 24384000"/>
              <a:gd name="connsiteY4" fmla="*/ 6858001 h 13715999"/>
              <a:gd name="connsiteX5" fmla="*/ 6058757 w 24384000"/>
              <a:gd name="connsiteY5" fmla="*/ 271208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6058757 w 24384000"/>
              <a:gd name="connsiteY5" fmla="*/ 2712081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6815501 w 24384000"/>
              <a:gd name="connsiteY5" fmla="*/ 2774794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6815501 w 24384000"/>
              <a:gd name="connsiteY5" fmla="*/ 2774794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8465426 w 24384000"/>
              <a:gd name="connsiteY4" fmla="*/ 5666441 h 13715999"/>
              <a:gd name="connsiteX5" fmla="*/ 7036219 w 24384000"/>
              <a:gd name="connsiteY5" fmla="*/ 2398513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036219 w 24384000"/>
              <a:gd name="connsiteY5" fmla="*/ 2398513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031777 w 24384000"/>
              <a:gd name="connsiteY6" fmla="*/ 73660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063308 w 24384000"/>
              <a:gd name="connsiteY6" fmla="*/ 92474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 name="connsiteX0" fmla="*/ 0 w 24384000"/>
              <a:gd name="connsiteY0" fmla="*/ 0 h 13715999"/>
              <a:gd name="connsiteX1" fmla="*/ 24384000 w 24384000"/>
              <a:gd name="connsiteY1" fmla="*/ 0 h 13715999"/>
              <a:gd name="connsiteX2" fmla="*/ 24384000 w 24384000"/>
              <a:gd name="connsiteY2" fmla="*/ 13715999 h 13715999"/>
              <a:gd name="connsiteX3" fmla="*/ 8581239 w 24384000"/>
              <a:gd name="connsiteY3" fmla="*/ 13637895 h 13715999"/>
              <a:gd name="connsiteX4" fmla="*/ 9159109 w 24384000"/>
              <a:gd name="connsiteY4" fmla="*/ 5446944 h 13715999"/>
              <a:gd name="connsiteX5" fmla="*/ 7792964 w 24384000"/>
              <a:gd name="connsiteY5" fmla="*/ 2179014 h 13715999"/>
              <a:gd name="connsiteX6" fmla="*/ 3189432 w 24384000"/>
              <a:gd name="connsiteY6" fmla="*/ 830670 h 13715999"/>
              <a:gd name="connsiteX7" fmla="*/ 0 w 24384000"/>
              <a:gd name="connsiteY7" fmla="*/ 736600 h 13715999"/>
              <a:gd name="connsiteX8" fmla="*/ 0 w 24384000"/>
              <a:gd name="connsiteY8" fmla="*/ 0 h 1371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0" h="13715999">
                <a:moveTo>
                  <a:pt x="0" y="0"/>
                </a:moveTo>
                <a:lnTo>
                  <a:pt x="24384000" y="0"/>
                </a:lnTo>
                <a:lnTo>
                  <a:pt x="24384000" y="13715999"/>
                </a:lnTo>
                <a:lnTo>
                  <a:pt x="8581239" y="13637895"/>
                </a:lnTo>
                <a:cubicBezTo>
                  <a:pt x="5949164" y="12494895"/>
                  <a:pt x="9322019" y="7419472"/>
                  <a:pt x="9159109" y="5446944"/>
                </a:cubicBezTo>
                <a:cubicBezTo>
                  <a:pt x="8996199" y="3474416"/>
                  <a:pt x="8719593" y="3199247"/>
                  <a:pt x="7792964" y="2179014"/>
                </a:cubicBezTo>
                <a:cubicBezTo>
                  <a:pt x="6603576" y="1190138"/>
                  <a:pt x="4708976" y="914288"/>
                  <a:pt x="3189432" y="830670"/>
                </a:cubicBezTo>
                <a:cubicBezTo>
                  <a:pt x="1669888" y="747052"/>
                  <a:pt x="936220" y="765296"/>
                  <a:pt x="0" y="736600"/>
                </a:cubicBezTo>
                <a:lnTo>
                  <a:pt x="0" y="0"/>
                </a:lnTo>
                <a:close/>
              </a:path>
            </a:pathLst>
          </a:custGeom>
        </p:spPr>
      </p:sp>
    </p:spTree>
    <p:extLst>
      <p:ext uri="{BB962C8B-B14F-4D97-AF65-F5344CB8AC3E}">
        <p14:creationId xmlns:p14="http://schemas.microsoft.com/office/powerpoint/2010/main" val="215995973"/>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เค้าโครงแบบกำหนดเอง">
    <p:spTree>
      <p:nvGrpSpPr>
        <p:cNvPr id="1" name=""/>
        <p:cNvGrpSpPr/>
        <p:nvPr/>
      </p:nvGrpSpPr>
      <p:grpSpPr>
        <a:xfrm>
          <a:off x="0" y="0"/>
          <a:ext cx="0" cy="0"/>
          <a:chOff x="0" y="0"/>
          <a:chExt cx="0" cy="0"/>
        </a:xfrm>
      </p:grpSpPr>
      <p:sp>
        <p:nvSpPr>
          <p:cNvPr id="3" name="ตัวแทนรูปภาพ 14"/>
          <p:cNvSpPr>
            <a:spLocks noGrp="1"/>
          </p:cNvSpPr>
          <p:nvPr>
            <p:ph type="pic" sz="quarter" idx="13"/>
          </p:nvPr>
        </p:nvSpPr>
        <p:spPr>
          <a:xfrm>
            <a:off x="1951037" y="1828800"/>
            <a:ext cx="7997270" cy="10210800"/>
          </a:xfrm>
          <a:prstGeom prst="flowChartAlternateProcess">
            <a:avLst/>
          </a:prstGeom>
        </p:spPr>
        <p:txBody>
          <a:bodyPr/>
          <a:lstStyle/>
          <a:p>
            <a:endParaRPr lang="th-TH" dirty="0"/>
          </a:p>
        </p:txBody>
      </p:sp>
    </p:spTree>
    <p:extLst>
      <p:ext uri="{BB962C8B-B14F-4D97-AF65-F5344CB8AC3E}">
        <p14:creationId xmlns:p14="http://schemas.microsoft.com/office/powerpoint/2010/main" val="1460796387"/>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39_เค้าโครงแบบกำหนดเอง">
    <p:spTree>
      <p:nvGrpSpPr>
        <p:cNvPr id="1" name=""/>
        <p:cNvGrpSpPr/>
        <p:nvPr/>
      </p:nvGrpSpPr>
      <p:grpSpPr>
        <a:xfrm>
          <a:off x="0" y="0"/>
          <a:ext cx="0" cy="0"/>
          <a:chOff x="0" y="0"/>
          <a:chExt cx="0" cy="0"/>
        </a:xfrm>
      </p:grpSpPr>
      <p:sp>
        <p:nvSpPr>
          <p:cNvPr id="3" name="ตัวแทนรูปภาพ 14"/>
          <p:cNvSpPr>
            <a:spLocks noGrp="1"/>
          </p:cNvSpPr>
          <p:nvPr>
            <p:ph type="pic" sz="quarter" idx="13"/>
          </p:nvPr>
        </p:nvSpPr>
        <p:spPr>
          <a:xfrm>
            <a:off x="4617504" y="2743200"/>
            <a:ext cx="4953533" cy="6324600"/>
          </a:xfrm>
          <a:prstGeom prst="flowChartAlternateProcess">
            <a:avLst/>
          </a:prstGeom>
        </p:spPr>
        <p:txBody>
          <a:bodyPr/>
          <a:lstStyle/>
          <a:p>
            <a:endParaRPr lang="th-TH" dirty="0"/>
          </a:p>
        </p:txBody>
      </p:sp>
      <p:sp>
        <p:nvSpPr>
          <p:cNvPr id="4" name="ตัวแทนรูปภาพ 14"/>
          <p:cNvSpPr>
            <a:spLocks noGrp="1"/>
          </p:cNvSpPr>
          <p:nvPr>
            <p:ph type="pic" sz="quarter" idx="14"/>
          </p:nvPr>
        </p:nvSpPr>
        <p:spPr>
          <a:xfrm>
            <a:off x="9799104" y="4495800"/>
            <a:ext cx="4953533" cy="63246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4980704" y="2743200"/>
            <a:ext cx="4953533" cy="6324600"/>
          </a:xfrm>
          <a:prstGeom prst="flowChartAlternateProcess">
            <a:avLst/>
          </a:prstGeom>
        </p:spPr>
        <p:txBody>
          <a:bodyPr/>
          <a:lstStyle/>
          <a:p>
            <a:endParaRPr lang="th-TH" dirty="0"/>
          </a:p>
        </p:txBody>
      </p:sp>
    </p:spTree>
    <p:extLst>
      <p:ext uri="{BB962C8B-B14F-4D97-AF65-F5344CB8AC3E}">
        <p14:creationId xmlns:p14="http://schemas.microsoft.com/office/powerpoint/2010/main" val="402554397"/>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40_เค้าโครงแบบกำหนดเอง">
    <p:spTree>
      <p:nvGrpSpPr>
        <p:cNvPr id="1" name=""/>
        <p:cNvGrpSpPr/>
        <p:nvPr/>
      </p:nvGrpSpPr>
      <p:grpSpPr>
        <a:xfrm>
          <a:off x="0" y="0"/>
          <a:ext cx="0" cy="0"/>
          <a:chOff x="0" y="0"/>
          <a:chExt cx="0" cy="0"/>
        </a:xfrm>
      </p:grpSpPr>
      <p:sp>
        <p:nvSpPr>
          <p:cNvPr id="3" name="ตัวแทนรูปภาพ 14"/>
          <p:cNvSpPr>
            <a:spLocks noGrp="1"/>
          </p:cNvSpPr>
          <p:nvPr>
            <p:ph type="pic" sz="quarter" idx="13"/>
          </p:nvPr>
        </p:nvSpPr>
        <p:spPr>
          <a:xfrm>
            <a:off x="6903504" y="4572000"/>
            <a:ext cx="4953533" cy="52578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2085104" y="7239000"/>
            <a:ext cx="4953533" cy="5257800"/>
          </a:xfrm>
          <a:prstGeom prst="flowChartAlternateProcess">
            <a:avLst/>
          </a:prstGeom>
        </p:spPr>
        <p:txBody>
          <a:bodyPr/>
          <a:lstStyle/>
          <a:p>
            <a:endParaRPr lang="th-TH" dirty="0"/>
          </a:p>
        </p:txBody>
      </p:sp>
      <p:sp>
        <p:nvSpPr>
          <p:cNvPr id="6" name="ตัวแทนรูปภาพ 14"/>
          <p:cNvSpPr>
            <a:spLocks noGrp="1"/>
          </p:cNvSpPr>
          <p:nvPr>
            <p:ph type="pic" sz="quarter" idx="16"/>
          </p:nvPr>
        </p:nvSpPr>
        <p:spPr>
          <a:xfrm>
            <a:off x="12085104" y="1828800"/>
            <a:ext cx="4953533" cy="5257800"/>
          </a:xfrm>
          <a:prstGeom prst="flowChartAlternateProcess">
            <a:avLst/>
          </a:prstGeom>
        </p:spPr>
        <p:txBody>
          <a:bodyPr/>
          <a:lstStyle/>
          <a:p>
            <a:endParaRPr lang="th-TH" dirty="0"/>
          </a:p>
        </p:txBody>
      </p:sp>
      <p:sp>
        <p:nvSpPr>
          <p:cNvPr id="9" name="ตัวแทนรูปภาพ 14"/>
          <p:cNvSpPr>
            <a:spLocks noGrp="1"/>
          </p:cNvSpPr>
          <p:nvPr>
            <p:ph type="pic" sz="quarter" idx="17"/>
          </p:nvPr>
        </p:nvSpPr>
        <p:spPr>
          <a:xfrm>
            <a:off x="17266704" y="7239000"/>
            <a:ext cx="4953533" cy="5257800"/>
          </a:xfrm>
          <a:prstGeom prst="flowChartAlternateProcess">
            <a:avLst/>
          </a:prstGeom>
        </p:spPr>
        <p:txBody>
          <a:bodyPr/>
          <a:lstStyle/>
          <a:p>
            <a:endParaRPr lang="th-TH" dirty="0"/>
          </a:p>
        </p:txBody>
      </p:sp>
      <p:sp>
        <p:nvSpPr>
          <p:cNvPr id="10" name="ตัวแทนรูปภาพ 14"/>
          <p:cNvSpPr>
            <a:spLocks noGrp="1"/>
          </p:cNvSpPr>
          <p:nvPr>
            <p:ph type="pic" sz="quarter" idx="18"/>
          </p:nvPr>
        </p:nvSpPr>
        <p:spPr>
          <a:xfrm>
            <a:off x="17266704" y="1828800"/>
            <a:ext cx="4953533" cy="5257800"/>
          </a:xfrm>
          <a:prstGeom prst="flowChartAlternateProcess">
            <a:avLst/>
          </a:prstGeom>
        </p:spPr>
        <p:txBody>
          <a:bodyPr/>
          <a:lstStyle/>
          <a:p>
            <a:endParaRPr lang="th-TH" dirty="0"/>
          </a:p>
        </p:txBody>
      </p:sp>
    </p:spTree>
    <p:extLst>
      <p:ext uri="{BB962C8B-B14F-4D97-AF65-F5344CB8AC3E}">
        <p14:creationId xmlns:p14="http://schemas.microsoft.com/office/powerpoint/2010/main" val="32371129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1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2103120"/>
            <a:ext cx="23970338" cy="11841480"/>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Lst>
            <a:ahLst/>
            <a:cxnLst>
              <a:cxn ang="0">
                <a:pos x="connsiteX0" y="connsiteY0"/>
              </a:cxn>
              <a:cxn ang="0">
                <a:pos x="connsiteX1" y="connsiteY1"/>
              </a:cxn>
              <a:cxn ang="0">
                <a:pos x="connsiteX2" y="connsiteY2"/>
              </a:cxn>
              <a:cxn ang="0">
                <a:pos x="connsiteX3" y="connsiteY3"/>
              </a:cxn>
            </a:cxnLst>
            <a:rect l="l" t="t" r="r" b="b"/>
            <a:pathLst>
              <a:path w="23970338" h="11841480">
                <a:moveTo>
                  <a:pt x="0" y="11841480"/>
                </a:moveTo>
                <a:lnTo>
                  <a:pt x="19026049" y="0"/>
                </a:lnTo>
                <a:lnTo>
                  <a:pt x="23970338" y="11841480"/>
                </a:lnTo>
                <a:lnTo>
                  <a:pt x="0" y="11841480"/>
                </a:lnTo>
                <a:close/>
              </a:path>
            </a:pathLst>
          </a:custGeom>
        </p:spPr>
        <p:txBody>
          <a:bodyPr/>
          <a:lstStyle/>
          <a:p>
            <a:endParaRPr lang="th-TH"/>
          </a:p>
        </p:txBody>
      </p:sp>
    </p:spTree>
    <p:extLst>
      <p:ext uri="{BB962C8B-B14F-4D97-AF65-F5344CB8AC3E}">
        <p14:creationId xmlns:p14="http://schemas.microsoft.com/office/powerpoint/2010/main" val="693647473"/>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38_ภาพนิ่งชื่อเรื่อง">
    <p:spTree>
      <p:nvGrpSpPr>
        <p:cNvPr id="1" name=""/>
        <p:cNvGrpSpPr/>
        <p:nvPr/>
      </p:nvGrpSpPr>
      <p:grpSpPr>
        <a:xfrm>
          <a:off x="0" y="0"/>
          <a:ext cx="0" cy="0"/>
          <a:chOff x="0" y="0"/>
          <a:chExt cx="0" cy="0"/>
        </a:xfrm>
      </p:grpSpPr>
      <p:sp>
        <p:nvSpPr>
          <p:cNvPr id="11" name="Picture Placeholder 6">
            <a:extLst>
              <a:ext uri="{FF2B5EF4-FFF2-40B4-BE49-F238E27FC236}">
                <a16:creationId xmlns="" xmlns:a16="http://schemas.microsoft.com/office/drawing/2014/main" id="{A82B8E6D-5DED-4AB1-8853-CA9F6DBC26CB}"/>
              </a:ext>
            </a:extLst>
          </p:cNvPr>
          <p:cNvSpPr>
            <a:spLocks noGrp="1"/>
          </p:cNvSpPr>
          <p:nvPr>
            <p:ph type="pic" sz="quarter" idx="16"/>
          </p:nvPr>
        </p:nvSpPr>
        <p:spPr>
          <a:xfrm>
            <a:off x="12390437" y="3733800"/>
            <a:ext cx="5181600" cy="4885963"/>
          </a:xfrm>
          <a:prstGeom prst="diamond">
            <a:avLst/>
          </a:prstGeom>
        </p:spPr>
        <p:txBody>
          <a:bodyPr/>
          <a:lstStyle>
            <a:lvl1pPr>
              <a:defRPr sz="1600"/>
            </a:lvl1pPr>
          </a:lstStyle>
          <a:p>
            <a:pPr lvl="0"/>
            <a:endParaRPr lang="id-ID" noProof="0"/>
          </a:p>
        </p:txBody>
      </p:sp>
      <p:sp>
        <p:nvSpPr>
          <p:cNvPr id="12" name="Picture Placeholder 6">
            <a:extLst>
              <a:ext uri="{FF2B5EF4-FFF2-40B4-BE49-F238E27FC236}">
                <a16:creationId xmlns="" xmlns:a16="http://schemas.microsoft.com/office/drawing/2014/main" id="{A82B8E6D-5DED-4AB1-8853-CA9F6DBC26CB}"/>
              </a:ext>
            </a:extLst>
          </p:cNvPr>
          <p:cNvSpPr>
            <a:spLocks noGrp="1"/>
          </p:cNvSpPr>
          <p:nvPr>
            <p:ph type="pic" sz="quarter" idx="17"/>
          </p:nvPr>
        </p:nvSpPr>
        <p:spPr>
          <a:xfrm>
            <a:off x="15133637" y="6400800"/>
            <a:ext cx="5181600" cy="4885963"/>
          </a:xfrm>
          <a:prstGeom prst="diamond">
            <a:avLst/>
          </a:prstGeom>
        </p:spPr>
        <p:txBody>
          <a:bodyPr/>
          <a:lstStyle>
            <a:lvl1pPr>
              <a:defRPr sz="1600"/>
            </a:lvl1pPr>
          </a:lstStyle>
          <a:p>
            <a:pPr lvl="0"/>
            <a:endParaRPr lang="id-ID" noProof="0"/>
          </a:p>
        </p:txBody>
      </p:sp>
      <p:sp>
        <p:nvSpPr>
          <p:cNvPr id="13" name="Picture Placeholder 6">
            <a:extLst>
              <a:ext uri="{FF2B5EF4-FFF2-40B4-BE49-F238E27FC236}">
                <a16:creationId xmlns="" xmlns:a16="http://schemas.microsoft.com/office/drawing/2014/main" id="{A82B8E6D-5DED-4AB1-8853-CA9F6DBC26CB}"/>
              </a:ext>
            </a:extLst>
          </p:cNvPr>
          <p:cNvSpPr>
            <a:spLocks noGrp="1"/>
          </p:cNvSpPr>
          <p:nvPr>
            <p:ph type="pic" sz="quarter" idx="18"/>
          </p:nvPr>
        </p:nvSpPr>
        <p:spPr>
          <a:xfrm>
            <a:off x="17876837" y="3733800"/>
            <a:ext cx="5181600" cy="4885963"/>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4040372687"/>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47_ภาพนิ่งชื่อเรื่อง">
    <p:spTree>
      <p:nvGrpSpPr>
        <p:cNvPr id="1" name=""/>
        <p:cNvGrpSpPr/>
        <p:nvPr/>
      </p:nvGrpSpPr>
      <p:grpSpPr>
        <a:xfrm>
          <a:off x="0" y="0"/>
          <a:ext cx="0" cy="0"/>
          <a:chOff x="0" y="0"/>
          <a:chExt cx="0" cy="0"/>
        </a:xfrm>
      </p:grpSpPr>
      <p:sp>
        <p:nvSpPr>
          <p:cNvPr id="11" name="Picture Placeholder 6">
            <a:extLst>
              <a:ext uri="{FF2B5EF4-FFF2-40B4-BE49-F238E27FC236}">
                <a16:creationId xmlns="" xmlns:a16="http://schemas.microsoft.com/office/drawing/2014/main" id="{A82B8E6D-5DED-4AB1-8853-CA9F6DBC26CB}"/>
              </a:ext>
            </a:extLst>
          </p:cNvPr>
          <p:cNvSpPr>
            <a:spLocks noGrp="1"/>
          </p:cNvSpPr>
          <p:nvPr>
            <p:ph type="pic" sz="quarter" idx="16"/>
          </p:nvPr>
        </p:nvSpPr>
        <p:spPr>
          <a:xfrm>
            <a:off x="12161837" y="3429000"/>
            <a:ext cx="5181600" cy="4885963"/>
          </a:xfrm>
          <a:prstGeom prst="diamond">
            <a:avLst/>
          </a:prstGeom>
        </p:spPr>
        <p:txBody>
          <a:bodyPr/>
          <a:lstStyle>
            <a:lvl1pPr>
              <a:defRPr sz="1600"/>
            </a:lvl1pPr>
          </a:lstStyle>
          <a:p>
            <a:pPr lvl="0"/>
            <a:endParaRPr lang="id-ID" noProof="0"/>
          </a:p>
        </p:txBody>
      </p:sp>
      <p:sp>
        <p:nvSpPr>
          <p:cNvPr id="12" name="Picture Placeholder 6">
            <a:extLst>
              <a:ext uri="{FF2B5EF4-FFF2-40B4-BE49-F238E27FC236}">
                <a16:creationId xmlns="" xmlns:a16="http://schemas.microsoft.com/office/drawing/2014/main" id="{A82B8E6D-5DED-4AB1-8853-CA9F6DBC26CB}"/>
              </a:ext>
            </a:extLst>
          </p:cNvPr>
          <p:cNvSpPr>
            <a:spLocks noGrp="1"/>
          </p:cNvSpPr>
          <p:nvPr>
            <p:ph type="pic" sz="quarter" idx="17"/>
          </p:nvPr>
        </p:nvSpPr>
        <p:spPr>
          <a:xfrm>
            <a:off x="14905037" y="6096000"/>
            <a:ext cx="5181600" cy="4885963"/>
          </a:xfrm>
          <a:prstGeom prst="diamond">
            <a:avLst/>
          </a:prstGeom>
        </p:spPr>
        <p:txBody>
          <a:bodyPr/>
          <a:lstStyle>
            <a:lvl1pPr>
              <a:defRPr sz="1600"/>
            </a:lvl1pPr>
          </a:lstStyle>
          <a:p>
            <a:pPr lvl="0"/>
            <a:endParaRPr lang="id-ID" noProof="0"/>
          </a:p>
        </p:txBody>
      </p:sp>
      <p:sp>
        <p:nvSpPr>
          <p:cNvPr id="13" name="Picture Placeholder 6">
            <a:extLst>
              <a:ext uri="{FF2B5EF4-FFF2-40B4-BE49-F238E27FC236}">
                <a16:creationId xmlns="" xmlns:a16="http://schemas.microsoft.com/office/drawing/2014/main" id="{A82B8E6D-5DED-4AB1-8853-CA9F6DBC26CB}"/>
              </a:ext>
            </a:extLst>
          </p:cNvPr>
          <p:cNvSpPr>
            <a:spLocks noGrp="1"/>
          </p:cNvSpPr>
          <p:nvPr>
            <p:ph type="pic" sz="quarter" idx="18"/>
          </p:nvPr>
        </p:nvSpPr>
        <p:spPr>
          <a:xfrm>
            <a:off x="17648237" y="3429000"/>
            <a:ext cx="5181600" cy="4885963"/>
          </a:xfrm>
          <a:prstGeom prst="diamond">
            <a:avLst/>
          </a:prstGeom>
        </p:spPr>
        <p:txBody>
          <a:bodyPr/>
          <a:lstStyle>
            <a:lvl1pPr>
              <a:defRPr sz="1600"/>
            </a:lvl1pPr>
          </a:lstStyle>
          <a:p>
            <a:pPr lvl="0"/>
            <a:endParaRPr lang="id-ID" noProof="0"/>
          </a:p>
        </p:txBody>
      </p:sp>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9"/>
          </p:nvPr>
        </p:nvSpPr>
        <p:spPr>
          <a:xfrm>
            <a:off x="1341437" y="3429000"/>
            <a:ext cx="5181600" cy="4885963"/>
          </a:xfrm>
          <a:prstGeom prst="diamond">
            <a:avLst/>
          </a:prstGeom>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20"/>
          </p:nvPr>
        </p:nvSpPr>
        <p:spPr>
          <a:xfrm>
            <a:off x="4084637" y="6096000"/>
            <a:ext cx="5181600" cy="4885963"/>
          </a:xfrm>
          <a:prstGeom prst="diamond">
            <a:avLst/>
          </a:prstGeom>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21"/>
          </p:nvPr>
        </p:nvSpPr>
        <p:spPr>
          <a:xfrm>
            <a:off x="6827837" y="3429000"/>
            <a:ext cx="5181600" cy="4885963"/>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329098665"/>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เค้าโครงแบบกำหนดเอง">
    <p:spTree>
      <p:nvGrpSpPr>
        <p:cNvPr id="1" name=""/>
        <p:cNvGrpSpPr/>
        <p:nvPr/>
      </p:nvGrpSpPr>
      <p:grpSpPr>
        <a:xfrm>
          <a:off x="0" y="0"/>
          <a:ext cx="0" cy="0"/>
          <a:chOff x="0" y="0"/>
          <a:chExt cx="0" cy="0"/>
        </a:xfrm>
      </p:grpSpPr>
      <p:sp>
        <p:nvSpPr>
          <p:cNvPr id="3" name="Picture Placeholder 2"/>
          <p:cNvSpPr>
            <a:spLocks noGrp="1" noTextEdit="1"/>
          </p:cNvSpPr>
          <p:nvPr>
            <p:ph type="pic" sz="quarter" idx="10"/>
          </p:nvPr>
        </p:nvSpPr>
        <p:spPr>
          <a:xfrm>
            <a:off x="0" y="0"/>
            <a:ext cx="24353837" cy="14097000"/>
          </a:xfrm>
          <a:custGeom>
            <a:avLst/>
            <a:gdLst>
              <a:gd name="T0" fmla="*/ 0 w 24384000"/>
              <a:gd name="T1" fmla="*/ 0 h 13715999"/>
              <a:gd name="T2" fmla="*/ 24384000 w 24384000"/>
              <a:gd name="T3" fmla="*/ 0 h 13715999"/>
              <a:gd name="T4" fmla="*/ 24384000 w 24384000"/>
              <a:gd name="T5" fmla="*/ 13715999 h 13715999"/>
              <a:gd name="T6" fmla="*/ 0 w 24384000"/>
              <a:gd name="T7" fmla="*/ 13715999 h 13715999"/>
              <a:gd name="T8" fmla="*/ 0 w 24384000"/>
              <a:gd name="T9" fmla="*/ 12979400 h 13715999"/>
              <a:gd name="T10" fmla="*/ 4671391 w 24384000"/>
              <a:gd name="T11" fmla="*/ 12979400 h 13715999"/>
              <a:gd name="T12" fmla="*/ 4671391 w 24384000"/>
              <a:gd name="T13" fmla="*/ 12979401 h 13715999"/>
              <a:gd name="T14" fmla="*/ 8591550 w 24384000"/>
              <a:gd name="T15" fmla="*/ 6858001 h 13715999"/>
              <a:gd name="T16" fmla="*/ 4671391 w 24384000"/>
              <a:gd name="T17" fmla="*/ 736601 h 13715999"/>
              <a:gd name="T18" fmla="*/ 4671391 w 24384000"/>
              <a:gd name="T19" fmla="*/ 736600 h 13715999"/>
              <a:gd name="T20" fmla="*/ 0 w 24384000"/>
              <a:gd name="T21" fmla="*/ 736600 h 137159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4384000" h="13715999">
                <a:moveTo>
                  <a:pt x="0" y="0"/>
                </a:moveTo>
                <a:lnTo>
                  <a:pt x="24384000" y="0"/>
                </a:lnTo>
                <a:lnTo>
                  <a:pt x="24384000" y="13715999"/>
                </a:lnTo>
                <a:lnTo>
                  <a:pt x="0" y="13715999"/>
                </a:lnTo>
                <a:lnTo>
                  <a:pt x="0" y="12979400"/>
                </a:lnTo>
                <a:lnTo>
                  <a:pt x="4671391" y="12979400"/>
                </a:lnTo>
                <a:lnTo>
                  <a:pt x="4671391" y="12979401"/>
                </a:lnTo>
                <a:lnTo>
                  <a:pt x="8591550" y="6858001"/>
                </a:lnTo>
                <a:lnTo>
                  <a:pt x="4671391" y="736601"/>
                </a:lnTo>
                <a:lnTo>
                  <a:pt x="4671391" y="736600"/>
                </a:lnTo>
                <a:lnTo>
                  <a:pt x="0" y="736600"/>
                </a:lnTo>
                <a:lnTo>
                  <a:pt x="0" y="0"/>
                </a:lnTo>
                <a:close/>
              </a:path>
            </a:pathLst>
          </a:custGeom>
          <a:solidFill>
            <a:schemeClr val="tx1">
              <a:alpha val="80000"/>
            </a:schemeClr>
          </a:solidFill>
        </p:spPr>
      </p:sp>
    </p:spTree>
    <p:extLst>
      <p:ext uri="{BB962C8B-B14F-4D97-AF65-F5344CB8AC3E}">
        <p14:creationId xmlns:p14="http://schemas.microsoft.com/office/powerpoint/2010/main" val="1739296218"/>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2_เค้าโครงแบบกำหนดเอง">
    <p:spTree>
      <p:nvGrpSpPr>
        <p:cNvPr id="1" name=""/>
        <p:cNvGrpSpPr/>
        <p:nvPr/>
      </p:nvGrpSpPr>
      <p:grpSpPr>
        <a:xfrm>
          <a:off x="0" y="0"/>
          <a:ext cx="0" cy="0"/>
          <a:chOff x="0" y="0"/>
          <a:chExt cx="0" cy="0"/>
        </a:xfrm>
      </p:grpSpPr>
      <p:sp>
        <p:nvSpPr>
          <p:cNvPr id="4" name="ตัวแทนรูปภาพ 14"/>
          <p:cNvSpPr>
            <a:spLocks noGrp="1"/>
          </p:cNvSpPr>
          <p:nvPr>
            <p:ph type="pic" sz="quarter" idx="12"/>
          </p:nvPr>
        </p:nvSpPr>
        <p:spPr>
          <a:xfrm>
            <a:off x="8580437" y="5793068"/>
            <a:ext cx="7897049" cy="6356349"/>
          </a:xfrm>
          <a:prstGeom prst="flowChartAlternateProcess">
            <a:avLst/>
          </a:prstGeom>
          <a:solidFill>
            <a:schemeClr val="tx1">
              <a:alpha val="80000"/>
            </a:schemeClr>
          </a:solidFill>
        </p:spPr>
        <p:txBody>
          <a:bodyPr/>
          <a:lstStyle/>
          <a:p>
            <a:endParaRPr lang="th-TH" dirty="0"/>
          </a:p>
        </p:txBody>
      </p:sp>
      <p:sp>
        <p:nvSpPr>
          <p:cNvPr id="5" name="ตัวแทนรูปภาพ 14"/>
          <p:cNvSpPr>
            <a:spLocks noGrp="1"/>
          </p:cNvSpPr>
          <p:nvPr>
            <p:ph type="pic" sz="quarter" idx="13"/>
          </p:nvPr>
        </p:nvSpPr>
        <p:spPr>
          <a:xfrm>
            <a:off x="16553686" y="3581400"/>
            <a:ext cx="6100640" cy="4910417"/>
          </a:xfrm>
          <a:prstGeom prst="flowChartAlternateProcess">
            <a:avLst/>
          </a:prstGeom>
          <a:solidFill>
            <a:schemeClr val="tx1">
              <a:alpha val="80000"/>
            </a:schemeClr>
          </a:solidFill>
        </p:spPr>
        <p:txBody>
          <a:bodyPr/>
          <a:lstStyle/>
          <a:p>
            <a:endParaRPr lang="th-TH" dirty="0"/>
          </a:p>
        </p:txBody>
      </p:sp>
      <p:sp>
        <p:nvSpPr>
          <p:cNvPr id="6" name="ตัวแทนรูปภาพ 14"/>
          <p:cNvSpPr>
            <a:spLocks noGrp="1"/>
          </p:cNvSpPr>
          <p:nvPr>
            <p:ph type="pic" sz="quarter" idx="14"/>
          </p:nvPr>
        </p:nvSpPr>
        <p:spPr>
          <a:xfrm>
            <a:off x="16553686" y="8610600"/>
            <a:ext cx="4775262" cy="3843617"/>
          </a:xfrm>
          <a:prstGeom prst="flowChartAlternateProcess">
            <a:avLst/>
          </a:prstGeom>
          <a:solidFill>
            <a:schemeClr val="tx1">
              <a:alpha val="80000"/>
            </a:schemeClr>
          </a:solidFill>
        </p:spPr>
        <p:txBody>
          <a:bodyPr/>
          <a:lstStyle/>
          <a:p>
            <a:endParaRPr lang="th-TH" dirty="0"/>
          </a:p>
        </p:txBody>
      </p:sp>
      <p:sp>
        <p:nvSpPr>
          <p:cNvPr id="7" name="ตัวแทนรูปภาพ 14"/>
          <p:cNvSpPr>
            <a:spLocks noGrp="1"/>
          </p:cNvSpPr>
          <p:nvPr>
            <p:ph type="pic" sz="quarter" idx="15"/>
          </p:nvPr>
        </p:nvSpPr>
        <p:spPr>
          <a:xfrm>
            <a:off x="11628437" y="1828800"/>
            <a:ext cx="4775262" cy="3843617"/>
          </a:xfrm>
          <a:prstGeom prst="flowChartAlternateProcess">
            <a:avLst/>
          </a:prstGeom>
          <a:solidFill>
            <a:schemeClr val="tx1">
              <a:alpha val="80000"/>
            </a:schemeClr>
          </a:solidFill>
        </p:spPr>
        <p:txBody>
          <a:bodyPr/>
          <a:lstStyle/>
          <a:p>
            <a:endParaRPr lang="th-TH" dirty="0"/>
          </a:p>
        </p:txBody>
      </p:sp>
    </p:spTree>
    <p:extLst>
      <p:ext uri="{BB962C8B-B14F-4D97-AF65-F5344CB8AC3E}">
        <p14:creationId xmlns:p14="http://schemas.microsoft.com/office/powerpoint/2010/main" val="2087628567"/>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3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6229672" y="7097750"/>
            <a:ext cx="8147978" cy="6846850"/>
          </a:xfrm>
          <a:prstGeom prst="rect">
            <a:avLst/>
          </a:prstGeom>
          <a:solidFill>
            <a:schemeClr val="tx1">
              <a:alpha val="80000"/>
            </a:schemeClr>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5"/>
          </p:nvPr>
        </p:nvSpPr>
        <p:spPr>
          <a:xfrm>
            <a:off x="-9817" y="7097750"/>
            <a:ext cx="8147978" cy="6846850"/>
          </a:xfrm>
          <a:prstGeom prst="rect">
            <a:avLst/>
          </a:prstGeom>
          <a:solidFill>
            <a:schemeClr val="tx1">
              <a:alpha val="80000"/>
            </a:schemeClr>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9"/>
          </p:nvPr>
        </p:nvSpPr>
        <p:spPr>
          <a:xfrm>
            <a:off x="8133252" y="7097750"/>
            <a:ext cx="8096420" cy="6846850"/>
          </a:xfrm>
          <a:prstGeom prst="rect">
            <a:avLst/>
          </a:prstGeom>
          <a:solidFill>
            <a:schemeClr val="tx1">
              <a:alpha val="80000"/>
            </a:schemeClr>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714556977"/>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4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1" y="6913755"/>
            <a:ext cx="6486845" cy="6989923"/>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6918014" y="0"/>
            <a:ext cx="10882623" cy="13903678"/>
          </a:xfrm>
          <a:custGeom>
            <a:avLst/>
            <a:gdLst>
              <a:gd name="connsiteX0" fmla="*/ 0 w 5608522"/>
              <a:gd name="connsiteY0" fmla="*/ 0 h 13716000"/>
              <a:gd name="connsiteX1" fmla="*/ 5608522 w 5608522"/>
              <a:gd name="connsiteY1" fmla="*/ 0 h 13716000"/>
              <a:gd name="connsiteX2" fmla="*/ 5608522 w 5608522"/>
              <a:gd name="connsiteY2" fmla="*/ 13716000 h 13716000"/>
              <a:gd name="connsiteX3" fmla="*/ 0 w 5608522"/>
              <a:gd name="connsiteY3" fmla="*/ 13716000 h 13716000"/>
              <a:gd name="connsiteX4" fmla="*/ 0 w 5608522"/>
              <a:gd name="connsiteY4" fmla="*/ 0 h 13716000"/>
              <a:gd name="connsiteX0" fmla="*/ 0 w 10590426"/>
              <a:gd name="connsiteY0" fmla="*/ 0 h 13716000"/>
              <a:gd name="connsiteX1" fmla="*/ 10590426 w 10590426"/>
              <a:gd name="connsiteY1" fmla="*/ 0 h 13716000"/>
              <a:gd name="connsiteX2" fmla="*/ 5608522 w 10590426"/>
              <a:gd name="connsiteY2" fmla="*/ 13716000 h 13716000"/>
              <a:gd name="connsiteX3" fmla="*/ 0 w 10590426"/>
              <a:gd name="connsiteY3" fmla="*/ 13716000 h 13716000"/>
              <a:gd name="connsiteX4" fmla="*/ 0 w 10590426"/>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90426" h="13716000">
                <a:moveTo>
                  <a:pt x="0" y="0"/>
                </a:moveTo>
                <a:lnTo>
                  <a:pt x="10590426" y="0"/>
                </a:lnTo>
                <a:lnTo>
                  <a:pt x="5608522" y="13716000"/>
                </a:lnTo>
                <a:lnTo>
                  <a:pt x="0" y="13716000"/>
                </a:lnTo>
                <a:lnTo>
                  <a:pt x="0" y="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 y="0"/>
            <a:ext cx="6486845" cy="6829497"/>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084517351"/>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5_เค้าโครงแบบกำหนดเ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4517351"/>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2_เค้าโครงแบบกำหนดเอง">
    <p:spTree>
      <p:nvGrpSpPr>
        <p:cNvPr id="1" name=""/>
        <p:cNvGrpSpPr/>
        <p:nvPr/>
      </p:nvGrpSpPr>
      <p:grpSpPr>
        <a:xfrm>
          <a:off x="0" y="0"/>
          <a:ext cx="0" cy="0"/>
          <a:chOff x="0" y="0"/>
          <a:chExt cx="0" cy="0"/>
        </a:xfrm>
      </p:grpSpPr>
      <p:sp>
        <p:nvSpPr>
          <p:cNvPr id="3" name="Picture Placeholder 12"/>
          <p:cNvSpPr>
            <a:spLocks noGrp="1"/>
          </p:cNvSpPr>
          <p:nvPr>
            <p:ph type="pic" sz="quarter" idx="14"/>
          </p:nvPr>
        </p:nvSpPr>
        <p:spPr>
          <a:xfrm>
            <a:off x="15295631" y="5895072"/>
            <a:ext cx="5248206" cy="80495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lnTo>
                  <a:pt x="0" y="8049528"/>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p:cNvSpPr>
          <p:nvPr>
            <p:ph type="pic" sz="quarter" idx="15"/>
          </p:nvPr>
        </p:nvSpPr>
        <p:spPr>
          <a:xfrm>
            <a:off x="9580631" y="5895072"/>
            <a:ext cx="5248206" cy="80495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lnTo>
                  <a:pt x="0" y="8049528"/>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5" name="Picture Placeholder 12"/>
          <p:cNvSpPr>
            <a:spLocks noGrp="1"/>
          </p:cNvSpPr>
          <p:nvPr>
            <p:ph type="pic" sz="quarter" idx="16"/>
          </p:nvPr>
        </p:nvSpPr>
        <p:spPr>
          <a:xfrm>
            <a:off x="3941831" y="5895072"/>
            <a:ext cx="5248206" cy="80495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lnTo>
                  <a:pt x="0" y="8049528"/>
                </a:lnTo>
                <a:lnTo>
                  <a:pt x="0"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491042977"/>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34_เค้าโครงแบบกำหนดเอง">
    <p:spTree>
      <p:nvGrpSpPr>
        <p:cNvPr id="1" name=""/>
        <p:cNvGrpSpPr/>
        <p:nvPr/>
      </p:nvGrpSpPr>
      <p:grpSpPr>
        <a:xfrm>
          <a:off x="0" y="0"/>
          <a:ext cx="0" cy="0"/>
          <a:chOff x="0" y="0"/>
          <a:chExt cx="0" cy="0"/>
        </a:xfrm>
      </p:grpSpPr>
      <p:sp>
        <p:nvSpPr>
          <p:cNvPr id="5" name="Picture Placeholder 12"/>
          <p:cNvSpPr>
            <a:spLocks noGrp="1"/>
          </p:cNvSpPr>
          <p:nvPr>
            <p:ph type="pic" sz="quarter" idx="16"/>
          </p:nvPr>
        </p:nvSpPr>
        <p:spPr>
          <a:xfrm>
            <a:off x="15524231" y="3913872"/>
            <a:ext cx="5248206" cy="64493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cubicBezTo>
                  <a:pt x="4373505" y="9391116"/>
                  <a:pt x="874701" y="9391116"/>
                  <a:pt x="0" y="8049528"/>
                </a:cubicBez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6" name="Picture Placeholder 12"/>
          <p:cNvSpPr>
            <a:spLocks noGrp="1"/>
          </p:cNvSpPr>
          <p:nvPr>
            <p:ph type="pic" sz="quarter" idx="17"/>
          </p:nvPr>
        </p:nvSpPr>
        <p:spPr>
          <a:xfrm>
            <a:off x="4313237" y="3886200"/>
            <a:ext cx="5248206" cy="64493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cubicBezTo>
                  <a:pt x="4373505" y="9391116"/>
                  <a:pt x="874701" y="9391116"/>
                  <a:pt x="0" y="8049528"/>
                </a:cubicBez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7" name="Picture Placeholder 12"/>
          <p:cNvSpPr>
            <a:spLocks noGrp="1"/>
          </p:cNvSpPr>
          <p:nvPr>
            <p:ph type="pic" sz="quarter" idx="18"/>
          </p:nvPr>
        </p:nvSpPr>
        <p:spPr>
          <a:xfrm>
            <a:off x="9875837" y="3913872"/>
            <a:ext cx="5248206" cy="6449328"/>
          </a:xfrm>
          <a:custGeom>
            <a:avLst/>
            <a:gdLst>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 name="connsiteX0" fmla="*/ 0 w 5248206"/>
              <a:gd name="connsiteY0" fmla="*/ 0 h 8049528"/>
              <a:gd name="connsiteX1" fmla="*/ 5248206 w 5248206"/>
              <a:gd name="connsiteY1" fmla="*/ 0 h 8049528"/>
              <a:gd name="connsiteX2" fmla="*/ 5248206 w 5248206"/>
              <a:gd name="connsiteY2" fmla="*/ 8049528 h 8049528"/>
              <a:gd name="connsiteX3" fmla="*/ 0 w 5248206"/>
              <a:gd name="connsiteY3" fmla="*/ 8049528 h 8049528"/>
              <a:gd name="connsiteX4" fmla="*/ 0 w 5248206"/>
              <a:gd name="connsiteY4" fmla="*/ 0 h 8049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8206" h="8049528">
                <a:moveTo>
                  <a:pt x="0" y="0"/>
                </a:moveTo>
                <a:cubicBezTo>
                  <a:pt x="874701" y="-1341588"/>
                  <a:pt x="4373505" y="-1341588"/>
                  <a:pt x="5248206" y="0"/>
                </a:cubicBezTo>
                <a:lnTo>
                  <a:pt x="5248206" y="8049528"/>
                </a:lnTo>
                <a:cubicBezTo>
                  <a:pt x="4373505" y="9391116"/>
                  <a:pt x="874701" y="9391116"/>
                  <a:pt x="0" y="8049528"/>
                </a:cubicBezTo>
                <a:lnTo>
                  <a:pt x="0"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42326114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35_เค้าโครงแบบกำหนดเอง">
    <p:spTree>
      <p:nvGrpSpPr>
        <p:cNvPr id="1" name=""/>
        <p:cNvGrpSpPr/>
        <p:nvPr/>
      </p:nvGrpSpPr>
      <p:grpSpPr>
        <a:xfrm>
          <a:off x="0" y="0"/>
          <a:ext cx="0" cy="0"/>
          <a:chOff x="0" y="0"/>
          <a:chExt cx="0" cy="0"/>
        </a:xfrm>
      </p:grpSpPr>
      <p:sp>
        <p:nvSpPr>
          <p:cNvPr id="8" name="Picture Placeholder 12"/>
          <p:cNvSpPr>
            <a:spLocks noGrp="1"/>
          </p:cNvSpPr>
          <p:nvPr>
            <p:ph type="pic" sz="quarter" idx="14"/>
          </p:nvPr>
        </p:nvSpPr>
        <p:spPr>
          <a:xfrm>
            <a:off x="2560637" y="1828800"/>
            <a:ext cx="10059255" cy="10138535"/>
          </a:xfrm>
          <a:custGeom>
            <a:avLst/>
            <a:gdLst>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6872719"/>
              <a:gd name="connsiteX1" fmla="*/ 3904908 w 3904908"/>
              <a:gd name="connsiteY1" fmla="*/ 0 h 6872719"/>
              <a:gd name="connsiteX2" fmla="*/ 3904908 w 3904908"/>
              <a:gd name="connsiteY2" fmla="*/ 5763528 h 6872719"/>
              <a:gd name="connsiteX3" fmla="*/ 0 w 3904908"/>
              <a:gd name="connsiteY3" fmla="*/ 5763528 h 6872719"/>
              <a:gd name="connsiteX4" fmla="*/ 0 w 3904908"/>
              <a:gd name="connsiteY4" fmla="*/ 0 h 6872719"/>
              <a:gd name="connsiteX0" fmla="*/ 0 w 5488466"/>
              <a:gd name="connsiteY0" fmla="*/ 0 h 7115337"/>
              <a:gd name="connsiteX1" fmla="*/ 3904908 w 5488466"/>
              <a:gd name="connsiteY1" fmla="*/ 0 h 7115337"/>
              <a:gd name="connsiteX2" fmla="*/ 3904908 w 5488466"/>
              <a:gd name="connsiteY2" fmla="*/ 5763528 h 7115337"/>
              <a:gd name="connsiteX3" fmla="*/ 0 w 5488466"/>
              <a:gd name="connsiteY3" fmla="*/ 5763528 h 7115337"/>
              <a:gd name="connsiteX4" fmla="*/ 0 w 5488466"/>
              <a:gd name="connsiteY4" fmla="*/ 0 h 7115337"/>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434381 w 6215545"/>
              <a:gd name="connsiteY0" fmla="*/ 698836 h 7866938"/>
              <a:gd name="connsiteX1" fmla="*/ 4471585 w 6215545"/>
              <a:gd name="connsiteY1" fmla="*/ 749166 h 7866938"/>
              <a:gd name="connsiteX2" fmla="*/ 4471585 w 6215545"/>
              <a:gd name="connsiteY2" fmla="*/ 6512694 h 7866938"/>
              <a:gd name="connsiteX3" fmla="*/ 566677 w 6215545"/>
              <a:gd name="connsiteY3" fmla="*/ 6512694 h 7866938"/>
              <a:gd name="connsiteX4" fmla="*/ 434381 w 6215545"/>
              <a:gd name="connsiteY4" fmla="*/ 698836 h 7866938"/>
              <a:gd name="connsiteX0" fmla="*/ 441850 w 5040943"/>
              <a:gd name="connsiteY0" fmla="*/ 560380 h 7080671"/>
              <a:gd name="connsiteX1" fmla="*/ 4589301 w 5040943"/>
              <a:gd name="connsiteY1" fmla="*/ 887523 h 7080671"/>
              <a:gd name="connsiteX2" fmla="*/ 4479054 w 5040943"/>
              <a:gd name="connsiteY2" fmla="*/ 6374238 h 7080671"/>
              <a:gd name="connsiteX3" fmla="*/ 574146 w 5040943"/>
              <a:gd name="connsiteY3" fmla="*/ 6374238 h 7080671"/>
              <a:gd name="connsiteX4" fmla="*/ 441850 w 5040943"/>
              <a:gd name="connsiteY4" fmla="*/ 560380 h 7080671"/>
              <a:gd name="connsiteX0" fmla="*/ 558615 w 6702313"/>
              <a:gd name="connsiteY0" fmla="*/ 561675 h 7095978"/>
              <a:gd name="connsiteX1" fmla="*/ 4706066 w 6702313"/>
              <a:gd name="connsiteY1" fmla="*/ 888818 h 7095978"/>
              <a:gd name="connsiteX2" fmla="*/ 6536167 w 6702313"/>
              <a:gd name="connsiteY2" fmla="*/ 6400698 h 7095978"/>
              <a:gd name="connsiteX3" fmla="*/ 690911 w 6702313"/>
              <a:gd name="connsiteY3" fmla="*/ 6375533 h 7095978"/>
              <a:gd name="connsiteX4" fmla="*/ 558615 w 6702313"/>
              <a:gd name="connsiteY4" fmla="*/ 561675 h 7095978"/>
              <a:gd name="connsiteX0" fmla="*/ 543846 w 6657077"/>
              <a:gd name="connsiteY0" fmla="*/ 438619 h 6954220"/>
              <a:gd name="connsiteX1" fmla="*/ 4448754 w 6657077"/>
              <a:gd name="connsiteY1" fmla="*/ 1067739 h 6954220"/>
              <a:gd name="connsiteX2" fmla="*/ 6521398 w 6657077"/>
              <a:gd name="connsiteY2" fmla="*/ 6277642 h 6954220"/>
              <a:gd name="connsiteX3" fmla="*/ 676142 w 6657077"/>
              <a:gd name="connsiteY3" fmla="*/ 6252477 h 6954220"/>
              <a:gd name="connsiteX4" fmla="*/ 543846 w 6657077"/>
              <a:gd name="connsiteY4" fmla="*/ 438619 h 6954220"/>
              <a:gd name="connsiteX0" fmla="*/ 771305 w 6903879"/>
              <a:gd name="connsiteY0" fmla="*/ 527872 h 7927761"/>
              <a:gd name="connsiteX1" fmla="*/ 4676213 w 6903879"/>
              <a:gd name="connsiteY1" fmla="*/ 1156992 h 7927761"/>
              <a:gd name="connsiteX2" fmla="*/ 6748857 w 6903879"/>
              <a:gd name="connsiteY2" fmla="*/ 6366895 h 7927761"/>
              <a:gd name="connsiteX3" fmla="*/ 550811 w 6903879"/>
              <a:gd name="connsiteY3" fmla="*/ 7549639 h 7927761"/>
              <a:gd name="connsiteX4" fmla="*/ 771305 w 6903879"/>
              <a:gd name="connsiteY4" fmla="*/ 527872 h 7927761"/>
              <a:gd name="connsiteX0" fmla="*/ 802598 w 7034359"/>
              <a:gd name="connsiteY0" fmla="*/ 681148 h 8091515"/>
              <a:gd name="connsiteX1" fmla="*/ 5346939 w 7034359"/>
              <a:gd name="connsiteY1" fmla="*/ 932796 h 8091515"/>
              <a:gd name="connsiteX2" fmla="*/ 6780150 w 7034359"/>
              <a:gd name="connsiteY2" fmla="*/ 6520171 h 8091515"/>
              <a:gd name="connsiteX3" fmla="*/ 582104 w 7034359"/>
              <a:gd name="connsiteY3" fmla="*/ 7702915 h 8091515"/>
              <a:gd name="connsiteX4" fmla="*/ 802598 w 7034359"/>
              <a:gd name="connsiteY4" fmla="*/ 681148 h 8091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4359" h="8091515">
                <a:moveTo>
                  <a:pt x="802598" y="681148"/>
                </a:moveTo>
                <a:cubicBezTo>
                  <a:pt x="1596737" y="-447205"/>
                  <a:pt x="4350680" y="-40375"/>
                  <a:pt x="5346939" y="932796"/>
                </a:cubicBezTo>
                <a:cubicBezTo>
                  <a:pt x="6343198" y="1905967"/>
                  <a:pt x="7574289" y="5391818"/>
                  <a:pt x="6780150" y="6520171"/>
                </a:cubicBezTo>
                <a:cubicBezTo>
                  <a:pt x="5986011" y="7648524"/>
                  <a:pt x="1578363" y="8676086"/>
                  <a:pt x="582104" y="7702915"/>
                </a:cubicBezTo>
                <a:cubicBezTo>
                  <a:pt x="-414155" y="6729745"/>
                  <a:pt x="8459" y="1809501"/>
                  <a:pt x="802598" y="681148"/>
                </a:cubicBez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346491566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2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1315552"/>
            <a:ext cx="14828837" cy="12629048"/>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 name="connsiteX0" fmla="*/ 0 w 23970338"/>
              <a:gd name="connsiteY0" fmla="*/ 11841480 h 11841480"/>
              <a:gd name="connsiteX1" fmla="*/ 9385923 w 23970338"/>
              <a:gd name="connsiteY1" fmla="*/ 5929087 h 11841480"/>
              <a:gd name="connsiteX2" fmla="*/ 19026049 w 23970338"/>
              <a:gd name="connsiteY2" fmla="*/ 0 h 11841480"/>
              <a:gd name="connsiteX3" fmla="*/ 23970338 w 23970338"/>
              <a:gd name="connsiteY3" fmla="*/ 11841480 h 11841480"/>
              <a:gd name="connsiteX4" fmla="*/ 0 w 23970338"/>
              <a:gd name="connsiteY4" fmla="*/ 11841480 h 11841480"/>
              <a:gd name="connsiteX0" fmla="*/ 0 w 23970338"/>
              <a:gd name="connsiteY0" fmla="*/ 13894123 h 13894123"/>
              <a:gd name="connsiteX1" fmla="*/ 0 w 23970338"/>
              <a:gd name="connsiteY1" fmla="*/ 0 h 13894123"/>
              <a:gd name="connsiteX2" fmla="*/ 19026049 w 23970338"/>
              <a:gd name="connsiteY2" fmla="*/ 2052643 h 13894123"/>
              <a:gd name="connsiteX3" fmla="*/ 23970338 w 23970338"/>
              <a:gd name="connsiteY3" fmla="*/ 13894123 h 13894123"/>
              <a:gd name="connsiteX4" fmla="*/ 0 w 23970338"/>
              <a:gd name="connsiteY4" fmla="*/ 13894123 h 13894123"/>
              <a:gd name="connsiteX0" fmla="*/ 0 w 23970338"/>
              <a:gd name="connsiteY0" fmla="*/ 20414450 h 20414450"/>
              <a:gd name="connsiteX1" fmla="*/ 0 w 23970338"/>
              <a:gd name="connsiteY1" fmla="*/ 6520327 h 20414450"/>
              <a:gd name="connsiteX2" fmla="*/ 12226796 w 23970338"/>
              <a:gd name="connsiteY2" fmla="*/ 0 h 20414450"/>
              <a:gd name="connsiteX3" fmla="*/ 23970338 w 23970338"/>
              <a:gd name="connsiteY3" fmla="*/ 20414450 h 20414450"/>
              <a:gd name="connsiteX4" fmla="*/ 0 w 23970338"/>
              <a:gd name="connsiteY4" fmla="*/ 20414450 h 20414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70338" h="20414450">
                <a:moveTo>
                  <a:pt x="0" y="20414450"/>
                </a:moveTo>
                <a:lnTo>
                  <a:pt x="0" y="6520327"/>
                </a:lnTo>
                <a:lnTo>
                  <a:pt x="12226796" y="0"/>
                </a:lnTo>
                <a:lnTo>
                  <a:pt x="23970338" y="20414450"/>
                </a:lnTo>
                <a:lnTo>
                  <a:pt x="0" y="20414450"/>
                </a:lnTo>
                <a:close/>
              </a:path>
            </a:pathLst>
          </a:custGeom>
        </p:spPr>
        <p:txBody>
          <a:bodyPr/>
          <a:lstStyle/>
          <a:p>
            <a:endParaRPr lang="th-TH"/>
          </a:p>
        </p:txBody>
      </p:sp>
    </p:spTree>
    <p:extLst>
      <p:ext uri="{BB962C8B-B14F-4D97-AF65-F5344CB8AC3E}">
        <p14:creationId xmlns:p14="http://schemas.microsoft.com/office/powerpoint/2010/main" val="699941395"/>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37_เค้าโครงแบบกำหนดเอง">
    <p:spTree>
      <p:nvGrpSpPr>
        <p:cNvPr id="1" name=""/>
        <p:cNvGrpSpPr/>
        <p:nvPr/>
      </p:nvGrpSpPr>
      <p:grpSpPr>
        <a:xfrm>
          <a:off x="0" y="0"/>
          <a:ext cx="0" cy="0"/>
          <a:chOff x="0" y="0"/>
          <a:chExt cx="0" cy="0"/>
        </a:xfrm>
      </p:grpSpPr>
      <p:sp>
        <p:nvSpPr>
          <p:cNvPr id="8" name="Picture Placeholder 12"/>
          <p:cNvSpPr>
            <a:spLocks noGrp="1"/>
          </p:cNvSpPr>
          <p:nvPr>
            <p:ph type="pic" sz="quarter" idx="14"/>
          </p:nvPr>
        </p:nvSpPr>
        <p:spPr>
          <a:xfrm>
            <a:off x="12466637" y="1981200"/>
            <a:ext cx="9792772" cy="10641679"/>
          </a:xfrm>
          <a:custGeom>
            <a:avLst/>
            <a:gdLst>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5763528"/>
              <a:gd name="connsiteX1" fmla="*/ 3904908 w 3904908"/>
              <a:gd name="connsiteY1" fmla="*/ 0 h 5763528"/>
              <a:gd name="connsiteX2" fmla="*/ 3904908 w 3904908"/>
              <a:gd name="connsiteY2" fmla="*/ 5763528 h 5763528"/>
              <a:gd name="connsiteX3" fmla="*/ 0 w 3904908"/>
              <a:gd name="connsiteY3" fmla="*/ 5763528 h 5763528"/>
              <a:gd name="connsiteX4" fmla="*/ 0 w 3904908"/>
              <a:gd name="connsiteY4" fmla="*/ 0 h 5763528"/>
              <a:gd name="connsiteX0" fmla="*/ 0 w 3904908"/>
              <a:gd name="connsiteY0" fmla="*/ 0 h 6872719"/>
              <a:gd name="connsiteX1" fmla="*/ 3904908 w 3904908"/>
              <a:gd name="connsiteY1" fmla="*/ 0 h 6872719"/>
              <a:gd name="connsiteX2" fmla="*/ 3904908 w 3904908"/>
              <a:gd name="connsiteY2" fmla="*/ 5763528 h 6872719"/>
              <a:gd name="connsiteX3" fmla="*/ 0 w 3904908"/>
              <a:gd name="connsiteY3" fmla="*/ 5763528 h 6872719"/>
              <a:gd name="connsiteX4" fmla="*/ 0 w 3904908"/>
              <a:gd name="connsiteY4" fmla="*/ 0 h 6872719"/>
              <a:gd name="connsiteX0" fmla="*/ 0 w 5488466"/>
              <a:gd name="connsiteY0" fmla="*/ 0 h 7115337"/>
              <a:gd name="connsiteX1" fmla="*/ 3904908 w 5488466"/>
              <a:gd name="connsiteY1" fmla="*/ 0 h 7115337"/>
              <a:gd name="connsiteX2" fmla="*/ 3904908 w 5488466"/>
              <a:gd name="connsiteY2" fmla="*/ 5763528 h 7115337"/>
              <a:gd name="connsiteX3" fmla="*/ 0 w 5488466"/>
              <a:gd name="connsiteY3" fmla="*/ 5763528 h 7115337"/>
              <a:gd name="connsiteX4" fmla="*/ 0 w 5488466"/>
              <a:gd name="connsiteY4" fmla="*/ 0 h 7115337"/>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0 w 5488466"/>
              <a:gd name="connsiteY0" fmla="*/ 1109191 h 8224528"/>
              <a:gd name="connsiteX1" fmla="*/ 3904908 w 5488466"/>
              <a:gd name="connsiteY1" fmla="*/ 1109191 h 8224528"/>
              <a:gd name="connsiteX2" fmla="*/ 3904908 w 5488466"/>
              <a:gd name="connsiteY2" fmla="*/ 6872719 h 8224528"/>
              <a:gd name="connsiteX3" fmla="*/ 0 w 5488466"/>
              <a:gd name="connsiteY3" fmla="*/ 6872719 h 8224528"/>
              <a:gd name="connsiteX4" fmla="*/ 0 w 5488466"/>
              <a:gd name="connsiteY4" fmla="*/ 1109191 h 8224528"/>
              <a:gd name="connsiteX0" fmla="*/ 434381 w 6215545"/>
              <a:gd name="connsiteY0" fmla="*/ 698836 h 7866938"/>
              <a:gd name="connsiteX1" fmla="*/ 4471585 w 6215545"/>
              <a:gd name="connsiteY1" fmla="*/ 749166 h 7866938"/>
              <a:gd name="connsiteX2" fmla="*/ 4471585 w 6215545"/>
              <a:gd name="connsiteY2" fmla="*/ 6512694 h 7866938"/>
              <a:gd name="connsiteX3" fmla="*/ 566677 w 6215545"/>
              <a:gd name="connsiteY3" fmla="*/ 6512694 h 7866938"/>
              <a:gd name="connsiteX4" fmla="*/ 434381 w 6215545"/>
              <a:gd name="connsiteY4" fmla="*/ 698836 h 7866938"/>
              <a:gd name="connsiteX0" fmla="*/ 441850 w 5040943"/>
              <a:gd name="connsiteY0" fmla="*/ 560380 h 7080671"/>
              <a:gd name="connsiteX1" fmla="*/ 4589301 w 5040943"/>
              <a:gd name="connsiteY1" fmla="*/ 887523 h 7080671"/>
              <a:gd name="connsiteX2" fmla="*/ 4479054 w 5040943"/>
              <a:gd name="connsiteY2" fmla="*/ 6374238 h 7080671"/>
              <a:gd name="connsiteX3" fmla="*/ 574146 w 5040943"/>
              <a:gd name="connsiteY3" fmla="*/ 6374238 h 7080671"/>
              <a:gd name="connsiteX4" fmla="*/ 441850 w 5040943"/>
              <a:gd name="connsiteY4" fmla="*/ 560380 h 7080671"/>
              <a:gd name="connsiteX0" fmla="*/ 558615 w 6702313"/>
              <a:gd name="connsiteY0" fmla="*/ 561675 h 7095978"/>
              <a:gd name="connsiteX1" fmla="*/ 4706066 w 6702313"/>
              <a:gd name="connsiteY1" fmla="*/ 888818 h 7095978"/>
              <a:gd name="connsiteX2" fmla="*/ 6536167 w 6702313"/>
              <a:gd name="connsiteY2" fmla="*/ 6400698 h 7095978"/>
              <a:gd name="connsiteX3" fmla="*/ 690911 w 6702313"/>
              <a:gd name="connsiteY3" fmla="*/ 6375533 h 7095978"/>
              <a:gd name="connsiteX4" fmla="*/ 558615 w 6702313"/>
              <a:gd name="connsiteY4" fmla="*/ 561675 h 7095978"/>
              <a:gd name="connsiteX0" fmla="*/ 543846 w 6657077"/>
              <a:gd name="connsiteY0" fmla="*/ 438619 h 6954220"/>
              <a:gd name="connsiteX1" fmla="*/ 4448754 w 6657077"/>
              <a:gd name="connsiteY1" fmla="*/ 1067739 h 6954220"/>
              <a:gd name="connsiteX2" fmla="*/ 6521398 w 6657077"/>
              <a:gd name="connsiteY2" fmla="*/ 6277642 h 6954220"/>
              <a:gd name="connsiteX3" fmla="*/ 676142 w 6657077"/>
              <a:gd name="connsiteY3" fmla="*/ 6252477 h 6954220"/>
              <a:gd name="connsiteX4" fmla="*/ 543846 w 6657077"/>
              <a:gd name="connsiteY4" fmla="*/ 438619 h 6954220"/>
              <a:gd name="connsiteX0" fmla="*/ 771305 w 6903879"/>
              <a:gd name="connsiteY0" fmla="*/ 527872 h 7927761"/>
              <a:gd name="connsiteX1" fmla="*/ 4676213 w 6903879"/>
              <a:gd name="connsiteY1" fmla="*/ 1156992 h 7927761"/>
              <a:gd name="connsiteX2" fmla="*/ 6748857 w 6903879"/>
              <a:gd name="connsiteY2" fmla="*/ 6366895 h 7927761"/>
              <a:gd name="connsiteX3" fmla="*/ 550811 w 6903879"/>
              <a:gd name="connsiteY3" fmla="*/ 7549639 h 7927761"/>
              <a:gd name="connsiteX4" fmla="*/ 771305 w 6903879"/>
              <a:gd name="connsiteY4" fmla="*/ 527872 h 7927761"/>
              <a:gd name="connsiteX0" fmla="*/ 802598 w 7034359"/>
              <a:gd name="connsiteY0" fmla="*/ 681148 h 8091515"/>
              <a:gd name="connsiteX1" fmla="*/ 5346939 w 7034359"/>
              <a:gd name="connsiteY1" fmla="*/ 932796 h 8091515"/>
              <a:gd name="connsiteX2" fmla="*/ 6780150 w 7034359"/>
              <a:gd name="connsiteY2" fmla="*/ 6520171 h 8091515"/>
              <a:gd name="connsiteX3" fmla="*/ 582104 w 7034359"/>
              <a:gd name="connsiteY3" fmla="*/ 7702915 h 8091515"/>
              <a:gd name="connsiteX4" fmla="*/ 802598 w 7034359"/>
              <a:gd name="connsiteY4" fmla="*/ 681148 h 8091515"/>
              <a:gd name="connsiteX0" fmla="*/ 802598 w 7168005"/>
              <a:gd name="connsiteY0" fmla="*/ 681148 h 8047278"/>
              <a:gd name="connsiteX1" fmla="*/ 5346939 w 7168005"/>
              <a:gd name="connsiteY1" fmla="*/ 932796 h 8047278"/>
              <a:gd name="connsiteX2" fmla="*/ 6389697 w 7168005"/>
              <a:gd name="connsiteY2" fmla="*/ 2642301 h 8047278"/>
              <a:gd name="connsiteX3" fmla="*/ 6780150 w 7168005"/>
              <a:gd name="connsiteY3" fmla="*/ 6520171 h 8047278"/>
              <a:gd name="connsiteX4" fmla="*/ 582104 w 7168005"/>
              <a:gd name="connsiteY4" fmla="*/ 7702915 h 8047278"/>
              <a:gd name="connsiteX5" fmla="*/ 802598 w 7168005"/>
              <a:gd name="connsiteY5" fmla="*/ 681148 h 8047278"/>
              <a:gd name="connsiteX0" fmla="*/ 802598 w 7056284"/>
              <a:gd name="connsiteY0" fmla="*/ 681148 h 8031846"/>
              <a:gd name="connsiteX1" fmla="*/ 5346939 w 7056284"/>
              <a:gd name="connsiteY1" fmla="*/ 932796 h 8031846"/>
              <a:gd name="connsiteX2" fmla="*/ 6389697 w 7056284"/>
              <a:gd name="connsiteY2" fmla="*/ 2642301 h 8031846"/>
              <a:gd name="connsiteX3" fmla="*/ 6014857 w 7056284"/>
              <a:gd name="connsiteY3" fmla="*/ 3321749 h 8031846"/>
              <a:gd name="connsiteX4" fmla="*/ 6780150 w 7056284"/>
              <a:gd name="connsiteY4" fmla="*/ 6520171 h 8031846"/>
              <a:gd name="connsiteX5" fmla="*/ 582104 w 7056284"/>
              <a:gd name="connsiteY5" fmla="*/ 7702915 h 8031846"/>
              <a:gd name="connsiteX6" fmla="*/ 802598 w 7056284"/>
              <a:gd name="connsiteY6" fmla="*/ 681148 h 8031846"/>
              <a:gd name="connsiteX0" fmla="*/ 926886 w 7180572"/>
              <a:gd name="connsiteY0" fmla="*/ 681148 h 7812386"/>
              <a:gd name="connsiteX1" fmla="*/ 5471227 w 7180572"/>
              <a:gd name="connsiteY1" fmla="*/ 932796 h 7812386"/>
              <a:gd name="connsiteX2" fmla="*/ 6513985 w 7180572"/>
              <a:gd name="connsiteY2" fmla="*/ 2642301 h 7812386"/>
              <a:gd name="connsiteX3" fmla="*/ 6139145 w 7180572"/>
              <a:gd name="connsiteY3" fmla="*/ 3321749 h 7812386"/>
              <a:gd name="connsiteX4" fmla="*/ 6904438 w 7180572"/>
              <a:gd name="connsiteY4" fmla="*/ 6520171 h 7812386"/>
              <a:gd name="connsiteX5" fmla="*/ 706392 w 7180572"/>
              <a:gd name="connsiteY5" fmla="*/ 7702915 h 7812386"/>
              <a:gd name="connsiteX6" fmla="*/ 163755 w 7180572"/>
              <a:gd name="connsiteY6" fmla="*/ 4001197 h 7812386"/>
              <a:gd name="connsiteX7" fmla="*/ 926886 w 7180572"/>
              <a:gd name="connsiteY7" fmla="*/ 681148 h 7812386"/>
              <a:gd name="connsiteX0" fmla="*/ 610651 w 6864337"/>
              <a:gd name="connsiteY0" fmla="*/ 434193 h 7562387"/>
              <a:gd name="connsiteX1" fmla="*/ 5154992 w 6864337"/>
              <a:gd name="connsiteY1" fmla="*/ 685841 h 7562387"/>
              <a:gd name="connsiteX2" fmla="*/ 6197750 w 6864337"/>
              <a:gd name="connsiteY2" fmla="*/ 2395346 h 7562387"/>
              <a:gd name="connsiteX3" fmla="*/ 5822910 w 6864337"/>
              <a:gd name="connsiteY3" fmla="*/ 3074794 h 7562387"/>
              <a:gd name="connsiteX4" fmla="*/ 6588203 w 6864337"/>
              <a:gd name="connsiteY4" fmla="*/ 6273216 h 7562387"/>
              <a:gd name="connsiteX5" fmla="*/ 390157 w 6864337"/>
              <a:gd name="connsiteY5" fmla="*/ 7455960 h 7562387"/>
              <a:gd name="connsiteX6" fmla="*/ 641298 w 6864337"/>
              <a:gd name="connsiteY6" fmla="*/ 3804572 h 7562387"/>
              <a:gd name="connsiteX7" fmla="*/ 610651 w 6864337"/>
              <a:gd name="connsiteY7" fmla="*/ 434193 h 7562387"/>
              <a:gd name="connsiteX0" fmla="*/ 341702 w 6439412"/>
              <a:gd name="connsiteY0" fmla="*/ 434193 h 7764620"/>
              <a:gd name="connsiteX1" fmla="*/ 4886043 w 6439412"/>
              <a:gd name="connsiteY1" fmla="*/ 685841 h 7764620"/>
              <a:gd name="connsiteX2" fmla="*/ 5928801 w 6439412"/>
              <a:gd name="connsiteY2" fmla="*/ 2395346 h 7764620"/>
              <a:gd name="connsiteX3" fmla="*/ 5553961 w 6439412"/>
              <a:gd name="connsiteY3" fmla="*/ 3074794 h 7764620"/>
              <a:gd name="connsiteX4" fmla="*/ 6319254 w 6439412"/>
              <a:gd name="connsiteY4" fmla="*/ 6273216 h 7764620"/>
              <a:gd name="connsiteX5" fmla="*/ 2577291 w 6439412"/>
              <a:gd name="connsiteY5" fmla="*/ 7428297 h 7764620"/>
              <a:gd name="connsiteX6" fmla="*/ 121208 w 6439412"/>
              <a:gd name="connsiteY6" fmla="*/ 7455960 h 7764620"/>
              <a:gd name="connsiteX7" fmla="*/ 372349 w 6439412"/>
              <a:gd name="connsiteY7" fmla="*/ 3804572 h 7764620"/>
              <a:gd name="connsiteX8" fmla="*/ 341702 w 6439412"/>
              <a:gd name="connsiteY8" fmla="*/ 434193 h 7764620"/>
              <a:gd name="connsiteX0" fmla="*/ 344752 w 6439877"/>
              <a:gd name="connsiteY0" fmla="*/ 434193 h 7558055"/>
              <a:gd name="connsiteX1" fmla="*/ 4889093 w 6439877"/>
              <a:gd name="connsiteY1" fmla="*/ 685841 h 7558055"/>
              <a:gd name="connsiteX2" fmla="*/ 5931851 w 6439877"/>
              <a:gd name="connsiteY2" fmla="*/ 2395346 h 7558055"/>
              <a:gd name="connsiteX3" fmla="*/ 5557011 w 6439877"/>
              <a:gd name="connsiteY3" fmla="*/ 3074794 h 7558055"/>
              <a:gd name="connsiteX4" fmla="*/ 6322304 w 6439877"/>
              <a:gd name="connsiteY4" fmla="*/ 6273216 h 7558055"/>
              <a:gd name="connsiteX5" fmla="*/ 2624440 w 6439877"/>
              <a:gd name="connsiteY5" fmla="*/ 6522365 h 7558055"/>
              <a:gd name="connsiteX6" fmla="*/ 124258 w 6439877"/>
              <a:gd name="connsiteY6" fmla="*/ 7455960 h 7558055"/>
              <a:gd name="connsiteX7" fmla="*/ 375399 w 6439877"/>
              <a:gd name="connsiteY7" fmla="*/ 3804572 h 7558055"/>
              <a:gd name="connsiteX8" fmla="*/ 344752 w 6439877"/>
              <a:gd name="connsiteY8" fmla="*/ 434193 h 7558055"/>
              <a:gd name="connsiteX0" fmla="*/ 344752 w 5964032"/>
              <a:gd name="connsiteY0" fmla="*/ 434193 h 7558055"/>
              <a:gd name="connsiteX1" fmla="*/ 4889093 w 5964032"/>
              <a:gd name="connsiteY1" fmla="*/ 685841 h 7558055"/>
              <a:gd name="connsiteX2" fmla="*/ 5931851 w 5964032"/>
              <a:gd name="connsiteY2" fmla="*/ 2395346 h 7558055"/>
              <a:gd name="connsiteX3" fmla="*/ 5557011 w 5964032"/>
              <a:gd name="connsiteY3" fmla="*/ 3074794 h 7558055"/>
              <a:gd name="connsiteX4" fmla="*/ 5616723 w 5964032"/>
              <a:gd name="connsiteY4" fmla="*/ 6575193 h 7558055"/>
              <a:gd name="connsiteX5" fmla="*/ 2624440 w 5964032"/>
              <a:gd name="connsiteY5" fmla="*/ 6522365 h 7558055"/>
              <a:gd name="connsiteX6" fmla="*/ 124258 w 5964032"/>
              <a:gd name="connsiteY6" fmla="*/ 7455960 h 7558055"/>
              <a:gd name="connsiteX7" fmla="*/ 375399 w 5964032"/>
              <a:gd name="connsiteY7" fmla="*/ 3804572 h 7558055"/>
              <a:gd name="connsiteX8" fmla="*/ 344752 w 5964032"/>
              <a:gd name="connsiteY8" fmla="*/ 434193 h 7558055"/>
              <a:gd name="connsiteX0" fmla="*/ 344752 w 5964032"/>
              <a:gd name="connsiteY0" fmla="*/ 434193 h 7554748"/>
              <a:gd name="connsiteX1" fmla="*/ 4889093 w 5964032"/>
              <a:gd name="connsiteY1" fmla="*/ 685841 h 7554748"/>
              <a:gd name="connsiteX2" fmla="*/ 5931851 w 5964032"/>
              <a:gd name="connsiteY2" fmla="*/ 2395346 h 7554748"/>
              <a:gd name="connsiteX3" fmla="*/ 5557011 w 5964032"/>
              <a:gd name="connsiteY3" fmla="*/ 3074794 h 7554748"/>
              <a:gd name="connsiteX4" fmla="*/ 5616723 w 5964032"/>
              <a:gd name="connsiteY4" fmla="*/ 6575193 h 7554748"/>
              <a:gd name="connsiteX5" fmla="*/ 3947405 w 5964032"/>
              <a:gd name="connsiteY5" fmla="*/ 6597860 h 7554748"/>
              <a:gd name="connsiteX6" fmla="*/ 2624440 w 5964032"/>
              <a:gd name="connsiteY6" fmla="*/ 6522365 h 7554748"/>
              <a:gd name="connsiteX7" fmla="*/ 124258 w 5964032"/>
              <a:gd name="connsiteY7" fmla="*/ 7455960 h 7554748"/>
              <a:gd name="connsiteX8" fmla="*/ 375399 w 5964032"/>
              <a:gd name="connsiteY8" fmla="*/ 3804572 h 7554748"/>
              <a:gd name="connsiteX9" fmla="*/ 344752 w 5964032"/>
              <a:gd name="connsiteY9" fmla="*/ 434193 h 7554748"/>
              <a:gd name="connsiteX0" fmla="*/ 344752 w 5964032"/>
              <a:gd name="connsiteY0" fmla="*/ 434193 h 8057504"/>
              <a:gd name="connsiteX1" fmla="*/ 4889093 w 5964032"/>
              <a:gd name="connsiteY1" fmla="*/ 685841 h 8057504"/>
              <a:gd name="connsiteX2" fmla="*/ 5931851 w 5964032"/>
              <a:gd name="connsiteY2" fmla="*/ 2395346 h 8057504"/>
              <a:gd name="connsiteX3" fmla="*/ 5557011 w 5964032"/>
              <a:gd name="connsiteY3" fmla="*/ 3074794 h 8057504"/>
              <a:gd name="connsiteX4" fmla="*/ 5616723 w 5964032"/>
              <a:gd name="connsiteY4" fmla="*/ 6575193 h 8057504"/>
              <a:gd name="connsiteX5" fmla="*/ 4211998 w 5964032"/>
              <a:gd name="connsiteY5" fmla="*/ 8057417 h 8057504"/>
              <a:gd name="connsiteX6" fmla="*/ 2624440 w 5964032"/>
              <a:gd name="connsiteY6" fmla="*/ 6522365 h 8057504"/>
              <a:gd name="connsiteX7" fmla="*/ 124258 w 5964032"/>
              <a:gd name="connsiteY7" fmla="*/ 7455960 h 8057504"/>
              <a:gd name="connsiteX8" fmla="*/ 375399 w 5964032"/>
              <a:gd name="connsiteY8" fmla="*/ 3804572 h 8057504"/>
              <a:gd name="connsiteX9" fmla="*/ 344752 w 5964032"/>
              <a:gd name="connsiteY9" fmla="*/ 434193 h 8057504"/>
              <a:gd name="connsiteX0" fmla="*/ 346280 w 5965560"/>
              <a:gd name="connsiteY0" fmla="*/ 434193 h 8057504"/>
              <a:gd name="connsiteX1" fmla="*/ 4890621 w 5965560"/>
              <a:gd name="connsiteY1" fmla="*/ 685841 h 8057504"/>
              <a:gd name="connsiteX2" fmla="*/ 5933379 w 5965560"/>
              <a:gd name="connsiteY2" fmla="*/ 2395346 h 8057504"/>
              <a:gd name="connsiteX3" fmla="*/ 5558539 w 5965560"/>
              <a:gd name="connsiteY3" fmla="*/ 3074794 h 8057504"/>
              <a:gd name="connsiteX4" fmla="*/ 5618251 w 5965560"/>
              <a:gd name="connsiteY4" fmla="*/ 6575193 h 8057504"/>
              <a:gd name="connsiteX5" fmla="*/ 4213526 w 5965560"/>
              <a:gd name="connsiteY5" fmla="*/ 8057417 h 8057504"/>
              <a:gd name="connsiteX6" fmla="*/ 2648017 w 5965560"/>
              <a:gd name="connsiteY6" fmla="*/ 6899837 h 8057504"/>
              <a:gd name="connsiteX7" fmla="*/ 125786 w 5965560"/>
              <a:gd name="connsiteY7" fmla="*/ 7455960 h 8057504"/>
              <a:gd name="connsiteX8" fmla="*/ 376927 w 5965560"/>
              <a:gd name="connsiteY8" fmla="*/ 3804572 h 8057504"/>
              <a:gd name="connsiteX9" fmla="*/ 346280 w 5965560"/>
              <a:gd name="connsiteY9" fmla="*/ 434193 h 8057504"/>
              <a:gd name="connsiteX0" fmla="*/ 670086 w 6289366"/>
              <a:gd name="connsiteY0" fmla="*/ 474769 h 8098080"/>
              <a:gd name="connsiteX1" fmla="*/ 5214427 w 6289366"/>
              <a:gd name="connsiteY1" fmla="*/ 726417 h 8098080"/>
              <a:gd name="connsiteX2" fmla="*/ 6257185 w 6289366"/>
              <a:gd name="connsiteY2" fmla="*/ 2435922 h 8098080"/>
              <a:gd name="connsiteX3" fmla="*/ 5882345 w 6289366"/>
              <a:gd name="connsiteY3" fmla="*/ 3115370 h 8098080"/>
              <a:gd name="connsiteX4" fmla="*/ 5942057 w 6289366"/>
              <a:gd name="connsiteY4" fmla="*/ 6615769 h 8098080"/>
              <a:gd name="connsiteX5" fmla="*/ 4537332 w 6289366"/>
              <a:gd name="connsiteY5" fmla="*/ 8097993 h 8098080"/>
              <a:gd name="connsiteX6" fmla="*/ 2971823 w 6289366"/>
              <a:gd name="connsiteY6" fmla="*/ 6940413 h 8098080"/>
              <a:gd name="connsiteX7" fmla="*/ 449592 w 6289366"/>
              <a:gd name="connsiteY7" fmla="*/ 7496536 h 8098080"/>
              <a:gd name="connsiteX8" fmla="*/ 17201 w 6289366"/>
              <a:gd name="connsiteY8" fmla="*/ 4474267 h 8098080"/>
              <a:gd name="connsiteX9" fmla="*/ 670086 w 6289366"/>
              <a:gd name="connsiteY9" fmla="*/ 474769 h 8098080"/>
              <a:gd name="connsiteX0" fmla="*/ 679768 w 6299048"/>
              <a:gd name="connsiteY0" fmla="*/ 474769 h 8098080"/>
              <a:gd name="connsiteX1" fmla="*/ 5224109 w 6299048"/>
              <a:gd name="connsiteY1" fmla="*/ 726417 h 8098080"/>
              <a:gd name="connsiteX2" fmla="*/ 6266867 w 6299048"/>
              <a:gd name="connsiteY2" fmla="*/ 2435922 h 8098080"/>
              <a:gd name="connsiteX3" fmla="*/ 5892027 w 6299048"/>
              <a:gd name="connsiteY3" fmla="*/ 3115370 h 8098080"/>
              <a:gd name="connsiteX4" fmla="*/ 5951739 w 6299048"/>
              <a:gd name="connsiteY4" fmla="*/ 6615769 h 8098080"/>
              <a:gd name="connsiteX5" fmla="*/ 4547014 w 6299048"/>
              <a:gd name="connsiteY5" fmla="*/ 8097993 h 8098080"/>
              <a:gd name="connsiteX6" fmla="*/ 2981505 w 6299048"/>
              <a:gd name="connsiteY6" fmla="*/ 6940413 h 8098080"/>
              <a:gd name="connsiteX7" fmla="*/ 459274 w 6299048"/>
              <a:gd name="connsiteY7" fmla="*/ 7496536 h 8098080"/>
              <a:gd name="connsiteX8" fmla="*/ 26883 w 6299048"/>
              <a:gd name="connsiteY8" fmla="*/ 4474267 h 8098080"/>
              <a:gd name="connsiteX9" fmla="*/ 115083 w 6299048"/>
              <a:gd name="connsiteY9" fmla="*/ 1731307 h 8098080"/>
              <a:gd name="connsiteX10" fmla="*/ 679768 w 6299048"/>
              <a:gd name="connsiteY10" fmla="*/ 474769 h 8098080"/>
              <a:gd name="connsiteX0" fmla="*/ 656133 w 6275413"/>
              <a:gd name="connsiteY0" fmla="*/ 357219 h 7980530"/>
              <a:gd name="connsiteX1" fmla="*/ 5200474 w 6275413"/>
              <a:gd name="connsiteY1" fmla="*/ 608867 h 7980530"/>
              <a:gd name="connsiteX2" fmla="*/ 6243232 w 6275413"/>
              <a:gd name="connsiteY2" fmla="*/ 2318372 h 7980530"/>
              <a:gd name="connsiteX3" fmla="*/ 5868392 w 6275413"/>
              <a:gd name="connsiteY3" fmla="*/ 2997820 h 7980530"/>
              <a:gd name="connsiteX4" fmla="*/ 5928104 w 6275413"/>
              <a:gd name="connsiteY4" fmla="*/ 6498219 h 7980530"/>
              <a:gd name="connsiteX5" fmla="*/ 4523379 w 6275413"/>
              <a:gd name="connsiteY5" fmla="*/ 7980443 h 7980530"/>
              <a:gd name="connsiteX6" fmla="*/ 2957870 w 6275413"/>
              <a:gd name="connsiteY6" fmla="*/ 6822863 h 7980530"/>
              <a:gd name="connsiteX7" fmla="*/ 435639 w 6275413"/>
              <a:gd name="connsiteY7" fmla="*/ 7378986 h 7980530"/>
              <a:gd name="connsiteX8" fmla="*/ 3248 w 6275413"/>
              <a:gd name="connsiteY8" fmla="*/ 4356717 h 7980530"/>
              <a:gd name="connsiteX9" fmla="*/ 774980 w 6275413"/>
              <a:gd name="connsiteY9" fmla="*/ 2469359 h 7980530"/>
              <a:gd name="connsiteX10" fmla="*/ 656133 w 6275413"/>
              <a:gd name="connsiteY10" fmla="*/ 357219 h 7980530"/>
              <a:gd name="connsiteX0" fmla="*/ 2464184 w 6275413"/>
              <a:gd name="connsiteY0" fmla="*/ 63293 h 8491876"/>
              <a:gd name="connsiteX1" fmla="*/ 5200474 w 6275413"/>
              <a:gd name="connsiteY1" fmla="*/ 1120213 h 8491876"/>
              <a:gd name="connsiteX2" fmla="*/ 6243232 w 6275413"/>
              <a:gd name="connsiteY2" fmla="*/ 2829718 h 8491876"/>
              <a:gd name="connsiteX3" fmla="*/ 5868392 w 6275413"/>
              <a:gd name="connsiteY3" fmla="*/ 3509166 h 8491876"/>
              <a:gd name="connsiteX4" fmla="*/ 5928104 w 6275413"/>
              <a:gd name="connsiteY4" fmla="*/ 7009565 h 8491876"/>
              <a:gd name="connsiteX5" fmla="*/ 4523379 w 6275413"/>
              <a:gd name="connsiteY5" fmla="*/ 8491789 h 8491876"/>
              <a:gd name="connsiteX6" fmla="*/ 2957870 w 6275413"/>
              <a:gd name="connsiteY6" fmla="*/ 7334209 h 8491876"/>
              <a:gd name="connsiteX7" fmla="*/ 435639 w 6275413"/>
              <a:gd name="connsiteY7" fmla="*/ 7890332 h 8491876"/>
              <a:gd name="connsiteX8" fmla="*/ 3248 w 6275413"/>
              <a:gd name="connsiteY8" fmla="*/ 4868063 h 8491876"/>
              <a:gd name="connsiteX9" fmla="*/ 774980 w 6275413"/>
              <a:gd name="connsiteY9" fmla="*/ 2980705 h 8491876"/>
              <a:gd name="connsiteX10" fmla="*/ 2464184 w 6275413"/>
              <a:gd name="connsiteY10" fmla="*/ 63293 h 8491876"/>
              <a:gd name="connsiteX0" fmla="*/ 2464184 w 6275413"/>
              <a:gd name="connsiteY0" fmla="*/ 63293 h 8491876"/>
              <a:gd name="connsiteX1" fmla="*/ 5200474 w 6275413"/>
              <a:gd name="connsiteY1" fmla="*/ 1120213 h 8491876"/>
              <a:gd name="connsiteX2" fmla="*/ 6243232 w 6275413"/>
              <a:gd name="connsiteY2" fmla="*/ 2829718 h 8491876"/>
              <a:gd name="connsiteX3" fmla="*/ 5868392 w 6275413"/>
              <a:gd name="connsiteY3" fmla="*/ 3509166 h 8491876"/>
              <a:gd name="connsiteX4" fmla="*/ 5928104 w 6275413"/>
              <a:gd name="connsiteY4" fmla="*/ 7009565 h 8491876"/>
              <a:gd name="connsiteX5" fmla="*/ 4523379 w 6275413"/>
              <a:gd name="connsiteY5" fmla="*/ 8491789 h 8491876"/>
              <a:gd name="connsiteX6" fmla="*/ 2957870 w 6275413"/>
              <a:gd name="connsiteY6" fmla="*/ 7334209 h 8491876"/>
              <a:gd name="connsiteX7" fmla="*/ 435639 w 6275413"/>
              <a:gd name="connsiteY7" fmla="*/ 7890332 h 8491876"/>
              <a:gd name="connsiteX8" fmla="*/ 3248 w 6275413"/>
              <a:gd name="connsiteY8" fmla="*/ 4868063 h 8491876"/>
              <a:gd name="connsiteX9" fmla="*/ 774980 w 6275413"/>
              <a:gd name="connsiteY9" fmla="*/ 2980705 h 8491876"/>
              <a:gd name="connsiteX10" fmla="*/ 2464184 w 6275413"/>
              <a:gd name="connsiteY10" fmla="*/ 63293 h 8491876"/>
              <a:gd name="connsiteX0" fmla="*/ 2464184 w 6275413"/>
              <a:gd name="connsiteY0" fmla="*/ 63293 h 8491876"/>
              <a:gd name="connsiteX1" fmla="*/ 5200474 w 6275413"/>
              <a:gd name="connsiteY1" fmla="*/ 1120213 h 8491876"/>
              <a:gd name="connsiteX2" fmla="*/ 6243232 w 6275413"/>
              <a:gd name="connsiteY2" fmla="*/ 2829718 h 8491876"/>
              <a:gd name="connsiteX3" fmla="*/ 5868392 w 6275413"/>
              <a:gd name="connsiteY3" fmla="*/ 3509166 h 8491876"/>
              <a:gd name="connsiteX4" fmla="*/ 5928104 w 6275413"/>
              <a:gd name="connsiteY4" fmla="*/ 7009565 h 8491876"/>
              <a:gd name="connsiteX5" fmla="*/ 4523379 w 6275413"/>
              <a:gd name="connsiteY5" fmla="*/ 8491789 h 8491876"/>
              <a:gd name="connsiteX6" fmla="*/ 2957870 w 6275413"/>
              <a:gd name="connsiteY6" fmla="*/ 7334209 h 8491876"/>
              <a:gd name="connsiteX7" fmla="*/ 435639 w 6275413"/>
              <a:gd name="connsiteY7" fmla="*/ 7890332 h 8491876"/>
              <a:gd name="connsiteX8" fmla="*/ 3248 w 6275413"/>
              <a:gd name="connsiteY8" fmla="*/ 4868063 h 8491876"/>
              <a:gd name="connsiteX9" fmla="*/ 774980 w 6275413"/>
              <a:gd name="connsiteY9" fmla="*/ 2980705 h 8491876"/>
              <a:gd name="connsiteX10" fmla="*/ 2464184 w 6275413"/>
              <a:gd name="connsiteY10" fmla="*/ 63293 h 8491876"/>
              <a:gd name="connsiteX0" fmla="*/ 2464184 w 6245557"/>
              <a:gd name="connsiteY0" fmla="*/ 63293 h 8491876"/>
              <a:gd name="connsiteX1" fmla="*/ 5200474 w 6245557"/>
              <a:gd name="connsiteY1" fmla="*/ 1120213 h 8491876"/>
              <a:gd name="connsiteX2" fmla="*/ 6243232 w 6245557"/>
              <a:gd name="connsiteY2" fmla="*/ 2829718 h 8491876"/>
              <a:gd name="connsiteX3" fmla="*/ 5493554 w 6245557"/>
              <a:gd name="connsiteY3" fmla="*/ 2552904 h 8491876"/>
              <a:gd name="connsiteX4" fmla="*/ 5868392 w 6245557"/>
              <a:gd name="connsiteY4" fmla="*/ 3509166 h 8491876"/>
              <a:gd name="connsiteX5" fmla="*/ 5928104 w 6245557"/>
              <a:gd name="connsiteY5" fmla="*/ 7009565 h 8491876"/>
              <a:gd name="connsiteX6" fmla="*/ 4523379 w 6245557"/>
              <a:gd name="connsiteY6" fmla="*/ 8491789 h 8491876"/>
              <a:gd name="connsiteX7" fmla="*/ 2957870 w 6245557"/>
              <a:gd name="connsiteY7" fmla="*/ 7334209 h 8491876"/>
              <a:gd name="connsiteX8" fmla="*/ 435639 w 6245557"/>
              <a:gd name="connsiteY8" fmla="*/ 7890332 h 8491876"/>
              <a:gd name="connsiteX9" fmla="*/ 3248 w 6245557"/>
              <a:gd name="connsiteY9" fmla="*/ 4868063 h 8491876"/>
              <a:gd name="connsiteX10" fmla="*/ 774980 w 6245557"/>
              <a:gd name="connsiteY10" fmla="*/ 2980705 h 8491876"/>
              <a:gd name="connsiteX11" fmla="*/ 2464184 w 6245557"/>
              <a:gd name="connsiteY11" fmla="*/ 63293 h 8491876"/>
              <a:gd name="connsiteX0" fmla="*/ 2464184 w 6245557"/>
              <a:gd name="connsiteY0" fmla="*/ 63293 h 8491857"/>
              <a:gd name="connsiteX1" fmla="*/ 5200474 w 6245557"/>
              <a:gd name="connsiteY1" fmla="*/ 1120213 h 8491857"/>
              <a:gd name="connsiteX2" fmla="*/ 6243232 w 6245557"/>
              <a:gd name="connsiteY2" fmla="*/ 2829718 h 8491857"/>
              <a:gd name="connsiteX3" fmla="*/ 5493554 w 6245557"/>
              <a:gd name="connsiteY3" fmla="*/ 2552904 h 8491857"/>
              <a:gd name="connsiteX4" fmla="*/ 4589526 w 6245557"/>
              <a:gd name="connsiteY4" fmla="*/ 4616416 h 8491857"/>
              <a:gd name="connsiteX5" fmla="*/ 5928104 w 6245557"/>
              <a:gd name="connsiteY5" fmla="*/ 7009565 h 8491857"/>
              <a:gd name="connsiteX6" fmla="*/ 4523379 w 6245557"/>
              <a:gd name="connsiteY6" fmla="*/ 8491789 h 8491857"/>
              <a:gd name="connsiteX7" fmla="*/ 2957870 w 6245557"/>
              <a:gd name="connsiteY7" fmla="*/ 7334209 h 8491857"/>
              <a:gd name="connsiteX8" fmla="*/ 435639 w 6245557"/>
              <a:gd name="connsiteY8" fmla="*/ 7890332 h 8491857"/>
              <a:gd name="connsiteX9" fmla="*/ 3248 w 6245557"/>
              <a:gd name="connsiteY9" fmla="*/ 4868063 h 8491857"/>
              <a:gd name="connsiteX10" fmla="*/ 774980 w 6245557"/>
              <a:gd name="connsiteY10" fmla="*/ 2980705 h 8491857"/>
              <a:gd name="connsiteX11" fmla="*/ 2464184 w 6245557"/>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2464184 w 6246956"/>
              <a:gd name="connsiteY0" fmla="*/ 63293 h 8491857"/>
              <a:gd name="connsiteX1" fmla="*/ 5200474 w 6246956"/>
              <a:gd name="connsiteY1" fmla="*/ 1120213 h 8491857"/>
              <a:gd name="connsiteX2" fmla="*/ 6243232 w 6246956"/>
              <a:gd name="connsiteY2" fmla="*/ 2829718 h 8491857"/>
              <a:gd name="connsiteX3" fmla="*/ 5559702 w 6246956"/>
              <a:gd name="connsiteY3" fmla="*/ 3358177 h 8491857"/>
              <a:gd name="connsiteX4" fmla="*/ 4589526 w 6246956"/>
              <a:gd name="connsiteY4" fmla="*/ 4616416 h 8491857"/>
              <a:gd name="connsiteX5" fmla="*/ 5928104 w 6246956"/>
              <a:gd name="connsiteY5" fmla="*/ 7009565 h 8491857"/>
              <a:gd name="connsiteX6" fmla="*/ 4523379 w 6246956"/>
              <a:gd name="connsiteY6" fmla="*/ 8491789 h 8491857"/>
              <a:gd name="connsiteX7" fmla="*/ 2957870 w 6246956"/>
              <a:gd name="connsiteY7" fmla="*/ 7334209 h 8491857"/>
              <a:gd name="connsiteX8" fmla="*/ 435639 w 6246956"/>
              <a:gd name="connsiteY8" fmla="*/ 7890332 h 8491857"/>
              <a:gd name="connsiteX9" fmla="*/ 3248 w 6246956"/>
              <a:gd name="connsiteY9" fmla="*/ 4868063 h 8491857"/>
              <a:gd name="connsiteX10" fmla="*/ 774980 w 6246956"/>
              <a:gd name="connsiteY10" fmla="*/ 2980705 h 8491857"/>
              <a:gd name="connsiteX11" fmla="*/ 2464184 w 6246956"/>
              <a:gd name="connsiteY11" fmla="*/ 63293 h 8491857"/>
              <a:gd name="connsiteX0" fmla="*/ 3168867 w 6951639"/>
              <a:gd name="connsiteY0" fmla="*/ 63293 h 8491857"/>
              <a:gd name="connsiteX1" fmla="*/ 5905157 w 6951639"/>
              <a:gd name="connsiteY1" fmla="*/ 1120213 h 8491857"/>
              <a:gd name="connsiteX2" fmla="*/ 6947915 w 6951639"/>
              <a:gd name="connsiteY2" fmla="*/ 2829718 h 8491857"/>
              <a:gd name="connsiteX3" fmla="*/ 6264385 w 6951639"/>
              <a:gd name="connsiteY3" fmla="*/ 3358177 h 8491857"/>
              <a:gd name="connsiteX4" fmla="*/ 5294209 w 6951639"/>
              <a:gd name="connsiteY4" fmla="*/ 4616416 h 8491857"/>
              <a:gd name="connsiteX5" fmla="*/ 6632787 w 6951639"/>
              <a:gd name="connsiteY5" fmla="*/ 7009565 h 8491857"/>
              <a:gd name="connsiteX6" fmla="*/ 5228062 w 6951639"/>
              <a:gd name="connsiteY6" fmla="*/ 8491789 h 8491857"/>
              <a:gd name="connsiteX7" fmla="*/ 3662553 w 6951639"/>
              <a:gd name="connsiteY7" fmla="*/ 7334209 h 8491857"/>
              <a:gd name="connsiteX8" fmla="*/ 1140322 w 6951639"/>
              <a:gd name="connsiteY8" fmla="*/ 7890332 h 8491857"/>
              <a:gd name="connsiteX9" fmla="*/ 2350 w 6951639"/>
              <a:gd name="connsiteY9" fmla="*/ 5597842 h 8491857"/>
              <a:gd name="connsiteX10" fmla="*/ 1479663 w 6951639"/>
              <a:gd name="connsiteY10" fmla="*/ 2980705 h 8491857"/>
              <a:gd name="connsiteX11" fmla="*/ 3168867 w 6951639"/>
              <a:gd name="connsiteY11" fmla="*/ 63293 h 8491857"/>
              <a:gd name="connsiteX0" fmla="*/ 3172847 w 6955619"/>
              <a:gd name="connsiteY0" fmla="*/ 68584 h 8497148"/>
              <a:gd name="connsiteX1" fmla="*/ 5909137 w 6955619"/>
              <a:gd name="connsiteY1" fmla="*/ 1125504 h 8497148"/>
              <a:gd name="connsiteX2" fmla="*/ 6951895 w 6955619"/>
              <a:gd name="connsiteY2" fmla="*/ 2835009 h 8497148"/>
              <a:gd name="connsiteX3" fmla="*/ 6268365 w 6955619"/>
              <a:gd name="connsiteY3" fmla="*/ 3363468 h 8497148"/>
              <a:gd name="connsiteX4" fmla="*/ 5298189 w 6955619"/>
              <a:gd name="connsiteY4" fmla="*/ 4621707 h 8497148"/>
              <a:gd name="connsiteX5" fmla="*/ 6636767 w 6955619"/>
              <a:gd name="connsiteY5" fmla="*/ 7014856 h 8497148"/>
              <a:gd name="connsiteX6" fmla="*/ 5232042 w 6955619"/>
              <a:gd name="connsiteY6" fmla="*/ 8497080 h 8497148"/>
              <a:gd name="connsiteX7" fmla="*/ 3666533 w 6955619"/>
              <a:gd name="connsiteY7" fmla="*/ 7339500 h 8497148"/>
              <a:gd name="connsiteX8" fmla="*/ 1144302 w 6955619"/>
              <a:gd name="connsiteY8" fmla="*/ 7895623 h 8497148"/>
              <a:gd name="connsiteX9" fmla="*/ 6330 w 6955619"/>
              <a:gd name="connsiteY9" fmla="*/ 5603133 h 8497148"/>
              <a:gd name="connsiteX10" fmla="*/ 1593890 w 6955619"/>
              <a:gd name="connsiteY10" fmla="*/ 3086655 h 8497148"/>
              <a:gd name="connsiteX11" fmla="*/ 3172847 w 6955619"/>
              <a:gd name="connsiteY11" fmla="*/ 68584 h 8497148"/>
              <a:gd name="connsiteX0" fmla="*/ 3172847 w 6985436"/>
              <a:gd name="connsiteY0" fmla="*/ 68584 h 8497148"/>
              <a:gd name="connsiteX1" fmla="*/ 5909137 w 6985436"/>
              <a:gd name="connsiteY1" fmla="*/ 1125504 h 8497148"/>
              <a:gd name="connsiteX2" fmla="*/ 6951895 w 6985436"/>
              <a:gd name="connsiteY2" fmla="*/ 2835009 h 8497148"/>
              <a:gd name="connsiteX3" fmla="*/ 6687304 w 6985436"/>
              <a:gd name="connsiteY3" fmla="*/ 3262808 h 8497148"/>
              <a:gd name="connsiteX4" fmla="*/ 6268365 w 6985436"/>
              <a:gd name="connsiteY4" fmla="*/ 3363468 h 8497148"/>
              <a:gd name="connsiteX5" fmla="*/ 5298189 w 6985436"/>
              <a:gd name="connsiteY5" fmla="*/ 4621707 h 8497148"/>
              <a:gd name="connsiteX6" fmla="*/ 6636767 w 6985436"/>
              <a:gd name="connsiteY6" fmla="*/ 7014856 h 8497148"/>
              <a:gd name="connsiteX7" fmla="*/ 5232042 w 6985436"/>
              <a:gd name="connsiteY7" fmla="*/ 8497080 h 8497148"/>
              <a:gd name="connsiteX8" fmla="*/ 3666533 w 6985436"/>
              <a:gd name="connsiteY8" fmla="*/ 7339500 h 8497148"/>
              <a:gd name="connsiteX9" fmla="*/ 1144302 w 6985436"/>
              <a:gd name="connsiteY9" fmla="*/ 7895623 h 8497148"/>
              <a:gd name="connsiteX10" fmla="*/ 6330 w 6985436"/>
              <a:gd name="connsiteY10" fmla="*/ 5603133 h 8497148"/>
              <a:gd name="connsiteX11" fmla="*/ 1593890 w 6985436"/>
              <a:gd name="connsiteY11" fmla="*/ 3086655 h 8497148"/>
              <a:gd name="connsiteX12" fmla="*/ 3172847 w 6985436"/>
              <a:gd name="connsiteY12" fmla="*/ 68584 h 8497148"/>
              <a:gd name="connsiteX0" fmla="*/ 3172847 w 6985436"/>
              <a:gd name="connsiteY0" fmla="*/ 68584 h 8497148"/>
              <a:gd name="connsiteX1" fmla="*/ 5909137 w 6985436"/>
              <a:gd name="connsiteY1" fmla="*/ 1125504 h 8497148"/>
              <a:gd name="connsiteX2" fmla="*/ 6951895 w 6985436"/>
              <a:gd name="connsiteY2" fmla="*/ 2835009 h 8497148"/>
              <a:gd name="connsiteX3" fmla="*/ 6687304 w 6985436"/>
              <a:gd name="connsiteY3" fmla="*/ 3262808 h 8497148"/>
              <a:gd name="connsiteX4" fmla="*/ 6268365 w 6985436"/>
              <a:gd name="connsiteY4" fmla="*/ 3363468 h 8497148"/>
              <a:gd name="connsiteX5" fmla="*/ 5298189 w 6985436"/>
              <a:gd name="connsiteY5" fmla="*/ 4621707 h 8497148"/>
              <a:gd name="connsiteX6" fmla="*/ 6636767 w 6985436"/>
              <a:gd name="connsiteY6" fmla="*/ 7014856 h 8497148"/>
              <a:gd name="connsiteX7" fmla="*/ 5232042 w 6985436"/>
              <a:gd name="connsiteY7" fmla="*/ 8497080 h 8497148"/>
              <a:gd name="connsiteX8" fmla="*/ 3666533 w 6985436"/>
              <a:gd name="connsiteY8" fmla="*/ 7339500 h 8497148"/>
              <a:gd name="connsiteX9" fmla="*/ 1144302 w 6985436"/>
              <a:gd name="connsiteY9" fmla="*/ 7895623 h 8497148"/>
              <a:gd name="connsiteX10" fmla="*/ 6330 w 6985436"/>
              <a:gd name="connsiteY10" fmla="*/ 5603133 h 8497148"/>
              <a:gd name="connsiteX11" fmla="*/ 1593890 w 6985436"/>
              <a:gd name="connsiteY11" fmla="*/ 3086655 h 8497148"/>
              <a:gd name="connsiteX12" fmla="*/ 3172847 w 6985436"/>
              <a:gd name="connsiteY12" fmla="*/ 68584 h 8497148"/>
              <a:gd name="connsiteX0" fmla="*/ 3172847 w 6957129"/>
              <a:gd name="connsiteY0" fmla="*/ 68584 h 8497148"/>
              <a:gd name="connsiteX1" fmla="*/ 5909137 w 6957129"/>
              <a:gd name="connsiteY1" fmla="*/ 1125504 h 8497148"/>
              <a:gd name="connsiteX2" fmla="*/ 6951895 w 6957129"/>
              <a:gd name="connsiteY2" fmla="*/ 2835009 h 8497148"/>
              <a:gd name="connsiteX3" fmla="*/ 6268365 w 6957129"/>
              <a:gd name="connsiteY3" fmla="*/ 3363468 h 8497148"/>
              <a:gd name="connsiteX4" fmla="*/ 5298189 w 6957129"/>
              <a:gd name="connsiteY4" fmla="*/ 4621707 h 8497148"/>
              <a:gd name="connsiteX5" fmla="*/ 6636767 w 6957129"/>
              <a:gd name="connsiteY5" fmla="*/ 7014856 h 8497148"/>
              <a:gd name="connsiteX6" fmla="*/ 5232042 w 6957129"/>
              <a:gd name="connsiteY6" fmla="*/ 8497080 h 8497148"/>
              <a:gd name="connsiteX7" fmla="*/ 3666533 w 6957129"/>
              <a:gd name="connsiteY7" fmla="*/ 7339500 h 8497148"/>
              <a:gd name="connsiteX8" fmla="*/ 1144302 w 6957129"/>
              <a:gd name="connsiteY8" fmla="*/ 7895623 h 8497148"/>
              <a:gd name="connsiteX9" fmla="*/ 6330 w 6957129"/>
              <a:gd name="connsiteY9" fmla="*/ 5603133 h 8497148"/>
              <a:gd name="connsiteX10" fmla="*/ 1593890 w 6957129"/>
              <a:gd name="connsiteY10" fmla="*/ 3086655 h 8497148"/>
              <a:gd name="connsiteX11" fmla="*/ 3172847 w 6957129"/>
              <a:gd name="connsiteY11" fmla="*/ 68584 h 8497148"/>
              <a:gd name="connsiteX0" fmla="*/ 3172847 w 6848010"/>
              <a:gd name="connsiteY0" fmla="*/ 64508 h 8493072"/>
              <a:gd name="connsiteX1" fmla="*/ 5909137 w 6848010"/>
              <a:gd name="connsiteY1" fmla="*/ 1121428 h 8493072"/>
              <a:gd name="connsiteX2" fmla="*/ 6841649 w 6848010"/>
              <a:gd name="connsiteY2" fmla="*/ 2352802 h 8493072"/>
              <a:gd name="connsiteX3" fmla="*/ 6268365 w 6848010"/>
              <a:gd name="connsiteY3" fmla="*/ 3359392 h 8493072"/>
              <a:gd name="connsiteX4" fmla="*/ 5298189 w 6848010"/>
              <a:gd name="connsiteY4" fmla="*/ 4617631 h 8493072"/>
              <a:gd name="connsiteX5" fmla="*/ 6636767 w 6848010"/>
              <a:gd name="connsiteY5" fmla="*/ 7010780 h 8493072"/>
              <a:gd name="connsiteX6" fmla="*/ 5232042 w 6848010"/>
              <a:gd name="connsiteY6" fmla="*/ 8493004 h 8493072"/>
              <a:gd name="connsiteX7" fmla="*/ 3666533 w 6848010"/>
              <a:gd name="connsiteY7" fmla="*/ 7335424 h 8493072"/>
              <a:gd name="connsiteX8" fmla="*/ 1144302 w 6848010"/>
              <a:gd name="connsiteY8" fmla="*/ 7891547 h 8493072"/>
              <a:gd name="connsiteX9" fmla="*/ 6330 w 6848010"/>
              <a:gd name="connsiteY9" fmla="*/ 5599057 h 8493072"/>
              <a:gd name="connsiteX10" fmla="*/ 1593890 w 6848010"/>
              <a:gd name="connsiteY10" fmla="*/ 3082579 h 8493072"/>
              <a:gd name="connsiteX11" fmla="*/ 3172847 w 6848010"/>
              <a:gd name="connsiteY11" fmla="*/ 64508 h 8493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48010" h="8493072">
                <a:moveTo>
                  <a:pt x="3172847" y="64508"/>
                </a:moveTo>
                <a:cubicBezTo>
                  <a:pt x="3892055" y="-262351"/>
                  <a:pt x="5297670" y="740046"/>
                  <a:pt x="5909137" y="1121428"/>
                </a:cubicBezTo>
                <a:cubicBezTo>
                  <a:pt x="6520604" y="1502810"/>
                  <a:pt x="6781778" y="1979808"/>
                  <a:pt x="6841649" y="2352802"/>
                </a:cubicBezTo>
                <a:cubicBezTo>
                  <a:pt x="6901520" y="2725796"/>
                  <a:pt x="6525608" y="2981921"/>
                  <a:pt x="6268365" y="3359392"/>
                </a:cubicBezTo>
                <a:cubicBezTo>
                  <a:pt x="6011122" y="3736863"/>
                  <a:pt x="5236789" y="4009066"/>
                  <a:pt x="5298189" y="4617631"/>
                </a:cubicBezTo>
                <a:cubicBezTo>
                  <a:pt x="5359589" y="5226196"/>
                  <a:pt x="6647791" y="6364885"/>
                  <a:pt x="6636767" y="7010780"/>
                </a:cubicBezTo>
                <a:cubicBezTo>
                  <a:pt x="6625743" y="7656675"/>
                  <a:pt x="5730756" y="8501809"/>
                  <a:pt x="5232042" y="8493004"/>
                </a:cubicBezTo>
                <a:cubicBezTo>
                  <a:pt x="4733328" y="8484199"/>
                  <a:pt x="4303724" y="7192407"/>
                  <a:pt x="3666533" y="7335424"/>
                </a:cubicBezTo>
                <a:cubicBezTo>
                  <a:pt x="3029342" y="7478441"/>
                  <a:pt x="1754336" y="8180942"/>
                  <a:pt x="1144302" y="7891547"/>
                </a:cubicBezTo>
                <a:cubicBezTo>
                  <a:pt x="534268" y="7602153"/>
                  <a:pt x="-68601" y="6400552"/>
                  <a:pt x="6330" y="5599057"/>
                </a:cubicBezTo>
                <a:cubicBezTo>
                  <a:pt x="81261" y="4797562"/>
                  <a:pt x="1066137" y="4005004"/>
                  <a:pt x="1593890" y="3082579"/>
                </a:cubicBezTo>
                <a:cubicBezTo>
                  <a:pt x="2121643" y="2160154"/>
                  <a:pt x="2453639" y="391367"/>
                  <a:pt x="3172847" y="64508"/>
                </a:cubicBez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519270492"/>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33_เค้าโครงแบบกำหนดเอง">
    <p:spTree>
      <p:nvGrpSpPr>
        <p:cNvPr id="1" name=""/>
        <p:cNvGrpSpPr/>
        <p:nvPr/>
      </p:nvGrpSpPr>
      <p:grpSpPr>
        <a:xfrm>
          <a:off x="0" y="0"/>
          <a:ext cx="0" cy="0"/>
          <a:chOff x="0" y="0"/>
          <a:chExt cx="0" cy="0"/>
        </a:xfrm>
      </p:grpSpPr>
      <p:sp>
        <p:nvSpPr>
          <p:cNvPr id="3" name="Picture Placeholder 12"/>
          <p:cNvSpPr>
            <a:spLocks noGrp="1"/>
          </p:cNvSpPr>
          <p:nvPr>
            <p:ph type="pic" sz="quarter" idx="14"/>
          </p:nvPr>
        </p:nvSpPr>
        <p:spPr>
          <a:xfrm>
            <a:off x="4008437" y="2590800"/>
            <a:ext cx="3904908" cy="4267200"/>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cubicBezTo>
                  <a:pt x="650818" y="-1129538"/>
                  <a:pt x="3254090" y="-1129538"/>
                  <a:pt x="3904908" y="0"/>
                </a:cubicBezTo>
                <a:lnTo>
                  <a:pt x="3904908" y="6777229"/>
                </a:lnTo>
                <a:lnTo>
                  <a:pt x="0" y="6777229"/>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4" name="Picture Placeholder 12"/>
          <p:cNvSpPr>
            <a:spLocks noGrp="1"/>
          </p:cNvSpPr>
          <p:nvPr>
            <p:ph type="pic" sz="quarter" idx="15"/>
          </p:nvPr>
        </p:nvSpPr>
        <p:spPr>
          <a:xfrm>
            <a:off x="4008437" y="7319771"/>
            <a:ext cx="3904908" cy="4110229"/>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lnTo>
                  <a:pt x="3904908" y="0"/>
                </a:lnTo>
                <a:lnTo>
                  <a:pt x="3904908" y="6777229"/>
                </a:lnTo>
                <a:cubicBezTo>
                  <a:pt x="3254090" y="7906767"/>
                  <a:pt x="650818" y="7906767"/>
                  <a:pt x="0" y="6777229"/>
                </a:cubicBez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5" name="Picture Placeholder 12"/>
          <p:cNvSpPr>
            <a:spLocks noGrp="1"/>
          </p:cNvSpPr>
          <p:nvPr>
            <p:ph type="pic" sz="quarter" idx="16"/>
          </p:nvPr>
        </p:nvSpPr>
        <p:spPr>
          <a:xfrm>
            <a:off x="8333129" y="2590800"/>
            <a:ext cx="3904908" cy="4267200"/>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cubicBezTo>
                  <a:pt x="650818" y="-1129538"/>
                  <a:pt x="3254090" y="-1129538"/>
                  <a:pt x="3904908" y="0"/>
                </a:cubicBezTo>
                <a:lnTo>
                  <a:pt x="3904908" y="6777229"/>
                </a:lnTo>
                <a:lnTo>
                  <a:pt x="0" y="6777229"/>
                </a:lnTo>
                <a:lnTo>
                  <a:pt x="0" y="0"/>
                </a:lnTo>
                <a:close/>
              </a:path>
            </a:pathLst>
          </a:custGeom>
          <a:solidFill>
            <a:schemeClr val="tx1">
              <a:alpha val="80000"/>
            </a:schemeClr>
          </a:solidFill>
        </p:spPr>
        <p:txBody>
          <a:bodyPr>
            <a:normAutofit/>
          </a:bodyPr>
          <a:lstStyle>
            <a:lvl1pPr>
              <a:defRPr sz="2800"/>
            </a:lvl1pPr>
          </a:lstStyle>
          <a:p>
            <a:endParaRPr lang="en-US" dirty="0"/>
          </a:p>
        </p:txBody>
      </p:sp>
      <p:sp>
        <p:nvSpPr>
          <p:cNvPr id="6" name="Picture Placeholder 12"/>
          <p:cNvSpPr>
            <a:spLocks noGrp="1"/>
          </p:cNvSpPr>
          <p:nvPr>
            <p:ph type="pic" sz="quarter" idx="17"/>
          </p:nvPr>
        </p:nvSpPr>
        <p:spPr>
          <a:xfrm>
            <a:off x="8333129" y="7319771"/>
            <a:ext cx="3904908" cy="4110229"/>
          </a:xfrm>
          <a:custGeom>
            <a:avLst/>
            <a:gdLst>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 name="connsiteX0" fmla="*/ 0 w 3904908"/>
              <a:gd name="connsiteY0" fmla="*/ 0 h 6777229"/>
              <a:gd name="connsiteX1" fmla="*/ 3904908 w 3904908"/>
              <a:gd name="connsiteY1" fmla="*/ 0 h 6777229"/>
              <a:gd name="connsiteX2" fmla="*/ 3904908 w 3904908"/>
              <a:gd name="connsiteY2" fmla="*/ 6777229 h 6777229"/>
              <a:gd name="connsiteX3" fmla="*/ 0 w 3904908"/>
              <a:gd name="connsiteY3" fmla="*/ 6777229 h 6777229"/>
              <a:gd name="connsiteX4" fmla="*/ 0 w 3904908"/>
              <a:gd name="connsiteY4" fmla="*/ 0 h 6777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08" h="6777229">
                <a:moveTo>
                  <a:pt x="0" y="0"/>
                </a:moveTo>
                <a:lnTo>
                  <a:pt x="3904908" y="0"/>
                </a:lnTo>
                <a:lnTo>
                  <a:pt x="3904908" y="6777229"/>
                </a:lnTo>
                <a:cubicBezTo>
                  <a:pt x="3254090" y="7906767"/>
                  <a:pt x="650818" y="7906767"/>
                  <a:pt x="0" y="6777229"/>
                </a:cubicBezTo>
                <a:lnTo>
                  <a:pt x="0" y="0"/>
                </a:lnTo>
                <a:close/>
              </a:path>
            </a:pathLst>
          </a:custGeom>
          <a:solidFill>
            <a:schemeClr val="tx1">
              <a:alpha val="80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491042977"/>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38_เค้าโครงแบบกำหนดเ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270492"/>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852477"/>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3609636" y="1524000"/>
            <a:ext cx="9871370" cy="9982200"/>
          </a:xfrm>
          <a:custGeom>
            <a:avLst/>
            <a:gdLst>
              <a:gd name="connsiteX0" fmla="*/ 4935458 w 9871370"/>
              <a:gd name="connsiteY0" fmla="*/ 3945817 h 9982200"/>
              <a:gd name="connsiteX1" fmla="*/ 3890176 w 9871370"/>
              <a:gd name="connsiteY1" fmla="*/ 4991100 h 9982200"/>
              <a:gd name="connsiteX2" fmla="*/ 4935458 w 9871370"/>
              <a:gd name="connsiteY2" fmla="*/ 6036383 h 9982200"/>
              <a:gd name="connsiteX3" fmla="*/ 5980740 w 9871370"/>
              <a:gd name="connsiteY3" fmla="*/ 4991100 h 9982200"/>
              <a:gd name="connsiteX4" fmla="*/ 4935458 w 9871370"/>
              <a:gd name="connsiteY4" fmla="*/ 3945817 h 9982200"/>
              <a:gd name="connsiteX5" fmla="*/ 4883592 w 9871370"/>
              <a:gd name="connsiteY5" fmla="*/ 0 h 9982200"/>
              <a:gd name="connsiteX6" fmla="*/ 5028818 w 9871370"/>
              <a:gd name="connsiteY6" fmla="*/ 63179 h 9982200"/>
              <a:gd name="connsiteX7" fmla="*/ 5111804 w 9871370"/>
              <a:gd name="connsiteY7" fmla="*/ 210595 h 9982200"/>
              <a:gd name="connsiteX8" fmla="*/ 5174044 w 9871370"/>
              <a:gd name="connsiteY8" fmla="*/ 863439 h 9982200"/>
              <a:gd name="connsiteX9" fmla="*/ 5319270 w 9871370"/>
              <a:gd name="connsiteY9" fmla="*/ 884499 h 9982200"/>
              <a:gd name="connsiteX10" fmla="*/ 5464496 w 9871370"/>
              <a:gd name="connsiteY10" fmla="*/ 905558 h 9982200"/>
              <a:gd name="connsiteX11" fmla="*/ 5651216 w 9871370"/>
              <a:gd name="connsiteY11" fmla="*/ 252714 h 9982200"/>
              <a:gd name="connsiteX12" fmla="*/ 5754948 w 9871370"/>
              <a:gd name="connsiteY12" fmla="*/ 126357 h 9982200"/>
              <a:gd name="connsiteX13" fmla="*/ 5920922 w 9871370"/>
              <a:gd name="connsiteY13" fmla="*/ 105298 h 9982200"/>
              <a:gd name="connsiteX14" fmla="*/ 6045402 w 9871370"/>
              <a:gd name="connsiteY14" fmla="*/ 189536 h 9982200"/>
              <a:gd name="connsiteX15" fmla="*/ 6107640 w 9871370"/>
              <a:gd name="connsiteY15" fmla="*/ 336952 h 9982200"/>
              <a:gd name="connsiteX16" fmla="*/ 6024654 w 9871370"/>
              <a:gd name="connsiteY16" fmla="*/ 1010856 h 9982200"/>
              <a:gd name="connsiteX17" fmla="*/ 6294360 w 9871370"/>
              <a:gd name="connsiteY17" fmla="*/ 1095094 h 9982200"/>
              <a:gd name="connsiteX18" fmla="*/ 6626306 w 9871370"/>
              <a:gd name="connsiteY18" fmla="*/ 505428 h 9982200"/>
              <a:gd name="connsiteX19" fmla="*/ 6750786 w 9871370"/>
              <a:gd name="connsiteY19" fmla="*/ 421190 h 9982200"/>
              <a:gd name="connsiteX20" fmla="*/ 6896012 w 9871370"/>
              <a:gd name="connsiteY20" fmla="*/ 421190 h 9982200"/>
              <a:gd name="connsiteX21" fmla="*/ 7020492 w 9871370"/>
              <a:gd name="connsiteY21" fmla="*/ 526487 h 9982200"/>
              <a:gd name="connsiteX22" fmla="*/ 7041238 w 9871370"/>
              <a:gd name="connsiteY22" fmla="*/ 694963 h 9982200"/>
              <a:gd name="connsiteX23" fmla="*/ 6833772 w 9871370"/>
              <a:gd name="connsiteY23" fmla="*/ 1326748 h 9982200"/>
              <a:gd name="connsiteX24" fmla="*/ 7082732 w 9871370"/>
              <a:gd name="connsiteY24" fmla="*/ 1474165 h 9982200"/>
              <a:gd name="connsiteX25" fmla="*/ 7518410 w 9871370"/>
              <a:gd name="connsiteY25" fmla="*/ 968737 h 9982200"/>
              <a:gd name="connsiteX26" fmla="*/ 7663636 w 9871370"/>
              <a:gd name="connsiteY26" fmla="*/ 884499 h 9982200"/>
              <a:gd name="connsiteX27" fmla="*/ 7808862 w 9871370"/>
              <a:gd name="connsiteY27" fmla="*/ 926618 h 9982200"/>
              <a:gd name="connsiteX28" fmla="*/ 7891848 w 9871370"/>
              <a:gd name="connsiteY28" fmla="*/ 1074034 h 9982200"/>
              <a:gd name="connsiteX29" fmla="*/ 7871102 w 9871370"/>
              <a:gd name="connsiteY29" fmla="*/ 1221451 h 9982200"/>
              <a:gd name="connsiteX30" fmla="*/ 7539156 w 9871370"/>
              <a:gd name="connsiteY30" fmla="*/ 1811117 h 9982200"/>
              <a:gd name="connsiteX31" fmla="*/ 7767370 w 9871370"/>
              <a:gd name="connsiteY31" fmla="*/ 2000652 h 9982200"/>
              <a:gd name="connsiteX32" fmla="*/ 8286034 w 9871370"/>
              <a:gd name="connsiteY32" fmla="*/ 1600522 h 9982200"/>
              <a:gd name="connsiteX33" fmla="*/ 8452008 w 9871370"/>
              <a:gd name="connsiteY33" fmla="*/ 1558403 h 9982200"/>
              <a:gd name="connsiteX34" fmla="*/ 8576488 w 9871370"/>
              <a:gd name="connsiteY34" fmla="*/ 1621581 h 9982200"/>
              <a:gd name="connsiteX35" fmla="*/ 8638728 w 9871370"/>
              <a:gd name="connsiteY35" fmla="*/ 1768998 h 9982200"/>
              <a:gd name="connsiteX36" fmla="*/ 8597234 w 9871370"/>
              <a:gd name="connsiteY36" fmla="*/ 1916414 h 9982200"/>
              <a:gd name="connsiteX37" fmla="*/ 8140808 w 9871370"/>
              <a:gd name="connsiteY37" fmla="*/ 2421842 h 9982200"/>
              <a:gd name="connsiteX38" fmla="*/ 8327528 w 9871370"/>
              <a:gd name="connsiteY38" fmla="*/ 2653496 h 9982200"/>
              <a:gd name="connsiteX39" fmla="*/ 8929180 w 9871370"/>
              <a:gd name="connsiteY39" fmla="*/ 2379723 h 9982200"/>
              <a:gd name="connsiteX40" fmla="*/ 9074404 w 9871370"/>
              <a:gd name="connsiteY40" fmla="*/ 2358663 h 9982200"/>
              <a:gd name="connsiteX41" fmla="*/ 9198884 w 9871370"/>
              <a:gd name="connsiteY41" fmla="*/ 2463961 h 9982200"/>
              <a:gd name="connsiteX42" fmla="*/ 9240378 w 9871370"/>
              <a:gd name="connsiteY42" fmla="*/ 2632437 h 9982200"/>
              <a:gd name="connsiteX43" fmla="*/ 9157392 w 9871370"/>
              <a:gd name="connsiteY43" fmla="*/ 2758794 h 9982200"/>
              <a:gd name="connsiteX44" fmla="*/ 8617980 w 9871370"/>
              <a:gd name="connsiteY44" fmla="*/ 3158924 h 9982200"/>
              <a:gd name="connsiteX45" fmla="*/ 8742460 w 9871370"/>
              <a:gd name="connsiteY45" fmla="*/ 3411638 h 9982200"/>
              <a:gd name="connsiteX46" fmla="*/ 9385604 w 9871370"/>
              <a:gd name="connsiteY46" fmla="*/ 3264222 h 9982200"/>
              <a:gd name="connsiteX47" fmla="*/ 9530832 w 9871370"/>
              <a:gd name="connsiteY47" fmla="*/ 3285281 h 9982200"/>
              <a:gd name="connsiteX48" fmla="*/ 9634564 w 9871370"/>
              <a:gd name="connsiteY48" fmla="*/ 3411638 h 9982200"/>
              <a:gd name="connsiteX49" fmla="*/ 9634564 w 9871370"/>
              <a:gd name="connsiteY49" fmla="*/ 3580114 h 9982200"/>
              <a:gd name="connsiteX50" fmla="*/ 9530832 w 9871370"/>
              <a:gd name="connsiteY50" fmla="*/ 3685412 h 9982200"/>
              <a:gd name="connsiteX51" fmla="*/ 8908432 w 9871370"/>
              <a:gd name="connsiteY51" fmla="*/ 3959185 h 9982200"/>
              <a:gd name="connsiteX52" fmla="*/ 8970672 w 9871370"/>
              <a:gd name="connsiteY52" fmla="*/ 4232958 h 9982200"/>
              <a:gd name="connsiteX53" fmla="*/ 9634564 w 9871370"/>
              <a:gd name="connsiteY53" fmla="*/ 4232958 h 9982200"/>
              <a:gd name="connsiteX54" fmla="*/ 9779790 w 9871370"/>
              <a:gd name="connsiteY54" fmla="*/ 4296137 h 9982200"/>
              <a:gd name="connsiteX55" fmla="*/ 9862776 w 9871370"/>
              <a:gd name="connsiteY55" fmla="*/ 4422494 h 9982200"/>
              <a:gd name="connsiteX56" fmla="*/ 9821284 w 9871370"/>
              <a:gd name="connsiteY56" fmla="*/ 4590970 h 9982200"/>
              <a:gd name="connsiteX57" fmla="*/ 9696804 w 9871370"/>
              <a:gd name="connsiteY57" fmla="*/ 4675208 h 9982200"/>
              <a:gd name="connsiteX58" fmla="*/ 9053660 w 9871370"/>
              <a:gd name="connsiteY58" fmla="*/ 4822624 h 9982200"/>
              <a:gd name="connsiteX59" fmla="*/ 9053660 w 9871370"/>
              <a:gd name="connsiteY59" fmla="*/ 5096398 h 9982200"/>
              <a:gd name="connsiteX60" fmla="*/ 9696804 w 9871370"/>
              <a:gd name="connsiteY60" fmla="*/ 5222755 h 9982200"/>
              <a:gd name="connsiteX61" fmla="*/ 9842030 w 9871370"/>
              <a:gd name="connsiteY61" fmla="*/ 5328052 h 9982200"/>
              <a:gd name="connsiteX62" fmla="*/ 9862776 w 9871370"/>
              <a:gd name="connsiteY62" fmla="*/ 5475469 h 9982200"/>
              <a:gd name="connsiteX63" fmla="*/ 9800536 w 9871370"/>
              <a:gd name="connsiteY63" fmla="*/ 5622885 h 9982200"/>
              <a:gd name="connsiteX64" fmla="*/ 9655310 w 9871370"/>
              <a:gd name="connsiteY64" fmla="*/ 5686064 h 9982200"/>
              <a:gd name="connsiteX65" fmla="*/ 8991420 w 9871370"/>
              <a:gd name="connsiteY65" fmla="*/ 5686064 h 9982200"/>
              <a:gd name="connsiteX66" fmla="*/ 8929180 w 9871370"/>
              <a:gd name="connsiteY66" fmla="*/ 5959837 h 9982200"/>
              <a:gd name="connsiteX67" fmla="*/ 9551576 w 9871370"/>
              <a:gd name="connsiteY67" fmla="*/ 6212551 h 9982200"/>
              <a:gd name="connsiteX68" fmla="*/ 9655310 w 9871370"/>
              <a:gd name="connsiteY68" fmla="*/ 6338908 h 9982200"/>
              <a:gd name="connsiteX69" fmla="*/ 9676056 w 9871370"/>
              <a:gd name="connsiteY69" fmla="*/ 6486324 h 9982200"/>
              <a:gd name="connsiteX70" fmla="*/ 9572324 w 9871370"/>
              <a:gd name="connsiteY70" fmla="*/ 6612681 h 9982200"/>
              <a:gd name="connsiteX71" fmla="*/ 9406352 w 9871370"/>
              <a:gd name="connsiteY71" fmla="*/ 6654800 h 9982200"/>
              <a:gd name="connsiteX72" fmla="*/ 8763206 w 9871370"/>
              <a:gd name="connsiteY72" fmla="*/ 6507384 h 9982200"/>
              <a:gd name="connsiteX73" fmla="*/ 8659472 w 9871370"/>
              <a:gd name="connsiteY73" fmla="*/ 6781157 h 9982200"/>
              <a:gd name="connsiteX74" fmla="*/ 9198884 w 9871370"/>
              <a:gd name="connsiteY74" fmla="*/ 7160228 h 9982200"/>
              <a:gd name="connsiteX75" fmla="*/ 9281872 w 9871370"/>
              <a:gd name="connsiteY75" fmla="*/ 7286585 h 9982200"/>
              <a:gd name="connsiteX76" fmla="*/ 9261124 w 9871370"/>
              <a:gd name="connsiteY76" fmla="*/ 7455061 h 9982200"/>
              <a:gd name="connsiteX77" fmla="*/ 9136644 w 9871370"/>
              <a:gd name="connsiteY77" fmla="*/ 7560358 h 9982200"/>
              <a:gd name="connsiteX78" fmla="*/ 8970672 w 9871370"/>
              <a:gd name="connsiteY78" fmla="*/ 7539298 h 9982200"/>
              <a:gd name="connsiteX79" fmla="*/ 8369020 w 9871370"/>
              <a:gd name="connsiteY79" fmla="*/ 7265526 h 9982200"/>
              <a:gd name="connsiteX80" fmla="*/ 8203048 w 9871370"/>
              <a:gd name="connsiteY80" fmla="*/ 7518239 h 9982200"/>
              <a:gd name="connsiteX81" fmla="*/ 8659472 w 9871370"/>
              <a:gd name="connsiteY81" fmla="*/ 8002608 h 9982200"/>
              <a:gd name="connsiteX82" fmla="*/ 8721712 w 9871370"/>
              <a:gd name="connsiteY82" fmla="*/ 8150024 h 9982200"/>
              <a:gd name="connsiteX83" fmla="*/ 8659472 w 9871370"/>
              <a:gd name="connsiteY83" fmla="*/ 8297440 h 9982200"/>
              <a:gd name="connsiteX84" fmla="*/ 8514248 w 9871370"/>
              <a:gd name="connsiteY84" fmla="*/ 8381678 h 9982200"/>
              <a:gd name="connsiteX85" fmla="*/ 8369020 w 9871370"/>
              <a:gd name="connsiteY85" fmla="*/ 8339560 h 9982200"/>
              <a:gd name="connsiteX86" fmla="*/ 7829608 w 9871370"/>
              <a:gd name="connsiteY86" fmla="*/ 7939429 h 9982200"/>
              <a:gd name="connsiteX87" fmla="*/ 7622144 w 9871370"/>
              <a:gd name="connsiteY87" fmla="*/ 8128964 h 9982200"/>
              <a:gd name="connsiteX88" fmla="*/ 7954088 w 9871370"/>
              <a:gd name="connsiteY88" fmla="*/ 8718630 h 9982200"/>
              <a:gd name="connsiteX89" fmla="*/ 7974836 w 9871370"/>
              <a:gd name="connsiteY89" fmla="*/ 8866047 h 9982200"/>
              <a:gd name="connsiteX90" fmla="*/ 7891848 w 9871370"/>
              <a:gd name="connsiteY90" fmla="*/ 8992404 h 9982200"/>
              <a:gd name="connsiteX91" fmla="*/ 7746624 w 9871370"/>
              <a:gd name="connsiteY91" fmla="*/ 9034523 h 9982200"/>
              <a:gd name="connsiteX92" fmla="*/ 7601396 w 9871370"/>
              <a:gd name="connsiteY92" fmla="*/ 8971344 h 9982200"/>
              <a:gd name="connsiteX93" fmla="*/ 7144972 w 9871370"/>
              <a:gd name="connsiteY93" fmla="*/ 8486976 h 9982200"/>
              <a:gd name="connsiteX94" fmla="*/ 6896012 w 9871370"/>
              <a:gd name="connsiteY94" fmla="*/ 8634392 h 9982200"/>
              <a:gd name="connsiteX95" fmla="*/ 7124224 w 9871370"/>
              <a:gd name="connsiteY95" fmla="*/ 9266177 h 9982200"/>
              <a:gd name="connsiteX96" fmla="*/ 7103478 w 9871370"/>
              <a:gd name="connsiteY96" fmla="*/ 9413594 h 9982200"/>
              <a:gd name="connsiteX97" fmla="*/ 6999744 w 9871370"/>
              <a:gd name="connsiteY97" fmla="*/ 9518891 h 9982200"/>
              <a:gd name="connsiteX98" fmla="*/ 6833772 w 9871370"/>
              <a:gd name="connsiteY98" fmla="*/ 9539951 h 9982200"/>
              <a:gd name="connsiteX99" fmla="*/ 6709292 w 9871370"/>
              <a:gd name="connsiteY99" fmla="*/ 9434653 h 9982200"/>
              <a:gd name="connsiteX100" fmla="*/ 6377348 w 9871370"/>
              <a:gd name="connsiteY100" fmla="*/ 8866047 h 9982200"/>
              <a:gd name="connsiteX101" fmla="*/ 6107640 w 9871370"/>
              <a:gd name="connsiteY101" fmla="*/ 8950285 h 9982200"/>
              <a:gd name="connsiteX102" fmla="*/ 6190628 w 9871370"/>
              <a:gd name="connsiteY102" fmla="*/ 9624189 h 9982200"/>
              <a:gd name="connsiteX103" fmla="*/ 6149134 w 9871370"/>
              <a:gd name="connsiteY103" fmla="*/ 9771605 h 9982200"/>
              <a:gd name="connsiteX104" fmla="*/ 6024654 w 9871370"/>
              <a:gd name="connsiteY104" fmla="*/ 9855843 h 9982200"/>
              <a:gd name="connsiteX105" fmla="*/ 5858682 w 9871370"/>
              <a:gd name="connsiteY105" fmla="*/ 9834784 h 9982200"/>
              <a:gd name="connsiteX106" fmla="*/ 5754948 w 9871370"/>
              <a:gd name="connsiteY106" fmla="*/ 9708427 h 9982200"/>
              <a:gd name="connsiteX107" fmla="*/ 5547484 w 9871370"/>
              <a:gd name="connsiteY107" fmla="*/ 9076642 h 9982200"/>
              <a:gd name="connsiteX108" fmla="*/ 5257030 w 9871370"/>
              <a:gd name="connsiteY108" fmla="*/ 9118761 h 9982200"/>
              <a:gd name="connsiteX109" fmla="*/ 5215536 w 9871370"/>
              <a:gd name="connsiteY109" fmla="*/ 9771605 h 9982200"/>
              <a:gd name="connsiteX110" fmla="*/ 5132550 w 9871370"/>
              <a:gd name="connsiteY110" fmla="*/ 9919022 h 9982200"/>
              <a:gd name="connsiteX111" fmla="*/ 4987324 w 9871370"/>
              <a:gd name="connsiteY111" fmla="*/ 9982200 h 9982200"/>
              <a:gd name="connsiteX112" fmla="*/ 4842098 w 9871370"/>
              <a:gd name="connsiteY112" fmla="*/ 9919022 h 9982200"/>
              <a:gd name="connsiteX113" fmla="*/ 4759112 w 9871370"/>
              <a:gd name="connsiteY113" fmla="*/ 9792665 h 9982200"/>
              <a:gd name="connsiteX114" fmla="*/ 4696872 w 9871370"/>
              <a:gd name="connsiteY114" fmla="*/ 9118761 h 9982200"/>
              <a:gd name="connsiteX115" fmla="*/ 4551646 w 9871370"/>
              <a:gd name="connsiteY115" fmla="*/ 9097701 h 9982200"/>
              <a:gd name="connsiteX116" fmla="*/ 4406420 w 9871370"/>
              <a:gd name="connsiteY116" fmla="*/ 9097701 h 9982200"/>
              <a:gd name="connsiteX117" fmla="*/ 4219700 w 9871370"/>
              <a:gd name="connsiteY117" fmla="*/ 9729486 h 9982200"/>
              <a:gd name="connsiteX118" fmla="*/ 4115968 w 9871370"/>
              <a:gd name="connsiteY118" fmla="*/ 9855843 h 9982200"/>
              <a:gd name="connsiteX119" fmla="*/ 3949994 w 9871370"/>
              <a:gd name="connsiteY119" fmla="*/ 9876903 h 9982200"/>
              <a:gd name="connsiteX120" fmla="*/ 3825516 w 9871370"/>
              <a:gd name="connsiteY120" fmla="*/ 9792665 h 9982200"/>
              <a:gd name="connsiteX121" fmla="*/ 3784022 w 9871370"/>
              <a:gd name="connsiteY121" fmla="*/ 9645248 h 9982200"/>
              <a:gd name="connsiteX122" fmla="*/ 3846260 w 9871370"/>
              <a:gd name="connsiteY122" fmla="*/ 8971344 h 9982200"/>
              <a:gd name="connsiteX123" fmla="*/ 3576556 w 9871370"/>
              <a:gd name="connsiteY123" fmla="*/ 8887106 h 9982200"/>
              <a:gd name="connsiteX124" fmla="*/ 3244610 w 9871370"/>
              <a:gd name="connsiteY124" fmla="*/ 9476772 h 9982200"/>
              <a:gd name="connsiteX125" fmla="*/ 3120130 w 9871370"/>
              <a:gd name="connsiteY125" fmla="*/ 9561010 h 9982200"/>
              <a:gd name="connsiteX126" fmla="*/ 2974904 w 9871370"/>
              <a:gd name="connsiteY126" fmla="*/ 9561010 h 9982200"/>
              <a:gd name="connsiteX127" fmla="*/ 2850424 w 9871370"/>
              <a:gd name="connsiteY127" fmla="*/ 9455713 h 9982200"/>
              <a:gd name="connsiteX128" fmla="*/ 2829678 w 9871370"/>
              <a:gd name="connsiteY128" fmla="*/ 9287237 h 9982200"/>
              <a:gd name="connsiteX129" fmla="*/ 3037144 w 9871370"/>
              <a:gd name="connsiteY129" fmla="*/ 8655452 h 9982200"/>
              <a:gd name="connsiteX130" fmla="*/ 2788185 w 9871370"/>
              <a:gd name="connsiteY130" fmla="*/ 8508035 h 9982200"/>
              <a:gd name="connsiteX131" fmla="*/ 2352506 w 9871370"/>
              <a:gd name="connsiteY131" fmla="*/ 9013463 h 9982200"/>
              <a:gd name="connsiteX132" fmla="*/ 2228026 w 9871370"/>
              <a:gd name="connsiteY132" fmla="*/ 9097701 h 9982200"/>
              <a:gd name="connsiteX133" fmla="*/ 2062054 w 9871370"/>
              <a:gd name="connsiteY133" fmla="*/ 9055582 h 9982200"/>
              <a:gd name="connsiteX134" fmla="*/ 1979067 w 9871370"/>
              <a:gd name="connsiteY134" fmla="*/ 8908166 h 9982200"/>
              <a:gd name="connsiteX135" fmla="*/ 1999814 w 9871370"/>
              <a:gd name="connsiteY135" fmla="*/ 8760749 h 9982200"/>
              <a:gd name="connsiteX136" fmla="*/ 2331759 w 9871370"/>
              <a:gd name="connsiteY136" fmla="*/ 8192143 h 9982200"/>
              <a:gd name="connsiteX137" fmla="*/ 2103547 w 9871370"/>
              <a:gd name="connsiteY137" fmla="*/ 7981548 h 9982200"/>
              <a:gd name="connsiteX138" fmla="*/ 1584882 w 9871370"/>
              <a:gd name="connsiteY138" fmla="*/ 8402738 h 9982200"/>
              <a:gd name="connsiteX139" fmla="*/ 1418909 w 9871370"/>
              <a:gd name="connsiteY139" fmla="*/ 8423797 h 9982200"/>
              <a:gd name="connsiteX140" fmla="*/ 1294429 w 9871370"/>
              <a:gd name="connsiteY140" fmla="*/ 8360619 h 9982200"/>
              <a:gd name="connsiteX141" fmla="*/ 1232189 w 9871370"/>
              <a:gd name="connsiteY141" fmla="*/ 8213202 h 9982200"/>
              <a:gd name="connsiteX142" fmla="*/ 1273683 w 9871370"/>
              <a:gd name="connsiteY142" fmla="*/ 8065786 h 9982200"/>
              <a:gd name="connsiteX143" fmla="*/ 1730108 w 9871370"/>
              <a:gd name="connsiteY143" fmla="*/ 7560358 h 9982200"/>
              <a:gd name="connsiteX144" fmla="*/ 1543388 w 9871370"/>
              <a:gd name="connsiteY144" fmla="*/ 7328704 h 9982200"/>
              <a:gd name="connsiteX145" fmla="*/ 941737 w 9871370"/>
              <a:gd name="connsiteY145" fmla="*/ 7623536 h 9982200"/>
              <a:gd name="connsiteX146" fmla="*/ 796511 w 9871370"/>
              <a:gd name="connsiteY146" fmla="*/ 7623536 h 9982200"/>
              <a:gd name="connsiteX147" fmla="*/ 672031 w 9871370"/>
              <a:gd name="connsiteY147" fmla="*/ 7518239 h 9982200"/>
              <a:gd name="connsiteX148" fmla="*/ 630538 w 9871370"/>
              <a:gd name="connsiteY148" fmla="*/ 7370823 h 9982200"/>
              <a:gd name="connsiteX149" fmla="*/ 713524 w 9871370"/>
              <a:gd name="connsiteY149" fmla="*/ 7223406 h 9982200"/>
              <a:gd name="connsiteX150" fmla="*/ 1252936 w 9871370"/>
              <a:gd name="connsiteY150" fmla="*/ 6844336 h 9982200"/>
              <a:gd name="connsiteX151" fmla="*/ 1149203 w 9871370"/>
              <a:gd name="connsiteY151" fmla="*/ 6570562 h 9982200"/>
              <a:gd name="connsiteX152" fmla="*/ 485312 w 9871370"/>
              <a:gd name="connsiteY152" fmla="*/ 6717978 h 9982200"/>
              <a:gd name="connsiteX153" fmla="*/ 340085 w 9871370"/>
              <a:gd name="connsiteY153" fmla="*/ 6696919 h 9982200"/>
              <a:gd name="connsiteX154" fmla="*/ 236352 w 9871370"/>
              <a:gd name="connsiteY154" fmla="*/ 6570562 h 9982200"/>
              <a:gd name="connsiteX155" fmla="*/ 236352 w 9871370"/>
              <a:gd name="connsiteY155" fmla="*/ 6402086 h 9982200"/>
              <a:gd name="connsiteX156" fmla="*/ 340085 w 9871370"/>
              <a:gd name="connsiteY156" fmla="*/ 6296789 h 9982200"/>
              <a:gd name="connsiteX157" fmla="*/ 962484 w 9871370"/>
              <a:gd name="connsiteY157" fmla="*/ 6023015 h 9982200"/>
              <a:gd name="connsiteX158" fmla="*/ 900244 w 9871370"/>
              <a:gd name="connsiteY158" fmla="*/ 5749242 h 9982200"/>
              <a:gd name="connsiteX159" fmla="*/ 236352 w 9871370"/>
              <a:gd name="connsiteY159" fmla="*/ 5749242 h 9982200"/>
              <a:gd name="connsiteX160" fmla="*/ 91126 w 9871370"/>
              <a:gd name="connsiteY160" fmla="*/ 5707123 h 9982200"/>
              <a:gd name="connsiteX161" fmla="*/ 8140 w 9871370"/>
              <a:gd name="connsiteY161" fmla="*/ 5559707 h 9982200"/>
              <a:gd name="connsiteX162" fmla="*/ 49633 w 9871370"/>
              <a:gd name="connsiteY162" fmla="*/ 5391231 h 9982200"/>
              <a:gd name="connsiteX163" fmla="*/ 174113 w 9871370"/>
              <a:gd name="connsiteY163" fmla="*/ 5306993 h 9982200"/>
              <a:gd name="connsiteX164" fmla="*/ 838004 w 9871370"/>
              <a:gd name="connsiteY164" fmla="*/ 5180636 h 9982200"/>
              <a:gd name="connsiteX165" fmla="*/ 817257 w 9871370"/>
              <a:gd name="connsiteY165" fmla="*/ 4885803 h 9982200"/>
              <a:gd name="connsiteX166" fmla="*/ 174113 w 9871370"/>
              <a:gd name="connsiteY166" fmla="*/ 4759446 h 9982200"/>
              <a:gd name="connsiteX167" fmla="*/ 49633 w 9871370"/>
              <a:gd name="connsiteY167" fmla="*/ 4675208 h 9982200"/>
              <a:gd name="connsiteX168" fmla="*/ 8140 w 9871370"/>
              <a:gd name="connsiteY168" fmla="*/ 4506732 h 9982200"/>
              <a:gd name="connsiteX169" fmla="*/ 70380 w 9871370"/>
              <a:gd name="connsiteY169" fmla="*/ 4359315 h 9982200"/>
              <a:gd name="connsiteX170" fmla="*/ 215606 w 9871370"/>
              <a:gd name="connsiteY170" fmla="*/ 4317196 h 9982200"/>
              <a:gd name="connsiteX171" fmla="*/ 879497 w 9871370"/>
              <a:gd name="connsiteY171" fmla="*/ 4317196 h 9982200"/>
              <a:gd name="connsiteX172" fmla="*/ 941737 w 9871370"/>
              <a:gd name="connsiteY172" fmla="*/ 4022363 h 9982200"/>
              <a:gd name="connsiteX173" fmla="*/ 319339 w 9871370"/>
              <a:gd name="connsiteY173" fmla="*/ 3769649 h 9982200"/>
              <a:gd name="connsiteX174" fmla="*/ 215606 w 9871370"/>
              <a:gd name="connsiteY174" fmla="*/ 3643293 h 9982200"/>
              <a:gd name="connsiteX175" fmla="*/ 194859 w 9871370"/>
              <a:gd name="connsiteY175" fmla="*/ 3495876 h 9982200"/>
              <a:gd name="connsiteX176" fmla="*/ 298592 w 9871370"/>
              <a:gd name="connsiteY176" fmla="*/ 3369519 h 9982200"/>
              <a:gd name="connsiteX177" fmla="*/ 464565 w 9871370"/>
              <a:gd name="connsiteY177" fmla="*/ 3327400 h 9982200"/>
              <a:gd name="connsiteX178" fmla="*/ 1107710 w 9871370"/>
              <a:gd name="connsiteY178" fmla="*/ 3474817 h 9982200"/>
              <a:gd name="connsiteX179" fmla="*/ 1211443 w 9871370"/>
              <a:gd name="connsiteY179" fmla="*/ 3201043 h 9982200"/>
              <a:gd name="connsiteX180" fmla="*/ 672031 w 9871370"/>
              <a:gd name="connsiteY180" fmla="*/ 2821972 h 9982200"/>
              <a:gd name="connsiteX181" fmla="*/ 589045 w 9871370"/>
              <a:gd name="connsiteY181" fmla="*/ 2695615 h 9982200"/>
              <a:gd name="connsiteX182" fmla="*/ 609791 w 9871370"/>
              <a:gd name="connsiteY182" fmla="*/ 2527139 h 9982200"/>
              <a:gd name="connsiteX183" fmla="*/ 734271 w 9871370"/>
              <a:gd name="connsiteY183" fmla="*/ 2442901 h 9982200"/>
              <a:gd name="connsiteX184" fmla="*/ 900244 w 9871370"/>
              <a:gd name="connsiteY184" fmla="*/ 2442901 h 9982200"/>
              <a:gd name="connsiteX185" fmla="*/ 1501895 w 9871370"/>
              <a:gd name="connsiteY185" fmla="*/ 2716675 h 9982200"/>
              <a:gd name="connsiteX186" fmla="*/ 1667868 w 9871370"/>
              <a:gd name="connsiteY186" fmla="*/ 2485020 h 9982200"/>
              <a:gd name="connsiteX187" fmla="*/ 1211443 w 9871370"/>
              <a:gd name="connsiteY187" fmla="*/ 1979593 h 9982200"/>
              <a:gd name="connsiteX188" fmla="*/ 1169950 w 9871370"/>
              <a:gd name="connsiteY188" fmla="*/ 1832176 h 9982200"/>
              <a:gd name="connsiteX189" fmla="*/ 1211443 w 9871370"/>
              <a:gd name="connsiteY189" fmla="*/ 1684760 h 9982200"/>
              <a:gd name="connsiteX190" fmla="*/ 1356669 w 9871370"/>
              <a:gd name="connsiteY190" fmla="*/ 1621581 h 9982200"/>
              <a:gd name="connsiteX191" fmla="*/ 1501895 w 9871370"/>
              <a:gd name="connsiteY191" fmla="*/ 1642641 h 9982200"/>
              <a:gd name="connsiteX192" fmla="*/ 2041307 w 9871370"/>
              <a:gd name="connsiteY192" fmla="*/ 2042771 h 9982200"/>
              <a:gd name="connsiteX193" fmla="*/ 2269520 w 9871370"/>
              <a:gd name="connsiteY193" fmla="*/ 1853236 h 9982200"/>
              <a:gd name="connsiteX194" fmla="*/ 1916827 w 9871370"/>
              <a:gd name="connsiteY194" fmla="*/ 1284629 h 9982200"/>
              <a:gd name="connsiteX195" fmla="*/ 1896081 w 9871370"/>
              <a:gd name="connsiteY195" fmla="*/ 1116153 h 9982200"/>
              <a:gd name="connsiteX196" fmla="*/ 1979067 w 9871370"/>
              <a:gd name="connsiteY196" fmla="*/ 989796 h 9982200"/>
              <a:gd name="connsiteX197" fmla="*/ 2124293 w 9871370"/>
              <a:gd name="connsiteY197" fmla="*/ 947677 h 9982200"/>
              <a:gd name="connsiteX198" fmla="*/ 2269520 w 9871370"/>
              <a:gd name="connsiteY198" fmla="*/ 1010856 h 9982200"/>
              <a:gd name="connsiteX199" fmla="*/ 2725945 w 9871370"/>
              <a:gd name="connsiteY199" fmla="*/ 1516284 h 9982200"/>
              <a:gd name="connsiteX200" fmla="*/ 2974904 w 9871370"/>
              <a:gd name="connsiteY200" fmla="*/ 1368867 h 9982200"/>
              <a:gd name="connsiteX201" fmla="*/ 2746691 w 9871370"/>
              <a:gd name="connsiteY201" fmla="*/ 737082 h 9982200"/>
              <a:gd name="connsiteX202" fmla="*/ 2767438 w 9871370"/>
              <a:gd name="connsiteY202" fmla="*/ 568606 h 9982200"/>
              <a:gd name="connsiteX203" fmla="*/ 2871171 w 9871370"/>
              <a:gd name="connsiteY203" fmla="*/ 463309 h 9982200"/>
              <a:gd name="connsiteX204" fmla="*/ 3037144 w 9871370"/>
              <a:gd name="connsiteY204" fmla="*/ 442250 h 9982200"/>
              <a:gd name="connsiteX205" fmla="*/ 3161624 w 9871370"/>
              <a:gd name="connsiteY205" fmla="*/ 547547 h 9982200"/>
              <a:gd name="connsiteX206" fmla="*/ 3493568 w 9871370"/>
              <a:gd name="connsiteY206" fmla="*/ 1116153 h 9982200"/>
              <a:gd name="connsiteX207" fmla="*/ 3763276 w 9871370"/>
              <a:gd name="connsiteY207" fmla="*/ 1031915 h 9982200"/>
              <a:gd name="connsiteX208" fmla="*/ 3680288 w 9871370"/>
              <a:gd name="connsiteY208" fmla="*/ 358012 h 9982200"/>
              <a:gd name="connsiteX209" fmla="*/ 3721782 w 9871370"/>
              <a:gd name="connsiteY209" fmla="*/ 210595 h 9982200"/>
              <a:gd name="connsiteX210" fmla="*/ 3846260 w 9871370"/>
              <a:gd name="connsiteY210" fmla="*/ 126357 h 9982200"/>
              <a:gd name="connsiteX211" fmla="*/ 4012234 w 9871370"/>
              <a:gd name="connsiteY211" fmla="*/ 147417 h 9982200"/>
              <a:gd name="connsiteX212" fmla="*/ 4115968 w 9871370"/>
              <a:gd name="connsiteY212" fmla="*/ 273774 h 9982200"/>
              <a:gd name="connsiteX213" fmla="*/ 4323432 w 9871370"/>
              <a:gd name="connsiteY213" fmla="*/ 905558 h 9982200"/>
              <a:gd name="connsiteX214" fmla="*/ 4613886 w 9871370"/>
              <a:gd name="connsiteY214" fmla="*/ 863439 h 9982200"/>
              <a:gd name="connsiteX215" fmla="*/ 4655380 w 9871370"/>
              <a:gd name="connsiteY215" fmla="*/ 210595 h 9982200"/>
              <a:gd name="connsiteX216" fmla="*/ 4738366 w 9871370"/>
              <a:gd name="connsiteY216" fmla="*/ 63179 h 9982200"/>
              <a:gd name="connsiteX217" fmla="*/ 4883592 w 9871370"/>
              <a:gd name="connsiteY217"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9871370" h="9982200">
                <a:moveTo>
                  <a:pt x="4935458" y="3945817"/>
                </a:moveTo>
                <a:cubicBezTo>
                  <a:pt x="4358164" y="3945817"/>
                  <a:pt x="3890176" y="4413806"/>
                  <a:pt x="3890176" y="4991100"/>
                </a:cubicBezTo>
                <a:cubicBezTo>
                  <a:pt x="3890176" y="5568394"/>
                  <a:pt x="4358164" y="6036383"/>
                  <a:pt x="4935458" y="6036383"/>
                </a:cubicBezTo>
                <a:cubicBezTo>
                  <a:pt x="5512752" y="6036383"/>
                  <a:pt x="5980740" y="5568394"/>
                  <a:pt x="5980740" y="4991100"/>
                </a:cubicBezTo>
                <a:cubicBezTo>
                  <a:pt x="5980740" y="4413806"/>
                  <a:pt x="5512752" y="3945817"/>
                  <a:pt x="4935458" y="3945817"/>
                </a:cubicBezTo>
                <a:close/>
                <a:moveTo>
                  <a:pt x="4883592" y="0"/>
                </a:moveTo>
                <a:cubicBezTo>
                  <a:pt x="4945832" y="0"/>
                  <a:pt x="4987324" y="21060"/>
                  <a:pt x="5028818" y="63179"/>
                </a:cubicBezTo>
                <a:cubicBezTo>
                  <a:pt x="5070312" y="105298"/>
                  <a:pt x="5111804" y="147417"/>
                  <a:pt x="5111804" y="210595"/>
                </a:cubicBezTo>
                <a:cubicBezTo>
                  <a:pt x="5111804" y="273774"/>
                  <a:pt x="5153298" y="589666"/>
                  <a:pt x="5174044" y="863439"/>
                </a:cubicBezTo>
                <a:cubicBezTo>
                  <a:pt x="5236284" y="863439"/>
                  <a:pt x="5277776" y="863439"/>
                  <a:pt x="5319270" y="884499"/>
                </a:cubicBezTo>
                <a:cubicBezTo>
                  <a:pt x="5360764" y="884499"/>
                  <a:pt x="5423004" y="884499"/>
                  <a:pt x="5464496" y="905558"/>
                </a:cubicBezTo>
                <a:cubicBezTo>
                  <a:pt x="5547484" y="631785"/>
                  <a:pt x="5630468" y="315893"/>
                  <a:pt x="5651216" y="252714"/>
                </a:cubicBezTo>
                <a:cubicBezTo>
                  <a:pt x="5671962" y="210595"/>
                  <a:pt x="5713456" y="168476"/>
                  <a:pt x="5754948" y="126357"/>
                </a:cubicBezTo>
                <a:cubicBezTo>
                  <a:pt x="5796442" y="105298"/>
                  <a:pt x="5858682" y="105298"/>
                  <a:pt x="5920922" y="105298"/>
                </a:cubicBezTo>
                <a:cubicBezTo>
                  <a:pt x="5962416" y="126357"/>
                  <a:pt x="6024654" y="147417"/>
                  <a:pt x="6045402" y="189536"/>
                </a:cubicBezTo>
                <a:cubicBezTo>
                  <a:pt x="6086894" y="231655"/>
                  <a:pt x="6107640" y="294833"/>
                  <a:pt x="6107640" y="336952"/>
                </a:cubicBezTo>
                <a:cubicBezTo>
                  <a:pt x="6086894" y="400131"/>
                  <a:pt x="6066148" y="716023"/>
                  <a:pt x="6024654" y="1010856"/>
                </a:cubicBezTo>
                <a:cubicBezTo>
                  <a:pt x="6128388" y="1031915"/>
                  <a:pt x="6211374" y="1074034"/>
                  <a:pt x="6294360" y="1095094"/>
                </a:cubicBezTo>
                <a:cubicBezTo>
                  <a:pt x="6439588" y="842380"/>
                  <a:pt x="6584812" y="568606"/>
                  <a:pt x="6626306" y="505428"/>
                </a:cubicBezTo>
                <a:cubicBezTo>
                  <a:pt x="6647052" y="463309"/>
                  <a:pt x="6688546" y="421190"/>
                  <a:pt x="6750786" y="421190"/>
                </a:cubicBezTo>
                <a:cubicBezTo>
                  <a:pt x="6792280" y="400131"/>
                  <a:pt x="6854520" y="400131"/>
                  <a:pt x="6896012" y="421190"/>
                </a:cubicBezTo>
                <a:cubicBezTo>
                  <a:pt x="6958252" y="442250"/>
                  <a:pt x="6999744" y="484368"/>
                  <a:pt x="7020492" y="526487"/>
                </a:cubicBezTo>
                <a:cubicBezTo>
                  <a:pt x="7041238" y="589666"/>
                  <a:pt x="7041238" y="631785"/>
                  <a:pt x="7041238" y="694963"/>
                </a:cubicBezTo>
                <a:cubicBezTo>
                  <a:pt x="7020492" y="758142"/>
                  <a:pt x="6916758" y="1052975"/>
                  <a:pt x="6833772" y="1326748"/>
                </a:cubicBezTo>
                <a:cubicBezTo>
                  <a:pt x="6916758" y="1368867"/>
                  <a:pt x="6999744" y="1410986"/>
                  <a:pt x="7082732" y="1474165"/>
                </a:cubicBezTo>
                <a:cubicBezTo>
                  <a:pt x="7269452" y="1242510"/>
                  <a:pt x="7476916" y="1010856"/>
                  <a:pt x="7518410" y="968737"/>
                </a:cubicBezTo>
                <a:cubicBezTo>
                  <a:pt x="7559904" y="926618"/>
                  <a:pt x="7601396" y="905558"/>
                  <a:pt x="7663636" y="884499"/>
                </a:cubicBezTo>
                <a:cubicBezTo>
                  <a:pt x="7705130" y="884499"/>
                  <a:pt x="7767370" y="905558"/>
                  <a:pt x="7808862" y="926618"/>
                </a:cubicBezTo>
                <a:cubicBezTo>
                  <a:pt x="7850356" y="968737"/>
                  <a:pt x="7891848" y="1010856"/>
                  <a:pt x="7891848" y="1074034"/>
                </a:cubicBezTo>
                <a:cubicBezTo>
                  <a:pt x="7912596" y="1116153"/>
                  <a:pt x="7912596" y="1179332"/>
                  <a:pt x="7871102" y="1221451"/>
                </a:cubicBezTo>
                <a:cubicBezTo>
                  <a:pt x="7850356" y="1284629"/>
                  <a:pt x="7684384" y="1558403"/>
                  <a:pt x="7539156" y="1811117"/>
                </a:cubicBezTo>
                <a:cubicBezTo>
                  <a:pt x="7622144" y="1874295"/>
                  <a:pt x="7684384" y="1937474"/>
                  <a:pt x="7767370" y="2000652"/>
                </a:cubicBezTo>
                <a:cubicBezTo>
                  <a:pt x="7995582" y="1832176"/>
                  <a:pt x="8244542" y="1621581"/>
                  <a:pt x="8286034" y="1600522"/>
                </a:cubicBezTo>
                <a:cubicBezTo>
                  <a:pt x="8327528" y="1558403"/>
                  <a:pt x="8389768" y="1537343"/>
                  <a:pt x="8452008" y="1558403"/>
                </a:cubicBezTo>
                <a:cubicBezTo>
                  <a:pt x="8493500" y="1558403"/>
                  <a:pt x="8555740" y="1579462"/>
                  <a:pt x="8576488" y="1621581"/>
                </a:cubicBezTo>
                <a:cubicBezTo>
                  <a:pt x="8617980" y="1663700"/>
                  <a:pt x="8638728" y="1726879"/>
                  <a:pt x="8638728" y="1768998"/>
                </a:cubicBezTo>
                <a:cubicBezTo>
                  <a:pt x="8638728" y="1832176"/>
                  <a:pt x="8638728" y="1874295"/>
                  <a:pt x="8597234" y="1916414"/>
                </a:cubicBezTo>
                <a:cubicBezTo>
                  <a:pt x="8555740" y="1979593"/>
                  <a:pt x="8348274" y="2211247"/>
                  <a:pt x="8140808" y="2421842"/>
                </a:cubicBezTo>
                <a:cubicBezTo>
                  <a:pt x="8203048" y="2506080"/>
                  <a:pt x="8265288" y="2569258"/>
                  <a:pt x="8327528" y="2653496"/>
                </a:cubicBezTo>
                <a:cubicBezTo>
                  <a:pt x="8576488" y="2527139"/>
                  <a:pt x="8866940" y="2400782"/>
                  <a:pt x="8929180" y="2379723"/>
                </a:cubicBezTo>
                <a:cubicBezTo>
                  <a:pt x="8970672" y="2337604"/>
                  <a:pt x="9032912" y="2337604"/>
                  <a:pt x="9074404" y="2358663"/>
                </a:cubicBezTo>
                <a:cubicBezTo>
                  <a:pt x="9136644" y="2379723"/>
                  <a:pt x="9178138" y="2421842"/>
                  <a:pt x="9198884" y="2463961"/>
                </a:cubicBezTo>
                <a:cubicBezTo>
                  <a:pt x="9240378" y="2506080"/>
                  <a:pt x="9240378" y="2569258"/>
                  <a:pt x="9240378" y="2632437"/>
                </a:cubicBezTo>
                <a:cubicBezTo>
                  <a:pt x="9219632" y="2674556"/>
                  <a:pt x="9198884" y="2716675"/>
                  <a:pt x="9157392" y="2758794"/>
                </a:cubicBezTo>
                <a:cubicBezTo>
                  <a:pt x="9095152" y="2800913"/>
                  <a:pt x="8846192" y="2990448"/>
                  <a:pt x="8617980" y="3158924"/>
                </a:cubicBezTo>
                <a:cubicBezTo>
                  <a:pt x="8659472" y="3243162"/>
                  <a:pt x="8700968" y="3327400"/>
                  <a:pt x="8742460" y="3411638"/>
                </a:cubicBezTo>
                <a:cubicBezTo>
                  <a:pt x="9012166" y="3348460"/>
                  <a:pt x="9323364" y="3285281"/>
                  <a:pt x="9385604" y="3264222"/>
                </a:cubicBezTo>
                <a:cubicBezTo>
                  <a:pt x="9427098" y="3243162"/>
                  <a:pt x="9489338" y="3264222"/>
                  <a:pt x="9530832" y="3285281"/>
                </a:cubicBezTo>
                <a:cubicBezTo>
                  <a:pt x="9572324" y="3306341"/>
                  <a:pt x="9613816" y="3348460"/>
                  <a:pt x="9634564" y="3411638"/>
                </a:cubicBezTo>
                <a:cubicBezTo>
                  <a:pt x="9655310" y="3474817"/>
                  <a:pt x="9655310" y="3516936"/>
                  <a:pt x="9634564" y="3580114"/>
                </a:cubicBezTo>
                <a:cubicBezTo>
                  <a:pt x="9613816" y="3622233"/>
                  <a:pt x="9572324" y="3664352"/>
                  <a:pt x="9530832" y="3685412"/>
                </a:cubicBezTo>
                <a:cubicBezTo>
                  <a:pt x="9468592" y="3706471"/>
                  <a:pt x="9178138" y="3832828"/>
                  <a:pt x="8908432" y="3959185"/>
                </a:cubicBezTo>
                <a:cubicBezTo>
                  <a:pt x="8949926" y="4043423"/>
                  <a:pt x="8970672" y="4148720"/>
                  <a:pt x="8970672" y="4232958"/>
                </a:cubicBezTo>
                <a:cubicBezTo>
                  <a:pt x="9261124" y="4232958"/>
                  <a:pt x="9572324" y="4232958"/>
                  <a:pt x="9634564" y="4232958"/>
                </a:cubicBezTo>
                <a:cubicBezTo>
                  <a:pt x="9696804" y="4232958"/>
                  <a:pt x="9759044" y="4254018"/>
                  <a:pt x="9779790" y="4296137"/>
                </a:cubicBezTo>
                <a:cubicBezTo>
                  <a:pt x="9821284" y="4317196"/>
                  <a:pt x="9862776" y="4380375"/>
                  <a:pt x="9862776" y="4422494"/>
                </a:cubicBezTo>
                <a:cubicBezTo>
                  <a:pt x="9862776" y="4485672"/>
                  <a:pt x="9862776" y="4548851"/>
                  <a:pt x="9821284" y="4590970"/>
                </a:cubicBezTo>
                <a:cubicBezTo>
                  <a:pt x="9800536" y="4633089"/>
                  <a:pt x="9759044" y="4675208"/>
                  <a:pt x="9696804" y="4675208"/>
                </a:cubicBezTo>
                <a:cubicBezTo>
                  <a:pt x="9634564" y="4696267"/>
                  <a:pt x="9323364" y="4759446"/>
                  <a:pt x="9053660" y="4822624"/>
                </a:cubicBezTo>
                <a:cubicBezTo>
                  <a:pt x="9053660" y="4906862"/>
                  <a:pt x="9053660" y="5012160"/>
                  <a:pt x="9053660" y="5096398"/>
                </a:cubicBezTo>
                <a:cubicBezTo>
                  <a:pt x="9323364" y="5159576"/>
                  <a:pt x="9634564" y="5222755"/>
                  <a:pt x="9696804" y="5222755"/>
                </a:cubicBezTo>
                <a:cubicBezTo>
                  <a:pt x="9759044" y="5243814"/>
                  <a:pt x="9800536" y="5264874"/>
                  <a:pt x="9842030" y="5328052"/>
                </a:cubicBezTo>
                <a:cubicBezTo>
                  <a:pt x="9862776" y="5370171"/>
                  <a:pt x="9883524" y="5412290"/>
                  <a:pt x="9862776" y="5475469"/>
                </a:cubicBezTo>
                <a:cubicBezTo>
                  <a:pt x="9862776" y="5538647"/>
                  <a:pt x="9842030" y="5580766"/>
                  <a:pt x="9800536" y="5622885"/>
                </a:cubicBezTo>
                <a:cubicBezTo>
                  <a:pt x="9759044" y="5643945"/>
                  <a:pt x="9717550" y="5686064"/>
                  <a:pt x="9655310" y="5686064"/>
                </a:cubicBezTo>
                <a:cubicBezTo>
                  <a:pt x="9593072" y="5686064"/>
                  <a:pt x="9281872" y="5686064"/>
                  <a:pt x="8991420" y="5686064"/>
                </a:cubicBezTo>
                <a:cubicBezTo>
                  <a:pt x="8970672" y="5770302"/>
                  <a:pt x="8949926" y="5875599"/>
                  <a:pt x="8929180" y="5959837"/>
                </a:cubicBezTo>
                <a:cubicBezTo>
                  <a:pt x="9198884" y="6065134"/>
                  <a:pt x="9489338" y="6191491"/>
                  <a:pt x="9551576" y="6212551"/>
                </a:cubicBezTo>
                <a:cubicBezTo>
                  <a:pt x="9593072" y="6233610"/>
                  <a:pt x="9634564" y="6275729"/>
                  <a:pt x="9655310" y="6338908"/>
                </a:cubicBezTo>
                <a:cubicBezTo>
                  <a:pt x="9676056" y="6381027"/>
                  <a:pt x="9676056" y="6444205"/>
                  <a:pt x="9676056" y="6486324"/>
                </a:cubicBezTo>
                <a:cubicBezTo>
                  <a:pt x="9655310" y="6549502"/>
                  <a:pt x="9613816" y="6591622"/>
                  <a:pt x="9572324" y="6612681"/>
                </a:cubicBezTo>
                <a:cubicBezTo>
                  <a:pt x="9530832" y="6654800"/>
                  <a:pt x="9468592" y="6654800"/>
                  <a:pt x="9406352" y="6654800"/>
                </a:cubicBezTo>
                <a:cubicBezTo>
                  <a:pt x="9344112" y="6633740"/>
                  <a:pt x="9032912" y="6570562"/>
                  <a:pt x="8763206" y="6507384"/>
                </a:cubicBezTo>
                <a:cubicBezTo>
                  <a:pt x="8721712" y="6591622"/>
                  <a:pt x="8700968" y="6696919"/>
                  <a:pt x="8659472" y="6781157"/>
                </a:cubicBezTo>
                <a:cubicBezTo>
                  <a:pt x="8887686" y="6928574"/>
                  <a:pt x="9136644" y="7118109"/>
                  <a:pt x="9198884" y="7160228"/>
                </a:cubicBezTo>
                <a:cubicBezTo>
                  <a:pt x="9240378" y="7181288"/>
                  <a:pt x="9261124" y="7244466"/>
                  <a:pt x="9281872" y="7286585"/>
                </a:cubicBezTo>
                <a:cubicBezTo>
                  <a:pt x="9281872" y="7349764"/>
                  <a:pt x="9281872" y="7391882"/>
                  <a:pt x="9261124" y="7455061"/>
                </a:cubicBezTo>
                <a:cubicBezTo>
                  <a:pt x="9219632" y="7497180"/>
                  <a:pt x="9178138" y="7539298"/>
                  <a:pt x="9136644" y="7560358"/>
                </a:cubicBezTo>
                <a:cubicBezTo>
                  <a:pt x="9095152" y="7560358"/>
                  <a:pt x="9032912" y="7581418"/>
                  <a:pt x="8970672" y="7539298"/>
                </a:cubicBezTo>
                <a:cubicBezTo>
                  <a:pt x="8908432" y="7518239"/>
                  <a:pt x="8638728" y="7391882"/>
                  <a:pt x="8369020" y="7265526"/>
                </a:cubicBezTo>
                <a:cubicBezTo>
                  <a:pt x="8327528" y="7349764"/>
                  <a:pt x="8265288" y="7434002"/>
                  <a:pt x="8203048" y="7518239"/>
                </a:cubicBezTo>
                <a:cubicBezTo>
                  <a:pt x="8389768" y="7728834"/>
                  <a:pt x="8617980" y="7960488"/>
                  <a:pt x="8659472" y="8002608"/>
                </a:cubicBezTo>
                <a:cubicBezTo>
                  <a:pt x="8700968" y="8044726"/>
                  <a:pt x="8721712" y="8086846"/>
                  <a:pt x="8721712" y="8150024"/>
                </a:cubicBezTo>
                <a:cubicBezTo>
                  <a:pt x="8721712" y="8192143"/>
                  <a:pt x="8700968" y="8255322"/>
                  <a:pt x="8659472" y="8297440"/>
                </a:cubicBezTo>
                <a:cubicBezTo>
                  <a:pt x="8617980" y="8339560"/>
                  <a:pt x="8576488" y="8360619"/>
                  <a:pt x="8514248" y="8381678"/>
                </a:cubicBezTo>
                <a:cubicBezTo>
                  <a:pt x="8472754" y="8381678"/>
                  <a:pt x="8410514" y="8360619"/>
                  <a:pt x="8369020" y="8339560"/>
                </a:cubicBezTo>
                <a:cubicBezTo>
                  <a:pt x="8306780" y="8297440"/>
                  <a:pt x="8057822" y="8107905"/>
                  <a:pt x="7829608" y="7939429"/>
                </a:cubicBezTo>
                <a:cubicBezTo>
                  <a:pt x="7746624" y="8002608"/>
                  <a:pt x="7684384" y="8065786"/>
                  <a:pt x="7622144" y="8128964"/>
                </a:cubicBezTo>
                <a:cubicBezTo>
                  <a:pt x="7767370" y="8381678"/>
                  <a:pt x="7933342" y="8655452"/>
                  <a:pt x="7954088" y="8718630"/>
                </a:cubicBezTo>
                <a:cubicBezTo>
                  <a:pt x="7995582" y="8760749"/>
                  <a:pt x="7995582" y="8823928"/>
                  <a:pt x="7974836" y="8866047"/>
                </a:cubicBezTo>
                <a:cubicBezTo>
                  <a:pt x="7974836" y="8929225"/>
                  <a:pt x="7933342" y="8971344"/>
                  <a:pt x="7891848" y="8992404"/>
                </a:cubicBezTo>
                <a:cubicBezTo>
                  <a:pt x="7850356" y="9034523"/>
                  <a:pt x="7788116" y="9055582"/>
                  <a:pt x="7746624" y="9034523"/>
                </a:cubicBezTo>
                <a:cubicBezTo>
                  <a:pt x="7684384" y="9034523"/>
                  <a:pt x="7642890" y="9013463"/>
                  <a:pt x="7601396" y="8971344"/>
                </a:cubicBezTo>
                <a:cubicBezTo>
                  <a:pt x="7559904" y="8929225"/>
                  <a:pt x="7352438" y="8697571"/>
                  <a:pt x="7144972" y="8486976"/>
                </a:cubicBezTo>
                <a:cubicBezTo>
                  <a:pt x="7061984" y="8529095"/>
                  <a:pt x="6999744" y="8571214"/>
                  <a:pt x="6896012" y="8634392"/>
                </a:cubicBezTo>
                <a:cubicBezTo>
                  <a:pt x="6999744" y="8887106"/>
                  <a:pt x="7103478" y="9202999"/>
                  <a:pt x="7124224" y="9266177"/>
                </a:cubicBezTo>
                <a:cubicBezTo>
                  <a:pt x="7144972" y="9308296"/>
                  <a:pt x="7144972" y="9371475"/>
                  <a:pt x="7103478" y="9413594"/>
                </a:cubicBezTo>
                <a:cubicBezTo>
                  <a:pt x="7082732" y="9455713"/>
                  <a:pt x="7061984" y="9497832"/>
                  <a:pt x="6999744" y="9518891"/>
                </a:cubicBezTo>
                <a:cubicBezTo>
                  <a:pt x="6958252" y="9561010"/>
                  <a:pt x="6896012" y="9561010"/>
                  <a:pt x="6833772" y="9539951"/>
                </a:cubicBezTo>
                <a:cubicBezTo>
                  <a:pt x="6792280" y="9518891"/>
                  <a:pt x="6750786" y="9497832"/>
                  <a:pt x="6709292" y="9434653"/>
                </a:cubicBezTo>
                <a:cubicBezTo>
                  <a:pt x="6688546" y="9392534"/>
                  <a:pt x="6522572" y="9118761"/>
                  <a:pt x="6377348" y="8866047"/>
                </a:cubicBezTo>
                <a:cubicBezTo>
                  <a:pt x="6294360" y="8908166"/>
                  <a:pt x="6211374" y="8929225"/>
                  <a:pt x="6107640" y="8950285"/>
                </a:cubicBezTo>
                <a:cubicBezTo>
                  <a:pt x="6149134" y="9245118"/>
                  <a:pt x="6190628" y="9561010"/>
                  <a:pt x="6190628" y="9624189"/>
                </a:cubicBezTo>
                <a:cubicBezTo>
                  <a:pt x="6211374" y="9666308"/>
                  <a:pt x="6190628" y="9729486"/>
                  <a:pt x="6149134" y="9771605"/>
                </a:cubicBezTo>
                <a:cubicBezTo>
                  <a:pt x="6128388" y="9813724"/>
                  <a:pt x="6066148" y="9855843"/>
                  <a:pt x="6024654" y="9855843"/>
                </a:cubicBezTo>
                <a:cubicBezTo>
                  <a:pt x="5962416" y="9876903"/>
                  <a:pt x="5900176" y="9855843"/>
                  <a:pt x="5858682" y="9834784"/>
                </a:cubicBezTo>
                <a:cubicBezTo>
                  <a:pt x="5817188" y="9813724"/>
                  <a:pt x="5775696" y="9771605"/>
                  <a:pt x="5754948" y="9708427"/>
                </a:cubicBezTo>
                <a:cubicBezTo>
                  <a:pt x="5734202" y="9645248"/>
                  <a:pt x="5630468" y="9350415"/>
                  <a:pt x="5547484" y="9076642"/>
                </a:cubicBezTo>
                <a:cubicBezTo>
                  <a:pt x="5464496" y="9097701"/>
                  <a:pt x="5360764" y="9097701"/>
                  <a:pt x="5257030" y="9118761"/>
                </a:cubicBezTo>
                <a:cubicBezTo>
                  <a:pt x="5236284" y="9392534"/>
                  <a:pt x="5215536" y="9708427"/>
                  <a:pt x="5215536" y="9771605"/>
                </a:cubicBezTo>
                <a:cubicBezTo>
                  <a:pt x="5215536" y="9834784"/>
                  <a:pt x="5174044" y="9876903"/>
                  <a:pt x="5132550" y="9919022"/>
                </a:cubicBezTo>
                <a:cubicBezTo>
                  <a:pt x="5091058" y="9961141"/>
                  <a:pt x="5049564" y="9982200"/>
                  <a:pt x="4987324" y="9982200"/>
                </a:cubicBezTo>
                <a:cubicBezTo>
                  <a:pt x="4925084" y="9982200"/>
                  <a:pt x="4883592" y="9961141"/>
                  <a:pt x="4842098" y="9919022"/>
                </a:cubicBezTo>
                <a:cubicBezTo>
                  <a:pt x="4800604" y="9897962"/>
                  <a:pt x="4759112" y="9834784"/>
                  <a:pt x="4759112" y="9792665"/>
                </a:cubicBezTo>
                <a:cubicBezTo>
                  <a:pt x="4759112" y="9708427"/>
                  <a:pt x="4717618" y="9392534"/>
                  <a:pt x="4696872" y="9118761"/>
                </a:cubicBezTo>
                <a:cubicBezTo>
                  <a:pt x="4655380" y="9118761"/>
                  <a:pt x="4593140" y="9118761"/>
                  <a:pt x="4551646" y="9097701"/>
                </a:cubicBezTo>
                <a:cubicBezTo>
                  <a:pt x="4510152" y="9097701"/>
                  <a:pt x="4447912" y="9097701"/>
                  <a:pt x="4406420" y="9097701"/>
                </a:cubicBezTo>
                <a:cubicBezTo>
                  <a:pt x="4323432" y="9371475"/>
                  <a:pt x="4240448" y="9666308"/>
                  <a:pt x="4219700" y="9729486"/>
                </a:cubicBezTo>
                <a:cubicBezTo>
                  <a:pt x="4198954" y="9792665"/>
                  <a:pt x="4157460" y="9834784"/>
                  <a:pt x="4115968" y="9855843"/>
                </a:cubicBezTo>
                <a:cubicBezTo>
                  <a:pt x="4074474" y="9876903"/>
                  <a:pt x="4012234" y="9897962"/>
                  <a:pt x="3949994" y="9876903"/>
                </a:cubicBezTo>
                <a:cubicBezTo>
                  <a:pt x="3908500" y="9855843"/>
                  <a:pt x="3846260" y="9834784"/>
                  <a:pt x="3825516" y="9792665"/>
                </a:cubicBezTo>
                <a:cubicBezTo>
                  <a:pt x="3784022" y="9750546"/>
                  <a:pt x="3763276" y="9687367"/>
                  <a:pt x="3784022" y="9645248"/>
                </a:cubicBezTo>
                <a:cubicBezTo>
                  <a:pt x="3784022" y="9582070"/>
                  <a:pt x="3804768" y="9266177"/>
                  <a:pt x="3846260" y="8971344"/>
                </a:cubicBezTo>
                <a:cubicBezTo>
                  <a:pt x="3742528" y="8950285"/>
                  <a:pt x="3659542" y="8929225"/>
                  <a:pt x="3576556" y="8887106"/>
                </a:cubicBezTo>
                <a:cubicBezTo>
                  <a:pt x="3431328" y="9139820"/>
                  <a:pt x="3286104" y="9413594"/>
                  <a:pt x="3244610" y="9476772"/>
                </a:cubicBezTo>
                <a:cubicBezTo>
                  <a:pt x="3223864" y="9518891"/>
                  <a:pt x="3182370" y="9561010"/>
                  <a:pt x="3120130" y="9561010"/>
                </a:cubicBezTo>
                <a:cubicBezTo>
                  <a:pt x="3078637" y="9582070"/>
                  <a:pt x="3016397" y="9582070"/>
                  <a:pt x="2974904" y="9561010"/>
                </a:cubicBezTo>
                <a:cubicBezTo>
                  <a:pt x="2912664" y="9539951"/>
                  <a:pt x="2871171" y="9497832"/>
                  <a:pt x="2850424" y="9455713"/>
                </a:cubicBezTo>
                <a:cubicBezTo>
                  <a:pt x="2829678" y="9413594"/>
                  <a:pt x="2829678" y="9350415"/>
                  <a:pt x="2829678" y="9287237"/>
                </a:cubicBezTo>
                <a:cubicBezTo>
                  <a:pt x="2850424" y="9224058"/>
                  <a:pt x="2954157" y="8929225"/>
                  <a:pt x="3037144" y="8655452"/>
                </a:cubicBezTo>
                <a:cubicBezTo>
                  <a:pt x="2954157" y="8613333"/>
                  <a:pt x="2871171" y="8571214"/>
                  <a:pt x="2788185" y="8508035"/>
                </a:cubicBezTo>
                <a:cubicBezTo>
                  <a:pt x="2601465" y="8739690"/>
                  <a:pt x="2393999" y="8971344"/>
                  <a:pt x="2352506" y="9013463"/>
                </a:cubicBezTo>
                <a:cubicBezTo>
                  <a:pt x="2331759" y="9055582"/>
                  <a:pt x="2269520" y="9076642"/>
                  <a:pt x="2228026" y="9097701"/>
                </a:cubicBezTo>
                <a:cubicBezTo>
                  <a:pt x="2165787" y="9097701"/>
                  <a:pt x="2103547" y="9076642"/>
                  <a:pt x="2062054" y="9055582"/>
                </a:cubicBezTo>
                <a:cubicBezTo>
                  <a:pt x="2020560" y="9013463"/>
                  <a:pt x="1979067" y="8971344"/>
                  <a:pt x="1979067" y="8908166"/>
                </a:cubicBezTo>
                <a:cubicBezTo>
                  <a:pt x="1958321" y="8866047"/>
                  <a:pt x="1958321" y="8802868"/>
                  <a:pt x="1999814" y="8760749"/>
                </a:cubicBezTo>
                <a:cubicBezTo>
                  <a:pt x="2020560" y="8697571"/>
                  <a:pt x="2186533" y="8423797"/>
                  <a:pt x="2331759" y="8192143"/>
                </a:cubicBezTo>
                <a:cubicBezTo>
                  <a:pt x="2248773" y="8128964"/>
                  <a:pt x="2186533" y="8065786"/>
                  <a:pt x="2103547" y="7981548"/>
                </a:cubicBezTo>
                <a:cubicBezTo>
                  <a:pt x="1875334" y="8171084"/>
                  <a:pt x="1626375" y="8360619"/>
                  <a:pt x="1584882" y="8402738"/>
                </a:cubicBezTo>
                <a:cubicBezTo>
                  <a:pt x="1543388" y="8423797"/>
                  <a:pt x="1481149" y="8444857"/>
                  <a:pt x="1418909" y="8423797"/>
                </a:cubicBezTo>
                <a:cubicBezTo>
                  <a:pt x="1377416" y="8423797"/>
                  <a:pt x="1315176" y="8402738"/>
                  <a:pt x="1294429" y="8360619"/>
                </a:cubicBezTo>
                <a:cubicBezTo>
                  <a:pt x="1252936" y="8318500"/>
                  <a:pt x="1232189" y="8255322"/>
                  <a:pt x="1232189" y="8213202"/>
                </a:cubicBezTo>
                <a:cubicBezTo>
                  <a:pt x="1232189" y="8150024"/>
                  <a:pt x="1232189" y="8107905"/>
                  <a:pt x="1273683" y="8065786"/>
                </a:cubicBezTo>
                <a:cubicBezTo>
                  <a:pt x="1315176" y="8002608"/>
                  <a:pt x="1543388" y="7770953"/>
                  <a:pt x="1730108" y="7560358"/>
                </a:cubicBezTo>
                <a:cubicBezTo>
                  <a:pt x="1667868" y="7497180"/>
                  <a:pt x="1605628" y="7412942"/>
                  <a:pt x="1543388" y="7328704"/>
                </a:cubicBezTo>
                <a:cubicBezTo>
                  <a:pt x="1294429" y="7455061"/>
                  <a:pt x="1003977" y="7581418"/>
                  <a:pt x="941737" y="7623536"/>
                </a:cubicBezTo>
                <a:cubicBezTo>
                  <a:pt x="900244" y="7644596"/>
                  <a:pt x="838004" y="7644596"/>
                  <a:pt x="796511" y="7623536"/>
                </a:cubicBezTo>
                <a:cubicBezTo>
                  <a:pt x="734271" y="7602477"/>
                  <a:pt x="692778" y="7560358"/>
                  <a:pt x="672031" y="7518239"/>
                </a:cubicBezTo>
                <a:cubicBezTo>
                  <a:pt x="630538" y="7476120"/>
                  <a:pt x="630538" y="7412942"/>
                  <a:pt x="630538" y="7370823"/>
                </a:cubicBezTo>
                <a:cubicBezTo>
                  <a:pt x="651285" y="7307644"/>
                  <a:pt x="672031" y="7265526"/>
                  <a:pt x="713524" y="7223406"/>
                </a:cubicBezTo>
                <a:cubicBezTo>
                  <a:pt x="775764" y="7181288"/>
                  <a:pt x="1024723" y="7012812"/>
                  <a:pt x="1252936" y="6844336"/>
                </a:cubicBezTo>
                <a:cubicBezTo>
                  <a:pt x="1211443" y="6739038"/>
                  <a:pt x="1169950" y="6654800"/>
                  <a:pt x="1149203" y="6570562"/>
                </a:cubicBezTo>
                <a:cubicBezTo>
                  <a:pt x="858751" y="6633740"/>
                  <a:pt x="547552" y="6717978"/>
                  <a:pt x="485312" y="6717978"/>
                </a:cubicBezTo>
                <a:cubicBezTo>
                  <a:pt x="443818" y="6739038"/>
                  <a:pt x="381579" y="6717978"/>
                  <a:pt x="340085" y="6696919"/>
                </a:cubicBezTo>
                <a:cubicBezTo>
                  <a:pt x="298592" y="6675860"/>
                  <a:pt x="257099" y="6633740"/>
                  <a:pt x="236352" y="6570562"/>
                </a:cubicBezTo>
                <a:cubicBezTo>
                  <a:pt x="215606" y="6528443"/>
                  <a:pt x="215606" y="6465264"/>
                  <a:pt x="236352" y="6402086"/>
                </a:cubicBezTo>
                <a:cubicBezTo>
                  <a:pt x="257099" y="6359967"/>
                  <a:pt x="298592" y="6317848"/>
                  <a:pt x="340085" y="6296789"/>
                </a:cubicBezTo>
                <a:cubicBezTo>
                  <a:pt x="402325" y="6275729"/>
                  <a:pt x="692778" y="6149372"/>
                  <a:pt x="962484" y="6023015"/>
                </a:cubicBezTo>
                <a:cubicBezTo>
                  <a:pt x="941737" y="5938777"/>
                  <a:pt x="920990" y="5833480"/>
                  <a:pt x="900244" y="5749242"/>
                </a:cubicBezTo>
                <a:cubicBezTo>
                  <a:pt x="609791" y="5749242"/>
                  <a:pt x="298592" y="5749242"/>
                  <a:pt x="236352" y="5749242"/>
                </a:cubicBezTo>
                <a:cubicBezTo>
                  <a:pt x="174113" y="5749242"/>
                  <a:pt x="111873" y="5728183"/>
                  <a:pt x="91126" y="5707123"/>
                </a:cubicBezTo>
                <a:cubicBezTo>
                  <a:pt x="49633" y="5665004"/>
                  <a:pt x="8140" y="5601826"/>
                  <a:pt x="8140" y="5559707"/>
                </a:cubicBezTo>
                <a:cubicBezTo>
                  <a:pt x="8140" y="5496528"/>
                  <a:pt x="28886" y="5454409"/>
                  <a:pt x="49633" y="5391231"/>
                </a:cubicBezTo>
                <a:cubicBezTo>
                  <a:pt x="70380" y="5349112"/>
                  <a:pt x="132619" y="5328052"/>
                  <a:pt x="174113" y="5306993"/>
                </a:cubicBezTo>
                <a:cubicBezTo>
                  <a:pt x="236352" y="5285933"/>
                  <a:pt x="547552" y="5222755"/>
                  <a:pt x="838004" y="5180636"/>
                </a:cubicBezTo>
                <a:cubicBezTo>
                  <a:pt x="817257" y="5075338"/>
                  <a:pt x="817257" y="4970041"/>
                  <a:pt x="817257" y="4885803"/>
                </a:cubicBezTo>
                <a:cubicBezTo>
                  <a:pt x="547552" y="4822624"/>
                  <a:pt x="236352" y="4759446"/>
                  <a:pt x="174113" y="4759446"/>
                </a:cubicBezTo>
                <a:cubicBezTo>
                  <a:pt x="111873" y="4738386"/>
                  <a:pt x="70380" y="4717327"/>
                  <a:pt x="49633" y="4675208"/>
                </a:cubicBezTo>
                <a:cubicBezTo>
                  <a:pt x="8140" y="4633089"/>
                  <a:pt x="-12607" y="4569910"/>
                  <a:pt x="8140" y="4506732"/>
                </a:cubicBezTo>
                <a:cubicBezTo>
                  <a:pt x="8140" y="4464613"/>
                  <a:pt x="28886" y="4401434"/>
                  <a:pt x="70380" y="4359315"/>
                </a:cubicBezTo>
                <a:cubicBezTo>
                  <a:pt x="111873" y="4338256"/>
                  <a:pt x="153366" y="4317196"/>
                  <a:pt x="215606" y="4317196"/>
                </a:cubicBezTo>
                <a:cubicBezTo>
                  <a:pt x="277846" y="4317196"/>
                  <a:pt x="589045" y="4317196"/>
                  <a:pt x="879497" y="4317196"/>
                </a:cubicBezTo>
                <a:cubicBezTo>
                  <a:pt x="900244" y="4211899"/>
                  <a:pt x="920990" y="4127661"/>
                  <a:pt x="941737" y="4022363"/>
                </a:cubicBezTo>
                <a:cubicBezTo>
                  <a:pt x="672031" y="3917066"/>
                  <a:pt x="381579" y="3790709"/>
                  <a:pt x="319339" y="3769649"/>
                </a:cubicBezTo>
                <a:cubicBezTo>
                  <a:pt x="277846" y="3748590"/>
                  <a:pt x="236352" y="3706471"/>
                  <a:pt x="215606" y="3643293"/>
                </a:cubicBezTo>
                <a:cubicBezTo>
                  <a:pt x="194859" y="3601174"/>
                  <a:pt x="194859" y="3537995"/>
                  <a:pt x="194859" y="3495876"/>
                </a:cubicBezTo>
                <a:cubicBezTo>
                  <a:pt x="215606" y="3432698"/>
                  <a:pt x="257099" y="3390579"/>
                  <a:pt x="298592" y="3369519"/>
                </a:cubicBezTo>
                <a:cubicBezTo>
                  <a:pt x="340085" y="3327400"/>
                  <a:pt x="402325" y="3327400"/>
                  <a:pt x="464565" y="3327400"/>
                </a:cubicBezTo>
                <a:cubicBezTo>
                  <a:pt x="526805" y="3348460"/>
                  <a:pt x="838004" y="3411638"/>
                  <a:pt x="1107710" y="3474817"/>
                </a:cubicBezTo>
                <a:cubicBezTo>
                  <a:pt x="1149203" y="3390579"/>
                  <a:pt x="1169950" y="3306341"/>
                  <a:pt x="1211443" y="3201043"/>
                </a:cubicBezTo>
                <a:cubicBezTo>
                  <a:pt x="983230" y="3053627"/>
                  <a:pt x="734271" y="2864091"/>
                  <a:pt x="672031" y="2821972"/>
                </a:cubicBezTo>
                <a:cubicBezTo>
                  <a:pt x="630538" y="2800913"/>
                  <a:pt x="609791" y="2737734"/>
                  <a:pt x="589045" y="2695615"/>
                </a:cubicBezTo>
                <a:cubicBezTo>
                  <a:pt x="589045" y="2632437"/>
                  <a:pt x="589045" y="2590318"/>
                  <a:pt x="609791" y="2527139"/>
                </a:cubicBezTo>
                <a:cubicBezTo>
                  <a:pt x="651285" y="2485020"/>
                  <a:pt x="692778" y="2442901"/>
                  <a:pt x="734271" y="2442901"/>
                </a:cubicBezTo>
                <a:cubicBezTo>
                  <a:pt x="796511" y="2421842"/>
                  <a:pt x="838004" y="2421842"/>
                  <a:pt x="900244" y="2442901"/>
                </a:cubicBezTo>
                <a:cubicBezTo>
                  <a:pt x="962484" y="2463961"/>
                  <a:pt x="1252936" y="2590318"/>
                  <a:pt x="1501895" y="2716675"/>
                </a:cubicBezTo>
                <a:cubicBezTo>
                  <a:pt x="1564135" y="2632437"/>
                  <a:pt x="1605628" y="2548199"/>
                  <a:pt x="1667868" y="2485020"/>
                </a:cubicBezTo>
                <a:cubicBezTo>
                  <a:pt x="1481149" y="2274425"/>
                  <a:pt x="1252936" y="2042771"/>
                  <a:pt x="1211443" y="1979593"/>
                </a:cubicBezTo>
                <a:cubicBezTo>
                  <a:pt x="1169950" y="1937474"/>
                  <a:pt x="1149203" y="1895355"/>
                  <a:pt x="1169950" y="1832176"/>
                </a:cubicBezTo>
                <a:cubicBezTo>
                  <a:pt x="1169950" y="1790057"/>
                  <a:pt x="1169950" y="1726879"/>
                  <a:pt x="1211443" y="1684760"/>
                </a:cubicBezTo>
                <a:cubicBezTo>
                  <a:pt x="1252936" y="1642641"/>
                  <a:pt x="1294429" y="1621581"/>
                  <a:pt x="1356669" y="1621581"/>
                </a:cubicBezTo>
                <a:cubicBezTo>
                  <a:pt x="1418909" y="1600522"/>
                  <a:pt x="1460402" y="1621581"/>
                  <a:pt x="1501895" y="1642641"/>
                </a:cubicBezTo>
                <a:cubicBezTo>
                  <a:pt x="1564135" y="1684760"/>
                  <a:pt x="1813094" y="1874295"/>
                  <a:pt x="2041307" y="2042771"/>
                </a:cubicBezTo>
                <a:cubicBezTo>
                  <a:pt x="2124293" y="1979593"/>
                  <a:pt x="2186533" y="1916414"/>
                  <a:pt x="2269520" y="1853236"/>
                </a:cubicBezTo>
                <a:cubicBezTo>
                  <a:pt x="2103547" y="1600522"/>
                  <a:pt x="1958321" y="1326748"/>
                  <a:pt x="1916827" y="1284629"/>
                </a:cubicBezTo>
                <a:cubicBezTo>
                  <a:pt x="1896081" y="1221451"/>
                  <a:pt x="1875334" y="1179332"/>
                  <a:pt x="1896081" y="1116153"/>
                </a:cubicBezTo>
                <a:cubicBezTo>
                  <a:pt x="1896081" y="1074034"/>
                  <a:pt x="1937574" y="1010856"/>
                  <a:pt x="1979067" y="989796"/>
                </a:cubicBezTo>
                <a:cubicBezTo>
                  <a:pt x="2020560" y="947677"/>
                  <a:pt x="2082800" y="926618"/>
                  <a:pt x="2124293" y="947677"/>
                </a:cubicBezTo>
                <a:cubicBezTo>
                  <a:pt x="2186533" y="947677"/>
                  <a:pt x="2228026" y="968737"/>
                  <a:pt x="2269520" y="1010856"/>
                </a:cubicBezTo>
                <a:cubicBezTo>
                  <a:pt x="2311013" y="1052975"/>
                  <a:pt x="2539225" y="1284629"/>
                  <a:pt x="2725945" y="1516284"/>
                </a:cubicBezTo>
                <a:cubicBezTo>
                  <a:pt x="2808931" y="1453105"/>
                  <a:pt x="2891918" y="1410986"/>
                  <a:pt x="2974904" y="1368867"/>
                </a:cubicBezTo>
                <a:cubicBezTo>
                  <a:pt x="2871171" y="1095094"/>
                  <a:pt x="2767438" y="779201"/>
                  <a:pt x="2746691" y="737082"/>
                </a:cubicBezTo>
                <a:cubicBezTo>
                  <a:pt x="2725945" y="673904"/>
                  <a:pt x="2746691" y="610725"/>
                  <a:pt x="2767438" y="568606"/>
                </a:cubicBezTo>
                <a:cubicBezTo>
                  <a:pt x="2788185" y="526487"/>
                  <a:pt x="2829678" y="484368"/>
                  <a:pt x="2871171" y="463309"/>
                </a:cubicBezTo>
                <a:cubicBezTo>
                  <a:pt x="2933411" y="442250"/>
                  <a:pt x="2974904" y="421190"/>
                  <a:pt x="3037144" y="442250"/>
                </a:cubicBezTo>
                <a:cubicBezTo>
                  <a:pt x="3078637" y="463309"/>
                  <a:pt x="3120130" y="484368"/>
                  <a:pt x="3161624" y="547547"/>
                </a:cubicBezTo>
                <a:cubicBezTo>
                  <a:pt x="3182370" y="589666"/>
                  <a:pt x="3348344" y="863439"/>
                  <a:pt x="3493568" y="1116153"/>
                </a:cubicBezTo>
                <a:cubicBezTo>
                  <a:pt x="3576556" y="1095094"/>
                  <a:pt x="3659542" y="1052975"/>
                  <a:pt x="3763276" y="1031915"/>
                </a:cubicBezTo>
                <a:cubicBezTo>
                  <a:pt x="3721782" y="737082"/>
                  <a:pt x="3680288" y="421190"/>
                  <a:pt x="3680288" y="358012"/>
                </a:cubicBezTo>
                <a:cubicBezTo>
                  <a:pt x="3680288" y="315893"/>
                  <a:pt x="3680288" y="252714"/>
                  <a:pt x="3721782" y="210595"/>
                </a:cubicBezTo>
                <a:cubicBezTo>
                  <a:pt x="3763276" y="168476"/>
                  <a:pt x="3804768" y="147417"/>
                  <a:pt x="3846260" y="126357"/>
                </a:cubicBezTo>
                <a:cubicBezTo>
                  <a:pt x="3908500" y="105298"/>
                  <a:pt x="3970740" y="126357"/>
                  <a:pt x="4012234" y="147417"/>
                </a:cubicBezTo>
                <a:cubicBezTo>
                  <a:pt x="4053728" y="168476"/>
                  <a:pt x="4095220" y="210595"/>
                  <a:pt x="4115968" y="273774"/>
                </a:cubicBezTo>
                <a:cubicBezTo>
                  <a:pt x="4136714" y="336952"/>
                  <a:pt x="4240448" y="631785"/>
                  <a:pt x="4323432" y="905558"/>
                </a:cubicBezTo>
                <a:cubicBezTo>
                  <a:pt x="4406420" y="884499"/>
                  <a:pt x="4510152" y="884499"/>
                  <a:pt x="4613886" y="863439"/>
                </a:cubicBezTo>
                <a:cubicBezTo>
                  <a:pt x="4634632" y="589666"/>
                  <a:pt x="4655380" y="273774"/>
                  <a:pt x="4655380" y="210595"/>
                </a:cubicBezTo>
                <a:cubicBezTo>
                  <a:pt x="4676126" y="147417"/>
                  <a:pt x="4696872" y="105298"/>
                  <a:pt x="4738366" y="63179"/>
                </a:cubicBezTo>
                <a:cubicBezTo>
                  <a:pt x="4779858" y="21060"/>
                  <a:pt x="4821352" y="0"/>
                  <a:pt x="4883592" y="0"/>
                </a:cubicBez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10104437" y="7987255"/>
            <a:ext cx="4308769" cy="4357145"/>
          </a:xfrm>
          <a:custGeom>
            <a:avLst/>
            <a:gdLst>
              <a:gd name="connsiteX0" fmla="*/ 4935458 w 9871370"/>
              <a:gd name="connsiteY0" fmla="*/ 3945817 h 9982200"/>
              <a:gd name="connsiteX1" fmla="*/ 3890176 w 9871370"/>
              <a:gd name="connsiteY1" fmla="*/ 4991100 h 9982200"/>
              <a:gd name="connsiteX2" fmla="*/ 4935458 w 9871370"/>
              <a:gd name="connsiteY2" fmla="*/ 6036383 h 9982200"/>
              <a:gd name="connsiteX3" fmla="*/ 5980740 w 9871370"/>
              <a:gd name="connsiteY3" fmla="*/ 4991100 h 9982200"/>
              <a:gd name="connsiteX4" fmla="*/ 4935458 w 9871370"/>
              <a:gd name="connsiteY4" fmla="*/ 3945817 h 9982200"/>
              <a:gd name="connsiteX5" fmla="*/ 4883592 w 9871370"/>
              <a:gd name="connsiteY5" fmla="*/ 0 h 9982200"/>
              <a:gd name="connsiteX6" fmla="*/ 5028818 w 9871370"/>
              <a:gd name="connsiteY6" fmla="*/ 63179 h 9982200"/>
              <a:gd name="connsiteX7" fmla="*/ 5111804 w 9871370"/>
              <a:gd name="connsiteY7" fmla="*/ 210595 h 9982200"/>
              <a:gd name="connsiteX8" fmla="*/ 5174044 w 9871370"/>
              <a:gd name="connsiteY8" fmla="*/ 863439 h 9982200"/>
              <a:gd name="connsiteX9" fmla="*/ 5319270 w 9871370"/>
              <a:gd name="connsiteY9" fmla="*/ 884499 h 9982200"/>
              <a:gd name="connsiteX10" fmla="*/ 5464496 w 9871370"/>
              <a:gd name="connsiteY10" fmla="*/ 905558 h 9982200"/>
              <a:gd name="connsiteX11" fmla="*/ 5651216 w 9871370"/>
              <a:gd name="connsiteY11" fmla="*/ 252714 h 9982200"/>
              <a:gd name="connsiteX12" fmla="*/ 5754948 w 9871370"/>
              <a:gd name="connsiteY12" fmla="*/ 126357 h 9982200"/>
              <a:gd name="connsiteX13" fmla="*/ 5920922 w 9871370"/>
              <a:gd name="connsiteY13" fmla="*/ 105298 h 9982200"/>
              <a:gd name="connsiteX14" fmla="*/ 6045402 w 9871370"/>
              <a:gd name="connsiteY14" fmla="*/ 189536 h 9982200"/>
              <a:gd name="connsiteX15" fmla="*/ 6107640 w 9871370"/>
              <a:gd name="connsiteY15" fmla="*/ 336952 h 9982200"/>
              <a:gd name="connsiteX16" fmla="*/ 6024654 w 9871370"/>
              <a:gd name="connsiteY16" fmla="*/ 1010856 h 9982200"/>
              <a:gd name="connsiteX17" fmla="*/ 6294360 w 9871370"/>
              <a:gd name="connsiteY17" fmla="*/ 1095094 h 9982200"/>
              <a:gd name="connsiteX18" fmla="*/ 6626306 w 9871370"/>
              <a:gd name="connsiteY18" fmla="*/ 505428 h 9982200"/>
              <a:gd name="connsiteX19" fmla="*/ 6750786 w 9871370"/>
              <a:gd name="connsiteY19" fmla="*/ 421190 h 9982200"/>
              <a:gd name="connsiteX20" fmla="*/ 6896012 w 9871370"/>
              <a:gd name="connsiteY20" fmla="*/ 421190 h 9982200"/>
              <a:gd name="connsiteX21" fmla="*/ 7020492 w 9871370"/>
              <a:gd name="connsiteY21" fmla="*/ 526487 h 9982200"/>
              <a:gd name="connsiteX22" fmla="*/ 7041238 w 9871370"/>
              <a:gd name="connsiteY22" fmla="*/ 694963 h 9982200"/>
              <a:gd name="connsiteX23" fmla="*/ 6833772 w 9871370"/>
              <a:gd name="connsiteY23" fmla="*/ 1326748 h 9982200"/>
              <a:gd name="connsiteX24" fmla="*/ 7082732 w 9871370"/>
              <a:gd name="connsiteY24" fmla="*/ 1474165 h 9982200"/>
              <a:gd name="connsiteX25" fmla="*/ 7518410 w 9871370"/>
              <a:gd name="connsiteY25" fmla="*/ 968737 h 9982200"/>
              <a:gd name="connsiteX26" fmla="*/ 7663636 w 9871370"/>
              <a:gd name="connsiteY26" fmla="*/ 884499 h 9982200"/>
              <a:gd name="connsiteX27" fmla="*/ 7808862 w 9871370"/>
              <a:gd name="connsiteY27" fmla="*/ 926618 h 9982200"/>
              <a:gd name="connsiteX28" fmla="*/ 7891848 w 9871370"/>
              <a:gd name="connsiteY28" fmla="*/ 1074034 h 9982200"/>
              <a:gd name="connsiteX29" fmla="*/ 7871102 w 9871370"/>
              <a:gd name="connsiteY29" fmla="*/ 1221451 h 9982200"/>
              <a:gd name="connsiteX30" fmla="*/ 7539156 w 9871370"/>
              <a:gd name="connsiteY30" fmla="*/ 1811117 h 9982200"/>
              <a:gd name="connsiteX31" fmla="*/ 7767370 w 9871370"/>
              <a:gd name="connsiteY31" fmla="*/ 2000652 h 9982200"/>
              <a:gd name="connsiteX32" fmla="*/ 8286034 w 9871370"/>
              <a:gd name="connsiteY32" fmla="*/ 1600522 h 9982200"/>
              <a:gd name="connsiteX33" fmla="*/ 8452008 w 9871370"/>
              <a:gd name="connsiteY33" fmla="*/ 1558403 h 9982200"/>
              <a:gd name="connsiteX34" fmla="*/ 8576488 w 9871370"/>
              <a:gd name="connsiteY34" fmla="*/ 1621581 h 9982200"/>
              <a:gd name="connsiteX35" fmla="*/ 8638728 w 9871370"/>
              <a:gd name="connsiteY35" fmla="*/ 1768998 h 9982200"/>
              <a:gd name="connsiteX36" fmla="*/ 8597234 w 9871370"/>
              <a:gd name="connsiteY36" fmla="*/ 1916414 h 9982200"/>
              <a:gd name="connsiteX37" fmla="*/ 8140808 w 9871370"/>
              <a:gd name="connsiteY37" fmla="*/ 2421842 h 9982200"/>
              <a:gd name="connsiteX38" fmla="*/ 8327528 w 9871370"/>
              <a:gd name="connsiteY38" fmla="*/ 2653496 h 9982200"/>
              <a:gd name="connsiteX39" fmla="*/ 8929180 w 9871370"/>
              <a:gd name="connsiteY39" fmla="*/ 2379723 h 9982200"/>
              <a:gd name="connsiteX40" fmla="*/ 9074404 w 9871370"/>
              <a:gd name="connsiteY40" fmla="*/ 2358663 h 9982200"/>
              <a:gd name="connsiteX41" fmla="*/ 9198884 w 9871370"/>
              <a:gd name="connsiteY41" fmla="*/ 2463961 h 9982200"/>
              <a:gd name="connsiteX42" fmla="*/ 9240378 w 9871370"/>
              <a:gd name="connsiteY42" fmla="*/ 2632437 h 9982200"/>
              <a:gd name="connsiteX43" fmla="*/ 9157392 w 9871370"/>
              <a:gd name="connsiteY43" fmla="*/ 2758794 h 9982200"/>
              <a:gd name="connsiteX44" fmla="*/ 8617980 w 9871370"/>
              <a:gd name="connsiteY44" fmla="*/ 3158924 h 9982200"/>
              <a:gd name="connsiteX45" fmla="*/ 8742460 w 9871370"/>
              <a:gd name="connsiteY45" fmla="*/ 3411638 h 9982200"/>
              <a:gd name="connsiteX46" fmla="*/ 9385604 w 9871370"/>
              <a:gd name="connsiteY46" fmla="*/ 3264222 h 9982200"/>
              <a:gd name="connsiteX47" fmla="*/ 9530832 w 9871370"/>
              <a:gd name="connsiteY47" fmla="*/ 3285281 h 9982200"/>
              <a:gd name="connsiteX48" fmla="*/ 9634564 w 9871370"/>
              <a:gd name="connsiteY48" fmla="*/ 3411638 h 9982200"/>
              <a:gd name="connsiteX49" fmla="*/ 9634564 w 9871370"/>
              <a:gd name="connsiteY49" fmla="*/ 3580114 h 9982200"/>
              <a:gd name="connsiteX50" fmla="*/ 9530832 w 9871370"/>
              <a:gd name="connsiteY50" fmla="*/ 3685412 h 9982200"/>
              <a:gd name="connsiteX51" fmla="*/ 8908432 w 9871370"/>
              <a:gd name="connsiteY51" fmla="*/ 3959185 h 9982200"/>
              <a:gd name="connsiteX52" fmla="*/ 8970672 w 9871370"/>
              <a:gd name="connsiteY52" fmla="*/ 4232958 h 9982200"/>
              <a:gd name="connsiteX53" fmla="*/ 9634564 w 9871370"/>
              <a:gd name="connsiteY53" fmla="*/ 4232958 h 9982200"/>
              <a:gd name="connsiteX54" fmla="*/ 9779790 w 9871370"/>
              <a:gd name="connsiteY54" fmla="*/ 4296137 h 9982200"/>
              <a:gd name="connsiteX55" fmla="*/ 9862776 w 9871370"/>
              <a:gd name="connsiteY55" fmla="*/ 4422494 h 9982200"/>
              <a:gd name="connsiteX56" fmla="*/ 9821284 w 9871370"/>
              <a:gd name="connsiteY56" fmla="*/ 4590970 h 9982200"/>
              <a:gd name="connsiteX57" fmla="*/ 9696804 w 9871370"/>
              <a:gd name="connsiteY57" fmla="*/ 4675208 h 9982200"/>
              <a:gd name="connsiteX58" fmla="*/ 9053660 w 9871370"/>
              <a:gd name="connsiteY58" fmla="*/ 4822624 h 9982200"/>
              <a:gd name="connsiteX59" fmla="*/ 9053660 w 9871370"/>
              <a:gd name="connsiteY59" fmla="*/ 5096398 h 9982200"/>
              <a:gd name="connsiteX60" fmla="*/ 9696804 w 9871370"/>
              <a:gd name="connsiteY60" fmla="*/ 5222755 h 9982200"/>
              <a:gd name="connsiteX61" fmla="*/ 9842030 w 9871370"/>
              <a:gd name="connsiteY61" fmla="*/ 5328052 h 9982200"/>
              <a:gd name="connsiteX62" fmla="*/ 9862776 w 9871370"/>
              <a:gd name="connsiteY62" fmla="*/ 5475469 h 9982200"/>
              <a:gd name="connsiteX63" fmla="*/ 9800536 w 9871370"/>
              <a:gd name="connsiteY63" fmla="*/ 5622885 h 9982200"/>
              <a:gd name="connsiteX64" fmla="*/ 9655310 w 9871370"/>
              <a:gd name="connsiteY64" fmla="*/ 5686064 h 9982200"/>
              <a:gd name="connsiteX65" fmla="*/ 8991420 w 9871370"/>
              <a:gd name="connsiteY65" fmla="*/ 5686064 h 9982200"/>
              <a:gd name="connsiteX66" fmla="*/ 8929180 w 9871370"/>
              <a:gd name="connsiteY66" fmla="*/ 5959837 h 9982200"/>
              <a:gd name="connsiteX67" fmla="*/ 9551576 w 9871370"/>
              <a:gd name="connsiteY67" fmla="*/ 6212551 h 9982200"/>
              <a:gd name="connsiteX68" fmla="*/ 9655310 w 9871370"/>
              <a:gd name="connsiteY68" fmla="*/ 6338908 h 9982200"/>
              <a:gd name="connsiteX69" fmla="*/ 9676056 w 9871370"/>
              <a:gd name="connsiteY69" fmla="*/ 6486324 h 9982200"/>
              <a:gd name="connsiteX70" fmla="*/ 9572324 w 9871370"/>
              <a:gd name="connsiteY70" fmla="*/ 6612681 h 9982200"/>
              <a:gd name="connsiteX71" fmla="*/ 9406352 w 9871370"/>
              <a:gd name="connsiteY71" fmla="*/ 6654800 h 9982200"/>
              <a:gd name="connsiteX72" fmla="*/ 8763206 w 9871370"/>
              <a:gd name="connsiteY72" fmla="*/ 6507384 h 9982200"/>
              <a:gd name="connsiteX73" fmla="*/ 8659472 w 9871370"/>
              <a:gd name="connsiteY73" fmla="*/ 6781157 h 9982200"/>
              <a:gd name="connsiteX74" fmla="*/ 9198884 w 9871370"/>
              <a:gd name="connsiteY74" fmla="*/ 7160228 h 9982200"/>
              <a:gd name="connsiteX75" fmla="*/ 9281872 w 9871370"/>
              <a:gd name="connsiteY75" fmla="*/ 7286585 h 9982200"/>
              <a:gd name="connsiteX76" fmla="*/ 9261124 w 9871370"/>
              <a:gd name="connsiteY76" fmla="*/ 7455061 h 9982200"/>
              <a:gd name="connsiteX77" fmla="*/ 9136644 w 9871370"/>
              <a:gd name="connsiteY77" fmla="*/ 7560358 h 9982200"/>
              <a:gd name="connsiteX78" fmla="*/ 8970672 w 9871370"/>
              <a:gd name="connsiteY78" fmla="*/ 7539298 h 9982200"/>
              <a:gd name="connsiteX79" fmla="*/ 8369020 w 9871370"/>
              <a:gd name="connsiteY79" fmla="*/ 7265526 h 9982200"/>
              <a:gd name="connsiteX80" fmla="*/ 8203048 w 9871370"/>
              <a:gd name="connsiteY80" fmla="*/ 7518239 h 9982200"/>
              <a:gd name="connsiteX81" fmla="*/ 8659472 w 9871370"/>
              <a:gd name="connsiteY81" fmla="*/ 8002608 h 9982200"/>
              <a:gd name="connsiteX82" fmla="*/ 8721712 w 9871370"/>
              <a:gd name="connsiteY82" fmla="*/ 8150024 h 9982200"/>
              <a:gd name="connsiteX83" fmla="*/ 8659472 w 9871370"/>
              <a:gd name="connsiteY83" fmla="*/ 8297440 h 9982200"/>
              <a:gd name="connsiteX84" fmla="*/ 8514248 w 9871370"/>
              <a:gd name="connsiteY84" fmla="*/ 8381678 h 9982200"/>
              <a:gd name="connsiteX85" fmla="*/ 8369020 w 9871370"/>
              <a:gd name="connsiteY85" fmla="*/ 8339560 h 9982200"/>
              <a:gd name="connsiteX86" fmla="*/ 7829608 w 9871370"/>
              <a:gd name="connsiteY86" fmla="*/ 7939429 h 9982200"/>
              <a:gd name="connsiteX87" fmla="*/ 7622144 w 9871370"/>
              <a:gd name="connsiteY87" fmla="*/ 8128964 h 9982200"/>
              <a:gd name="connsiteX88" fmla="*/ 7954088 w 9871370"/>
              <a:gd name="connsiteY88" fmla="*/ 8718630 h 9982200"/>
              <a:gd name="connsiteX89" fmla="*/ 7974836 w 9871370"/>
              <a:gd name="connsiteY89" fmla="*/ 8866047 h 9982200"/>
              <a:gd name="connsiteX90" fmla="*/ 7891848 w 9871370"/>
              <a:gd name="connsiteY90" fmla="*/ 8992404 h 9982200"/>
              <a:gd name="connsiteX91" fmla="*/ 7746624 w 9871370"/>
              <a:gd name="connsiteY91" fmla="*/ 9034523 h 9982200"/>
              <a:gd name="connsiteX92" fmla="*/ 7601396 w 9871370"/>
              <a:gd name="connsiteY92" fmla="*/ 8971344 h 9982200"/>
              <a:gd name="connsiteX93" fmla="*/ 7144972 w 9871370"/>
              <a:gd name="connsiteY93" fmla="*/ 8486976 h 9982200"/>
              <a:gd name="connsiteX94" fmla="*/ 6896012 w 9871370"/>
              <a:gd name="connsiteY94" fmla="*/ 8634392 h 9982200"/>
              <a:gd name="connsiteX95" fmla="*/ 7124224 w 9871370"/>
              <a:gd name="connsiteY95" fmla="*/ 9266177 h 9982200"/>
              <a:gd name="connsiteX96" fmla="*/ 7103478 w 9871370"/>
              <a:gd name="connsiteY96" fmla="*/ 9413594 h 9982200"/>
              <a:gd name="connsiteX97" fmla="*/ 6999744 w 9871370"/>
              <a:gd name="connsiteY97" fmla="*/ 9518891 h 9982200"/>
              <a:gd name="connsiteX98" fmla="*/ 6833772 w 9871370"/>
              <a:gd name="connsiteY98" fmla="*/ 9539951 h 9982200"/>
              <a:gd name="connsiteX99" fmla="*/ 6709292 w 9871370"/>
              <a:gd name="connsiteY99" fmla="*/ 9434653 h 9982200"/>
              <a:gd name="connsiteX100" fmla="*/ 6377348 w 9871370"/>
              <a:gd name="connsiteY100" fmla="*/ 8866047 h 9982200"/>
              <a:gd name="connsiteX101" fmla="*/ 6107640 w 9871370"/>
              <a:gd name="connsiteY101" fmla="*/ 8950285 h 9982200"/>
              <a:gd name="connsiteX102" fmla="*/ 6190628 w 9871370"/>
              <a:gd name="connsiteY102" fmla="*/ 9624189 h 9982200"/>
              <a:gd name="connsiteX103" fmla="*/ 6149134 w 9871370"/>
              <a:gd name="connsiteY103" fmla="*/ 9771605 h 9982200"/>
              <a:gd name="connsiteX104" fmla="*/ 6024654 w 9871370"/>
              <a:gd name="connsiteY104" fmla="*/ 9855843 h 9982200"/>
              <a:gd name="connsiteX105" fmla="*/ 5858682 w 9871370"/>
              <a:gd name="connsiteY105" fmla="*/ 9834784 h 9982200"/>
              <a:gd name="connsiteX106" fmla="*/ 5754948 w 9871370"/>
              <a:gd name="connsiteY106" fmla="*/ 9708427 h 9982200"/>
              <a:gd name="connsiteX107" fmla="*/ 5547484 w 9871370"/>
              <a:gd name="connsiteY107" fmla="*/ 9076642 h 9982200"/>
              <a:gd name="connsiteX108" fmla="*/ 5257030 w 9871370"/>
              <a:gd name="connsiteY108" fmla="*/ 9118761 h 9982200"/>
              <a:gd name="connsiteX109" fmla="*/ 5215536 w 9871370"/>
              <a:gd name="connsiteY109" fmla="*/ 9771605 h 9982200"/>
              <a:gd name="connsiteX110" fmla="*/ 5132550 w 9871370"/>
              <a:gd name="connsiteY110" fmla="*/ 9919022 h 9982200"/>
              <a:gd name="connsiteX111" fmla="*/ 4987324 w 9871370"/>
              <a:gd name="connsiteY111" fmla="*/ 9982200 h 9982200"/>
              <a:gd name="connsiteX112" fmla="*/ 4842098 w 9871370"/>
              <a:gd name="connsiteY112" fmla="*/ 9919022 h 9982200"/>
              <a:gd name="connsiteX113" fmla="*/ 4759112 w 9871370"/>
              <a:gd name="connsiteY113" fmla="*/ 9792665 h 9982200"/>
              <a:gd name="connsiteX114" fmla="*/ 4696872 w 9871370"/>
              <a:gd name="connsiteY114" fmla="*/ 9118761 h 9982200"/>
              <a:gd name="connsiteX115" fmla="*/ 4551646 w 9871370"/>
              <a:gd name="connsiteY115" fmla="*/ 9097701 h 9982200"/>
              <a:gd name="connsiteX116" fmla="*/ 4406420 w 9871370"/>
              <a:gd name="connsiteY116" fmla="*/ 9097701 h 9982200"/>
              <a:gd name="connsiteX117" fmla="*/ 4219700 w 9871370"/>
              <a:gd name="connsiteY117" fmla="*/ 9729486 h 9982200"/>
              <a:gd name="connsiteX118" fmla="*/ 4115968 w 9871370"/>
              <a:gd name="connsiteY118" fmla="*/ 9855843 h 9982200"/>
              <a:gd name="connsiteX119" fmla="*/ 3949994 w 9871370"/>
              <a:gd name="connsiteY119" fmla="*/ 9876903 h 9982200"/>
              <a:gd name="connsiteX120" fmla="*/ 3825516 w 9871370"/>
              <a:gd name="connsiteY120" fmla="*/ 9792665 h 9982200"/>
              <a:gd name="connsiteX121" fmla="*/ 3784022 w 9871370"/>
              <a:gd name="connsiteY121" fmla="*/ 9645248 h 9982200"/>
              <a:gd name="connsiteX122" fmla="*/ 3846260 w 9871370"/>
              <a:gd name="connsiteY122" fmla="*/ 8971344 h 9982200"/>
              <a:gd name="connsiteX123" fmla="*/ 3576556 w 9871370"/>
              <a:gd name="connsiteY123" fmla="*/ 8887106 h 9982200"/>
              <a:gd name="connsiteX124" fmla="*/ 3244610 w 9871370"/>
              <a:gd name="connsiteY124" fmla="*/ 9476772 h 9982200"/>
              <a:gd name="connsiteX125" fmla="*/ 3120130 w 9871370"/>
              <a:gd name="connsiteY125" fmla="*/ 9561010 h 9982200"/>
              <a:gd name="connsiteX126" fmla="*/ 2974904 w 9871370"/>
              <a:gd name="connsiteY126" fmla="*/ 9561010 h 9982200"/>
              <a:gd name="connsiteX127" fmla="*/ 2850424 w 9871370"/>
              <a:gd name="connsiteY127" fmla="*/ 9455713 h 9982200"/>
              <a:gd name="connsiteX128" fmla="*/ 2829678 w 9871370"/>
              <a:gd name="connsiteY128" fmla="*/ 9287237 h 9982200"/>
              <a:gd name="connsiteX129" fmla="*/ 3037144 w 9871370"/>
              <a:gd name="connsiteY129" fmla="*/ 8655452 h 9982200"/>
              <a:gd name="connsiteX130" fmla="*/ 2788185 w 9871370"/>
              <a:gd name="connsiteY130" fmla="*/ 8508035 h 9982200"/>
              <a:gd name="connsiteX131" fmla="*/ 2352506 w 9871370"/>
              <a:gd name="connsiteY131" fmla="*/ 9013463 h 9982200"/>
              <a:gd name="connsiteX132" fmla="*/ 2228026 w 9871370"/>
              <a:gd name="connsiteY132" fmla="*/ 9097701 h 9982200"/>
              <a:gd name="connsiteX133" fmla="*/ 2062054 w 9871370"/>
              <a:gd name="connsiteY133" fmla="*/ 9055582 h 9982200"/>
              <a:gd name="connsiteX134" fmla="*/ 1979067 w 9871370"/>
              <a:gd name="connsiteY134" fmla="*/ 8908166 h 9982200"/>
              <a:gd name="connsiteX135" fmla="*/ 1999814 w 9871370"/>
              <a:gd name="connsiteY135" fmla="*/ 8760749 h 9982200"/>
              <a:gd name="connsiteX136" fmla="*/ 2331759 w 9871370"/>
              <a:gd name="connsiteY136" fmla="*/ 8192143 h 9982200"/>
              <a:gd name="connsiteX137" fmla="*/ 2103547 w 9871370"/>
              <a:gd name="connsiteY137" fmla="*/ 7981548 h 9982200"/>
              <a:gd name="connsiteX138" fmla="*/ 1584882 w 9871370"/>
              <a:gd name="connsiteY138" fmla="*/ 8402738 h 9982200"/>
              <a:gd name="connsiteX139" fmla="*/ 1418909 w 9871370"/>
              <a:gd name="connsiteY139" fmla="*/ 8423797 h 9982200"/>
              <a:gd name="connsiteX140" fmla="*/ 1294429 w 9871370"/>
              <a:gd name="connsiteY140" fmla="*/ 8360619 h 9982200"/>
              <a:gd name="connsiteX141" fmla="*/ 1232189 w 9871370"/>
              <a:gd name="connsiteY141" fmla="*/ 8213202 h 9982200"/>
              <a:gd name="connsiteX142" fmla="*/ 1273683 w 9871370"/>
              <a:gd name="connsiteY142" fmla="*/ 8065786 h 9982200"/>
              <a:gd name="connsiteX143" fmla="*/ 1730108 w 9871370"/>
              <a:gd name="connsiteY143" fmla="*/ 7560358 h 9982200"/>
              <a:gd name="connsiteX144" fmla="*/ 1543388 w 9871370"/>
              <a:gd name="connsiteY144" fmla="*/ 7328704 h 9982200"/>
              <a:gd name="connsiteX145" fmla="*/ 941737 w 9871370"/>
              <a:gd name="connsiteY145" fmla="*/ 7623536 h 9982200"/>
              <a:gd name="connsiteX146" fmla="*/ 796511 w 9871370"/>
              <a:gd name="connsiteY146" fmla="*/ 7623536 h 9982200"/>
              <a:gd name="connsiteX147" fmla="*/ 672031 w 9871370"/>
              <a:gd name="connsiteY147" fmla="*/ 7518239 h 9982200"/>
              <a:gd name="connsiteX148" fmla="*/ 630538 w 9871370"/>
              <a:gd name="connsiteY148" fmla="*/ 7370823 h 9982200"/>
              <a:gd name="connsiteX149" fmla="*/ 713524 w 9871370"/>
              <a:gd name="connsiteY149" fmla="*/ 7223406 h 9982200"/>
              <a:gd name="connsiteX150" fmla="*/ 1252936 w 9871370"/>
              <a:gd name="connsiteY150" fmla="*/ 6844336 h 9982200"/>
              <a:gd name="connsiteX151" fmla="*/ 1149203 w 9871370"/>
              <a:gd name="connsiteY151" fmla="*/ 6570562 h 9982200"/>
              <a:gd name="connsiteX152" fmla="*/ 485312 w 9871370"/>
              <a:gd name="connsiteY152" fmla="*/ 6717978 h 9982200"/>
              <a:gd name="connsiteX153" fmla="*/ 340085 w 9871370"/>
              <a:gd name="connsiteY153" fmla="*/ 6696919 h 9982200"/>
              <a:gd name="connsiteX154" fmla="*/ 236352 w 9871370"/>
              <a:gd name="connsiteY154" fmla="*/ 6570562 h 9982200"/>
              <a:gd name="connsiteX155" fmla="*/ 236352 w 9871370"/>
              <a:gd name="connsiteY155" fmla="*/ 6402086 h 9982200"/>
              <a:gd name="connsiteX156" fmla="*/ 340085 w 9871370"/>
              <a:gd name="connsiteY156" fmla="*/ 6296789 h 9982200"/>
              <a:gd name="connsiteX157" fmla="*/ 962484 w 9871370"/>
              <a:gd name="connsiteY157" fmla="*/ 6023015 h 9982200"/>
              <a:gd name="connsiteX158" fmla="*/ 900244 w 9871370"/>
              <a:gd name="connsiteY158" fmla="*/ 5749242 h 9982200"/>
              <a:gd name="connsiteX159" fmla="*/ 236352 w 9871370"/>
              <a:gd name="connsiteY159" fmla="*/ 5749242 h 9982200"/>
              <a:gd name="connsiteX160" fmla="*/ 91126 w 9871370"/>
              <a:gd name="connsiteY160" fmla="*/ 5707123 h 9982200"/>
              <a:gd name="connsiteX161" fmla="*/ 8140 w 9871370"/>
              <a:gd name="connsiteY161" fmla="*/ 5559707 h 9982200"/>
              <a:gd name="connsiteX162" fmla="*/ 49633 w 9871370"/>
              <a:gd name="connsiteY162" fmla="*/ 5391231 h 9982200"/>
              <a:gd name="connsiteX163" fmla="*/ 174113 w 9871370"/>
              <a:gd name="connsiteY163" fmla="*/ 5306993 h 9982200"/>
              <a:gd name="connsiteX164" fmla="*/ 838004 w 9871370"/>
              <a:gd name="connsiteY164" fmla="*/ 5180636 h 9982200"/>
              <a:gd name="connsiteX165" fmla="*/ 817257 w 9871370"/>
              <a:gd name="connsiteY165" fmla="*/ 4885803 h 9982200"/>
              <a:gd name="connsiteX166" fmla="*/ 174113 w 9871370"/>
              <a:gd name="connsiteY166" fmla="*/ 4759446 h 9982200"/>
              <a:gd name="connsiteX167" fmla="*/ 49633 w 9871370"/>
              <a:gd name="connsiteY167" fmla="*/ 4675208 h 9982200"/>
              <a:gd name="connsiteX168" fmla="*/ 8140 w 9871370"/>
              <a:gd name="connsiteY168" fmla="*/ 4506732 h 9982200"/>
              <a:gd name="connsiteX169" fmla="*/ 70380 w 9871370"/>
              <a:gd name="connsiteY169" fmla="*/ 4359315 h 9982200"/>
              <a:gd name="connsiteX170" fmla="*/ 215606 w 9871370"/>
              <a:gd name="connsiteY170" fmla="*/ 4317196 h 9982200"/>
              <a:gd name="connsiteX171" fmla="*/ 879497 w 9871370"/>
              <a:gd name="connsiteY171" fmla="*/ 4317196 h 9982200"/>
              <a:gd name="connsiteX172" fmla="*/ 941737 w 9871370"/>
              <a:gd name="connsiteY172" fmla="*/ 4022363 h 9982200"/>
              <a:gd name="connsiteX173" fmla="*/ 319339 w 9871370"/>
              <a:gd name="connsiteY173" fmla="*/ 3769649 h 9982200"/>
              <a:gd name="connsiteX174" fmla="*/ 215606 w 9871370"/>
              <a:gd name="connsiteY174" fmla="*/ 3643293 h 9982200"/>
              <a:gd name="connsiteX175" fmla="*/ 194859 w 9871370"/>
              <a:gd name="connsiteY175" fmla="*/ 3495876 h 9982200"/>
              <a:gd name="connsiteX176" fmla="*/ 298592 w 9871370"/>
              <a:gd name="connsiteY176" fmla="*/ 3369519 h 9982200"/>
              <a:gd name="connsiteX177" fmla="*/ 464565 w 9871370"/>
              <a:gd name="connsiteY177" fmla="*/ 3327400 h 9982200"/>
              <a:gd name="connsiteX178" fmla="*/ 1107710 w 9871370"/>
              <a:gd name="connsiteY178" fmla="*/ 3474817 h 9982200"/>
              <a:gd name="connsiteX179" fmla="*/ 1211443 w 9871370"/>
              <a:gd name="connsiteY179" fmla="*/ 3201043 h 9982200"/>
              <a:gd name="connsiteX180" fmla="*/ 672031 w 9871370"/>
              <a:gd name="connsiteY180" fmla="*/ 2821972 h 9982200"/>
              <a:gd name="connsiteX181" fmla="*/ 589045 w 9871370"/>
              <a:gd name="connsiteY181" fmla="*/ 2695615 h 9982200"/>
              <a:gd name="connsiteX182" fmla="*/ 609791 w 9871370"/>
              <a:gd name="connsiteY182" fmla="*/ 2527139 h 9982200"/>
              <a:gd name="connsiteX183" fmla="*/ 734271 w 9871370"/>
              <a:gd name="connsiteY183" fmla="*/ 2442901 h 9982200"/>
              <a:gd name="connsiteX184" fmla="*/ 900244 w 9871370"/>
              <a:gd name="connsiteY184" fmla="*/ 2442901 h 9982200"/>
              <a:gd name="connsiteX185" fmla="*/ 1501895 w 9871370"/>
              <a:gd name="connsiteY185" fmla="*/ 2716675 h 9982200"/>
              <a:gd name="connsiteX186" fmla="*/ 1667868 w 9871370"/>
              <a:gd name="connsiteY186" fmla="*/ 2485020 h 9982200"/>
              <a:gd name="connsiteX187" fmla="*/ 1211443 w 9871370"/>
              <a:gd name="connsiteY187" fmla="*/ 1979593 h 9982200"/>
              <a:gd name="connsiteX188" fmla="*/ 1169950 w 9871370"/>
              <a:gd name="connsiteY188" fmla="*/ 1832176 h 9982200"/>
              <a:gd name="connsiteX189" fmla="*/ 1211443 w 9871370"/>
              <a:gd name="connsiteY189" fmla="*/ 1684760 h 9982200"/>
              <a:gd name="connsiteX190" fmla="*/ 1356669 w 9871370"/>
              <a:gd name="connsiteY190" fmla="*/ 1621581 h 9982200"/>
              <a:gd name="connsiteX191" fmla="*/ 1501895 w 9871370"/>
              <a:gd name="connsiteY191" fmla="*/ 1642641 h 9982200"/>
              <a:gd name="connsiteX192" fmla="*/ 2041307 w 9871370"/>
              <a:gd name="connsiteY192" fmla="*/ 2042771 h 9982200"/>
              <a:gd name="connsiteX193" fmla="*/ 2269520 w 9871370"/>
              <a:gd name="connsiteY193" fmla="*/ 1853236 h 9982200"/>
              <a:gd name="connsiteX194" fmla="*/ 1916827 w 9871370"/>
              <a:gd name="connsiteY194" fmla="*/ 1284629 h 9982200"/>
              <a:gd name="connsiteX195" fmla="*/ 1896081 w 9871370"/>
              <a:gd name="connsiteY195" fmla="*/ 1116153 h 9982200"/>
              <a:gd name="connsiteX196" fmla="*/ 1979067 w 9871370"/>
              <a:gd name="connsiteY196" fmla="*/ 989796 h 9982200"/>
              <a:gd name="connsiteX197" fmla="*/ 2124293 w 9871370"/>
              <a:gd name="connsiteY197" fmla="*/ 947677 h 9982200"/>
              <a:gd name="connsiteX198" fmla="*/ 2269520 w 9871370"/>
              <a:gd name="connsiteY198" fmla="*/ 1010856 h 9982200"/>
              <a:gd name="connsiteX199" fmla="*/ 2725945 w 9871370"/>
              <a:gd name="connsiteY199" fmla="*/ 1516284 h 9982200"/>
              <a:gd name="connsiteX200" fmla="*/ 2974904 w 9871370"/>
              <a:gd name="connsiteY200" fmla="*/ 1368867 h 9982200"/>
              <a:gd name="connsiteX201" fmla="*/ 2746691 w 9871370"/>
              <a:gd name="connsiteY201" fmla="*/ 737082 h 9982200"/>
              <a:gd name="connsiteX202" fmla="*/ 2767438 w 9871370"/>
              <a:gd name="connsiteY202" fmla="*/ 568606 h 9982200"/>
              <a:gd name="connsiteX203" fmla="*/ 2871171 w 9871370"/>
              <a:gd name="connsiteY203" fmla="*/ 463309 h 9982200"/>
              <a:gd name="connsiteX204" fmla="*/ 3037144 w 9871370"/>
              <a:gd name="connsiteY204" fmla="*/ 442250 h 9982200"/>
              <a:gd name="connsiteX205" fmla="*/ 3161624 w 9871370"/>
              <a:gd name="connsiteY205" fmla="*/ 547547 h 9982200"/>
              <a:gd name="connsiteX206" fmla="*/ 3493568 w 9871370"/>
              <a:gd name="connsiteY206" fmla="*/ 1116153 h 9982200"/>
              <a:gd name="connsiteX207" fmla="*/ 3763276 w 9871370"/>
              <a:gd name="connsiteY207" fmla="*/ 1031915 h 9982200"/>
              <a:gd name="connsiteX208" fmla="*/ 3680288 w 9871370"/>
              <a:gd name="connsiteY208" fmla="*/ 358012 h 9982200"/>
              <a:gd name="connsiteX209" fmla="*/ 3721782 w 9871370"/>
              <a:gd name="connsiteY209" fmla="*/ 210595 h 9982200"/>
              <a:gd name="connsiteX210" fmla="*/ 3846260 w 9871370"/>
              <a:gd name="connsiteY210" fmla="*/ 126357 h 9982200"/>
              <a:gd name="connsiteX211" fmla="*/ 4012234 w 9871370"/>
              <a:gd name="connsiteY211" fmla="*/ 147417 h 9982200"/>
              <a:gd name="connsiteX212" fmla="*/ 4115968 w 9871370"/>
              <a:gd name="connsiteY212" fmla="*/ 273774 h 9982200"/>
              <a:gd name="connsiteX213" fmla="*/ 4323432 w 9871370"/>
              <a:gd name="connsiteY213" fmla="*/ 905558 h 9982200"/>
              <a:gd name="connsiteX214" fmla="*/ 4613886 w 9871370"/>
              <a:gd name="connsiteY214" fmla="*/ 863439 h 9982200"/>
              <a:gd name="connsiteX215" fmla="*/ 4655380 w 9871370"/>
              <a:gd name="connsiteY215" fmla="*/ 210595 h 9982200"/>
              <a:gd name="connsiteX216" fmla="*/ 4738366 w 9871370"/>
              <a:gd name="connsiteY216" fmla="*/ 63179 h 9982200"/>
              <a:gd name="connsiteX217" fmla="*/ 4883592 w 9871370"/>
              <a:gd name="connsiteY217"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9871370" h="9982200">
                <a:moveTo>
                  <a:pt x="4935458" y="3945817"/>
                </a:moveTo>
                <a:cubicBezTo>
                  <a:pt x="4358164" y="3945817"/>
                  <a:pt x="3890176" y="4413806"/>
                  <a:pt x="3890176" y="4991100"/>
                </a:cubicBezTo>
                <a:cubicBezTo>
                  <a:pt x="3890176" y="5568394"/>
                  <a:pt x="4358164" y="6036383"/>
                  <a:pt x="4935458" y="6036383"/>
                </a:cubicBezTo>
                <a:cubicBezTo>
                  <a:pt x="5512752" y="6036383"/>
                  <a:pt x="5980740" y="5568394"/>
                  <a:pt x="5980740" y="4991100"/>
                </a:cubicBezTo>
                <a:cubicBezTo>
                  <a:pt x="5980740" y="4413806"/>
                  <a:pt x="5512752" y="3945817"/>
                  <a:pt x="4935458" y="3945817"/>
                </a:cubicBezTo>
                <a:close/>
                <a:moveTo>
                  <a:pt x="4883592" y="0"/>
                </a:moveTo>
                <a:cubicBezTo>
                  <a:pt x="4945832" y="0"/>
                  <a:pt x="4987324" y="21060"/>
                  <a:pt x="5028818" y="63179"/>
                </a:cubicBezTo>
                <a:cubicBezTo>
                  <a:pt x="5070312" y="105298"/>
                  <a:pt x="5111804" y="147417"/>
                  <a:pt x="5111804" y="210595"/>
                </a:cubicBezTo>
                <a:cubicBezTo>
                  <a:pt x="5111804" y="273774"/>
                  <a:pt x="5153298" y="589666"/>
                  <a:pt x="5174044" y="863439"/>
                </a:cubicBezTo>
                <a:cubicBezTo>
                  <a:pt x="5236284" y="863439"/>
                  <a:pt x="5277776" y="863439"/>
                  <a:pt x="5319270" y="884499"/>
                </a:cubicBezTo>
                <a:cubicBezTo>
                  <a:pt x="5360764" y="884499"/>
                  <a:pt x="5423004" y="884499"/>
                  <a:pt x="5464496" y="905558"/>
                </a:cubicBezTo>
                <a:cubicBezTo>
                  <a:pt x="5547484" y="631785"/>
                  <a:pt x="5630468" y="315893"/>
                  <a:pt x="5651216" y="252714"/>
                </a:cubicBezTo>
                <a:cubicBezTo>
                  <a:pt x="5671962" y="210595"/>
                  <a:pt x="5713456" y="168476"/>
                  <a:pt x="5754948" y="126357"/>
                </a:cubicBezTo>
                <a:cubicBezTo>
                  <a:pt x="5796442" y="105298"/>
                  <a:pt x="5858682" y="105298"/>
                  <a:pt x="5920922" y="105298"/>
                </a:cubicBezTo>
                <a:cubicBezTo>
                  <a:pt x="5962416" y="126357"/>
                  <a:pt x="6024654" y="147417"/>
                  <a:pt x="6045402" y="189536"/>
                </a:cubicBezTo>
                <a:cubicBezTo>
                  <a:pt x="6086894" y="231655"/>
                  <a:pt x="6107640" y="294833"/>
                  <a:pt x="6107640" y="336952"/>
                </a:cubicBezTo>
                <a:cubicBezTo>
                  <a:pt x="6086894" y="400131"/>
                  <a:pt x="6066148" y="716023"/>
                  <a:pt x="6024654" y="1010856"/>
                </a:cubicBezTo>
                <a:cubicBezTo>
                  <a:pt x="6128388" y="1031915"/>
                  <a:pt x="6211374" y="1074034"/>
                  <a:pt x="6294360" y="1095094"/>
                </a:cubicBezTo>
                <a:cubicBezTo>
                  <a:pt x="6439588" y="842380"/>
                  <a:pt x="6584812" y="568606"/>
                  <a:pt x="6626306" y="505428"/>
                </a:cubicBezTo>
                <a:cubicBezTo>
                  <a:pt x="6647052" y="463309"/>
                  <a:pt x="6688546" y="421190"/>
                  <a:pt x="6750786" y="421190"/>
                </a:cubicBezTo>
                <a:cubicBezTo>
                  <a:pt x="6792280" y="400131"/>
                  <a:pt x="6854520" y="400131"/>
                  <a:pt x="6896012" y="421190"/>
                </a:cubicBezTo>
                <a:cubicBezTo>
                  <a:pt x="6958252" y="442250"/>
                  <a:pt x="6999744" y="484368"/>
                  <a:pt x="7020492" y="526487"/>
                </a:cubicBezTo>
                <a:cubicBezTo>
                  <a:pt x="7041238" y="589666"/>
                  <a:pt x="7041238" y="631785"/>
                  <a:pt x="7041238" y="694963"/>
                </a:cubicBezTo>
                <a:cubicBezTo>
                  <a:pt x="7020492" y="758142"/>
                  <a:pt x="6916758" y="1052975"/>
                  <a:pt x="6833772" y="1326748"/>
                </a:cubicBezTo>
                <a:cubicBezTo>
                  <a:pt x="6916758" y="1368867"/>
                  <a:pt x="6999744" y="1410986"/>
                  <a:pt x="7082732" y="1474165"/>
                </a:cubicBezTo>
                <a:cubicBezTo>
                  <a:pt x="7269452" y="1242510"/>
                  <a:pt x="7476916" y="1010856"/>
                  <a:pt x="7518410" y="968737"/>
                </a:cubicBezTo>
                <a:cubicBezTo>
                  <a:pt x="7559904" y="926618"/>
                  <a:pt x="7601396" y="905558"/>
                  <a:pt x="7663636" y="884499"/>
                </a:cubicBezTo>
                <a:cubicBezTo>
                  <a:pt x="7705130" y="884499"/>
                  <a:pt x="7767370" y="905558"/>
                  <a:pt x="7808862" y="926618"/>
                </a:cubicBezTo>
                <a:cubicBezTo>
                  <a:pt x="7850356" y="968737"/>
                  <a:pt x="7891848" y="1010856"/>
                  <a:pt x="7891848" y="1074034"/>
                </a:cubicBezTo>
                <a:cubicBezTo>
                  <a:pt x="7912596" y="1116153"/>
                  <a:pt x="7912596" y="1179332"/>
                  <a:pt x="7871102" y="1221451"/>
                </a:cubicBezTo>
                <a:cubicBezTo>
                  <a:pt x="7850356" y="1284629"/>
                  <a:pt x="7684384" y="1558403"/>
                  <a:pt x="7539156" y="1811117"/>
                </a:cubicBezTo>
                <a:cubicBezTo>
                  <a:pt x="7622144" y="1874295"/>
                  <a:pt x="7684384" y="1937474"/>
                  <a:pt x="7767370" y="2000652"/>
                </a:cubicBezTo>
                <a:cubicBezTo>
                  <a:pt x="7995582" y="1832176"/>
                  <a:pt x="8244542" y="1621581"/>
                  <a:pt x="8286034" y="1600522"/>
                </a:cubicBezTo>
                <a:cubicBezTo>
                  <a:pt x="8327528" y="1558403"/>
                  <a:pt x="8389768" y="1537343"/>
                  <a:pt x="8452008" y="1558403"/>
                </a:cubicBezTo>
                <a:cubicBezTo>
                  <a:pt x="8493500" y="1558403"/>
                  <a:pt x="8555740" y="1579462"/>
                  <a:pt x="8576488" y="1621581"/>
                </a:cubicBezTo>
                <a:cubicBezTo>
                  <a:pt x="8617980" y="1663700"/>
                  <a:pt x="8638728" y="1726879"/>
                  <a:pt x="8638728" y="1768998"/>
                </a:cubicBezTo>
                <a:cubicBezTo>
                  <a:pt x="8638728" y="1832176"/>
                  <a:pt x="8638728" y="1874295"/>
                  <a:pt x="8597234" y="1916414"/>
                </a:cubicBezTo>
                <a:cubicBezTo>
                  <a:pt x="8555740" y="1979593"/>
                  <a:pt x="8348274" y="2211247"/>
                  <a:pt x="8140808" y="2421842"/>
                </a:cubicBezTo>
                <a:cubicBezTo>
                  <a:pt x="8203048" y="2506080"/>
                  <a:pt x="8265288" y="2569258"/>
                  <a:pt x="8327528" y="2653496"/>
                </a:cubicBezTo>
                <a:cubicBezTo>
                  <a:pt x="8576488" y="2527139"/>
                  <a:pt x="8866940" y="2400782"/>
                  <a:pt x="8929180" y="2379723"/>
                </a:cubicBezTo>
                <a:cubicBezTo>
                  <a:pt x="8970672" y="2337604"/>
                  <a:pt x="9032912" y="2337604"/>
                  <a:pt x="9074404" y="2358663"/>
                </a:cubicBezTo>
                <a:cubicBezTo>
                  <a:pt x="9136644" y="2379723"/>
                  <a:pt x="9178138" y="2421842"/>
                  <a:pt x="9198884" y="2463961"/>
                </a:cubicBezTo>
                <a:cubicBezTo>
                  <a:pt x="9240378" y="2506080"/>
                  <a:pt x="9240378" y="2569258"/>
                  <a:pt x="9240378" y="2632437"/>
                </a:cubicBezTo>
                <a:cubicBezTo>
                  <a:pt x="9219632" y="2674556"/>
                  <a:pt x="9198884" y="2716675"/>
                  <a:pt x="9157392" y="2758794"/>
                </a:cubicBezTo>
                <a:cubicBezTo>
                  <a:pt x="9095152" y="2800913"/>
                  <a:pt x="8846192" y="2990448"/>
                  <a:pt x="8617980" y="3158924"/>
                </a:cubicBezTo>
                <a:cubicBezTo>
                  <a:pt x="8659472" y="3243162"/>
                  <a:pt x="8700968" y="3327400"/>
                  <a:pt x="8742460" y="3411638"/>
                </a:cubicBezTo>
                <a:cubicBezTo>
                  <a:pt x="9012166" y="3348460"/>
                  <a:pt x="9323364" y="3285281"/>
                  <a:pt x="9385604" y="3264222"/>
                </a:cubicBezTo>
                <a:cubicBezTo>
                  <a:pt x="9427098" y="3243162"/>
                  <a:pt x="9489338" y="3264222"/>
                  <a:pt x="9530832" y="3285281"/>
                </a:cubicBezTo>
                <a:cubicBezTo>
                  <a:pt x="9572324" y="3306341"/>
                  <a:pt x="9613816" y="3348460"/>
                  <a:pt x="9634564" y="3411638"/>
                </a:cubicBezTo>
                <a:cubicBezTo>
                  <a:pt x="9655310" y="3474817"/>
                  <a:pt x="9655310" y="3516936"/>
                  <a:pt x="9634564" y="3580114"/>
                </a:cubicBezTo>
                <a:cubicBezTo>
                  <a:pt x="9613816" y="3622233"/>
                  <a:pt x="9572324" y="3664352"/>
                  <a:pt x="9530832" y="3685412"/>
                </a:cubicBezTo>
                <a:cubicBezTo>
                  <a:pt x="9468592" y="3706471"/>
                  <a:pt x="9178138" y="3832828"/>
                  <a:pt x="8908432" y="3959185"/>
                </a:cubicBezTo>
                <a:cubicBezTo>
                  <a:pt x="8949926" y="4043423"/>
                  <a:pt x="8970672" y="4148720"/>
                  <a:pt x="8970672" y="4232958"/>
                </a:cubicBezTo>
                <a:cubicBezTo>
                  <a:pt x="9261124" y="4232958"/>
                  <a:pt x="9572324" y="4232958"/>
                  <a:pt x="9634564" y="4232958"/>
                </a:cubicBezTo>
                <a:cubicBezTo>
                  <a:pt x="9696804" y="4232958"/>
                  <a:pt x="9759044" y="4254018"/>
                  <a:pt x="9779790" y="4296137"/>
                </a:cubicBezTo>
                <a:cubicBezTo>
                  <a:pt x="9821284" y="4317196"/>
                  <a:pt x="9862776" y="4380375"/>
                  <a:pt x="9862776" y="4422494"/>
                </a:cubicBezTo>
                <a:cubicBezTo>
                  <a:pt x="9862776" y="4485672"/>
                  <a:pt x="9862776" y="4548851"/>
                  <a:pt x="9821284" y="4590970"/>
                </a:cubicBezTo>
                <a:cubicBezTo>
                  <a:pt x="9800536" y="4633089"/>
                  <a:pt x="9759044" y="4675208"/>
                  <a:pt x="9696804" y="4675208"/>
                </a:cubicBezTo>
                <a:cubicBezTo>
                  <a:pt x="9634564" y="4696267"/>
                  <a:pt x="9323364" y="4759446"/>
                  <a:pt x="9053660" y="4822624"/>
                </a:cubicBezTo>
                <a:cubicBezTo>
                  <a:pt x="9053660" y="4906862"/>
                  <a:pt x="9053660" y="5012160"/>
                  <a:pt x="9053660" y="5096398"/>
                </a:cubicBezTo>
                <a:cubicBezTo>
                  <a:pt x="9323364" y="5159576"/>
                  <a:pt x="9634564" y="5222755"/>
                  <a:pt x="9696804" y="5222755"/>
                </a:cubicBezTo>
                <a:cubicBezTo>
                  <a:pt x="9759044" y="5243814"/>
                  <a:pt x="9800536" y="5264874"/>
                  <a:pt x="9842030" y="5328052"/>
                </a:cubicBezTo>
                <a:cubicBezTo>
                  <a:pt x="9862776" y="5370171"/>
                  <a:pt x="9883524" y="5412290"/>
                  <a:pt x="9862776" y="5475469"/>
                </a:cubicBezTo>
                <a:cubicBezTo>
                  <a:pt x="9862776" y="5538647"/>
                  <a:pt x="9842030" y="5580766"/>
                  <a:pt x="9800536" y="5622885"/>
                </a:cubicBezTo>
                <a:cubicBezTo>
                  <a:pt x="9759044" y="5643945"/>
                  <a:pt x="9717550" y="5686064"/>
                  <a:pt x="9655310" y="5686064"/>
                </a:cubicBezTo>
                <a:cubicBezTo>
                  <a:pt x="9593072" y="5686064"/>
                  <a:pt x="9281872" y="5686064"/>
                  <a:pt x="8991420" y="5686064"/>
                </a:cubicBezTo>
                <a:cubicBezTo>
                  <a:pt x="8970672" y="5770302"/>
                  <a:pt x="8949926" y="5875599"/>
                  <a:pt x="8929180" y="5959837"/>
                </a:cubicBezTo>
                <a:cubicBezTo>
                  <a:pt x="9198884" y="6065134"/>
                  <a:pt x="9489338" y="6191491"/>
                  <a:pt x="9551576" y="6212551"/>
                </a:cubicBezTo>
                <a:cubicBezTo>
                  <a:pt x="9593072" y="6233610"/>
                  <a:pt x="9634564" y="6275729"/>
                  <a:pt x="9655310" y="6338908"/>
                </a:cubicBezTo>
                <a:cubicBezTo>
                  <a:pt x="9676056" y="6381027"/>
                  <a:pt x="9676056" y="6444205"/>
                  <a:pt x="9676056" y="6486324"/>
                </a:cubicBezTo>
                <a:cubicBezTo>
                  <a:pt x="9655310" y="6549502"/>
                  <a:pt x="9613816" y="6591622"/>
                  <a:pt x="9572324" y="6612681"/>
                </a:cubicBezTo>
                <a:cubicBezTo>
                  <a:pt x="9530832" y="6654800"/>
                  <a:pt x="9468592" y="6654800"/>
                  <a:pt x="9406352" y="6654800"/>
                </a:cubicBezTo>
                <a:cubicBezTo>
                  <a:pt x="9344112" y="6633740"/>
                  <a:pt x="9032912" y="6570562"/>
                  <a:pt x="8763206" y="6507384"/>
                </a:cubicBezTo>
                <a:cubicBezTo>
                  <a:pt x="8721712" y="6591622"/>
                  <a:pt x="8700968" y="6696919"/>
                  <a:pt x="8659472" y="6781157"/>
                </a:cubicBezTo>
                <a:cubicBezTo>
                  <a:pt x="8887686" y="6928574"/>
                  <a:pt x="9136644" y="7118109"/>
                  <a:pt x="9198884" y="7160228"/>
                </a:cubicBezTo>
                <a:cubicBezTo>
                  <a:pt x="9240378" y="7181288"/>
                  <a:pt x="9261124" y="7244466"/>
                  <a:pt x="9281872" y="7286585"/>
                </a:cubicBezTo>
                <a:cubicBezTo>
                  <a:pt x="9281872" y="7349764"/>
                  <a:pt x="9281872" y="7391882"/>
                  <a:pt x="9261124" y="7455061"/>
                </a:cubicBezTo>
                <a:cubicBezTo>
                  <a:pt x="9219632" y="7497180"/>
                  <a:pt x="9178138" y="7539298"/>
                  <a:pt x="9136644" y="7560358"/>
                </a:cubicBezTo>
                <a:cubicBezTo>
                  <a:pt x="9095152" y="7560358"/>
                  <a:pt x="9032912" y="7581418"/>
                  <a:pt x="8970672" y="7539298"/>
                </a:cubicBezTo>
                <a:cubicBezTo>
                  <a:pt x="8908432" y="7518239"/>
                  <a:pt x="8638728" y="7391882"/>
                  <a:pt x="8369020" y="7265526"/>
                </a:cubicBezTo>
                <a:cubicBezTo>
                  <a:pt x="8327528" y="7349764"/>
                  <a:pt x="8265288" y="7434002"/>
                  <a:pt x="8203048" y="7518239"/>
                </a:cubicBezTo>
                <a:cubicBezTo>
                  <a:pt x="8389768" y="7728834"/>
                  <a:pt x="8617980" y="7960488"/>
                  <a:pt x="8659472" y="8002608"/>
                </a:cubicBezTo>
                <a:cubicBezTo>
                  <a:pt x="8700968" y="8044726"/>
                  <a:pt x="8721712" y="8086846"/>
                  <a:pt x="8721712" y="8150024"/>
                </a:cubicBezTo>
                <a:cubicBezTo>
                  <a:pt x="8721712" y="8192143"/>
                  <a:pt x="8700968" y="8255322"/>
                  <a:pt x="8659472" y="8297440"/>
                </a:cubicBezTo>
                <a:cubicBezTo>
                  <a:pt x="8617980" y="8339560"/>
                  <a:pt x="8576488" y="8360619"/>
                  <a:pt x="8514248" y="8381678"/>
                </a:cubicBezTo>
                <a:cubicBezTo>
                  <a:pt x="8472754" y="8381678"/>
                  <a:pt x="8410514" y="8360619"/>
                  <a:pt x="8369020" y="8339560"/>
                </a:cubicBezTo>
                <a:cubicBezTo>
                  <a:pt x="8306780" y="8297440"/>
                  <a:pt x="8057822" y="8107905"/>
                  <a:pt x="7829608" y="7939429"/>
                </a:cubicBezTo>
                <a:cubicBezTo>
                  <a:pt x="7746624" y="8002608"/>
                  <a:pt x="7684384" y="8065786"/>
                  <a:pt x="7622144" y="8128964"/>
                </a:cubicBezTo>
                <a:cubicBezTo>
                  <a:pt x="7767370" y="8381678"/>
                  <a:pt x="7933342" y="8655452"/>
                  <a:pt x="7954088" y="8718630"/>
                </a:cubicBezTo>
                <a:cubicBezTo>
                  <a:pt x="7995582" y="8760749"/>
                  <a:pt x="7995582" y="8823928"/>
                  <a:pt x="7974836" y="8866047"/>
                </a:cubicBezTo>
                <a:cubicBezTo>
                  <a:pt x="7974836" y="8929225"/>
                  <a:pt x="7933342" y="8971344"/>
                  <a:pt x="7891848" y="8992404"/>
                </a:cubicBezTo>
                <a:cubicBezTo>
                  <a:pt x="7850356" y="9034523"/>
                  <a:pt x="7788116" y="9055582"/>
                  <a:pt x="7746624" y="9034523"/>
                </a:cubicBezTo>
                <a:cubicBezTo>
                  <a:pt x="7684384" y="9034523"/>
                  <a:pt x="7642890" y="9013463"/>
                  <a:pt x="7601396" y="8971344"/>
                </a:cubicBezTo>
                <a:cubicBezTo>
                  <a:pt x="7559904" y="8929225"/>
                  <a:pt x="7352438" y="8697571"/>
                  <a:pt x="7144972" y="8486976"/>
                </a:cubicBezTo>
                <a:cubicBezTo>
                  <a:pt x="7061984" y="8529095"/>
                  <a:pt x="6999744" y="8571214"/>
                  <a:pt x="6896012" y="8634392"/>
                </a:cubicBezTo>
                <a:cubicBezTo>
                  <a:pt x="6999744" y="8887106"/>
                  <a:pt x="7103478" y="9202999"/>
                  <a:pt x="7124224" y="9266177"/>
                </a:cubicBezTo>
                <a:cubicBezTo>
                  <a:pt x="7144972" y="9308296"/>
                  <a:pt x="7144972" y="9371475"/>
                  <a:pt x="7103478" y="9413594"/>
                </a:cubicBezTo>
                <a:cubicBezTo>
                  <a:pt x="7082732" y="9455713"/>
                  <a:pt x="7061984" y="9497832"/>
                  <a:pt x="6999744" y="9518891"/>
                </a:cubicBezTo>
                <a:cubicBezTo>
                  <a:pt x="6958252" y="9561010"/>
                  <a:pt x="6896012" y="9561010"/>
                  <a:pt x="6833772" y="9539951"/>
                </a:cubicBezTo>
                <a:cubicBezTo>
                  <a:pt x="6792280" y="9518891"/>
                  <a:pt x="6750786" y="9497832"/>
                  <a:pt x="6709292" y="9434653"/>
                </a:cubicBezTo>
                <a:cubicBezTo>
                  <a:pt x="6688546" y="9392534"/>
                  <a:pt x="6522572" y="9118761"/>
                  <a:pt x="6377348" y="8866047"/>
                </a:cubicBezTo>
                <a:cubicBezTo>
                  <a:pt x="6294360" y="8908166"/>
                  <a:pt x="6211374" y="8929225"/>
                  <a:pt x="6107640" y="8950285"/>
                </a:cubicBezTo>
                <a:cubicBezTo>
                  <a:pt x="6149134" y="9245118"/>
                  <a:pt x="6190628" y="9561010"/>
                  <a:pt x="6190628" y="9624189"/>
                </a:cubicBezTo>
                <a:cubicBezTo>
                  <a:pt x="6211374" y="9666308"/>
                  <a:pt x="6190628" y="9729486"/>
                  <a:pt x="6149134" y="9771605"/>
                </a:cubicBezTo>
                <a:cubicBezTo>
                  <a:pt x="6128388" y="9813724"/>
                  <a:pt x="6066148" y="9855843"/>
                  <a:pt x="6024654" y="9855843"/>
                </a:cubicBezTo>
                <a:cubicBezTo>
                  <a:pt x="5962416" y="9876903"/>
                  <a:pt x="5900176" y="9855843"/>
                  <a:pt x="5858682" y="9834784"/>
                </a:cubicBezTo>
                <a:cubicBezTo>
                  <a:pt x="5817188" y="9813724"/>
                  <a:pt x="5775696" y="9771605"/>
                  <a:pt x="5754948" y="9708427"/>
                </a:cubicBezTo>
                <a:cubicBezTo>
                  <a:pt x="5734202" y="9645248"/>
                  <a:pt x="5630468" y="9350415"/>
                  <a:pt x="5547484" y="9076642"/>
                </a:cubicBezTo>
                <a:cubicBezTo>
                  <a:pt x="5464496" y="9097701"/>
                  <a:pt x="5360764" y="9097701"/>
                  <a:pt x="5257030" y="9118761"/>
                </a:cubicBezTo>
                <a:cubicBezTo>
                  <a:pt x="5236284" y="9392534"/>
                  <a:pt x="5215536" y="9708427"/>
                  <a:pt x="5215536" y="9771605"/>
                </a:cubicBezTo>
                <a:cubicBezTo>
                  <a:pt x="5215536" y="9834784"/>
                  <a:pt x="5174044" y="9876903"/>
                  <a:pt x="5132550" y="9919022"/>
                </a:cubicBezTo>
                <a:cubicBezTo>
                  <a:pt x="5091058" y="9961141"/>
                  <a:pt x="5049564" y="9982200"/>
                  <a:pt x="4987324" y="9982200"/>
                </a:cubicBezTo>
                <a:cubicBezTo>
                  <a:pt x="4925084" y="9982200"/>
                  <a:pt x="4883592" y="9961141"/>
                  <a:pt x="4842098" y="9919022"/>
                </a:cubicBezTo>
                <a:cubicBezTo>
                  <a:pt x="4800604" y="9897962"/>
                  <a:pt x="4759112" y="9834784"/>
                  <a:pt x="4759112" y="9792665"/>
                </a:cubicBezTo>
                <a:cubicBezTo>
                  <a:pt x="4759112" y="9708427"/>
                  <a:pt x="4717618" y="9392534"/>
                  <a:pt x="4696872" y="9118761"/>
                </a:cubicBezTo>
                <a:cubicBezTo>
                  <a:pt x="4655380" y="9118761"/>
                  <a:pt x="4593140" y="9118761"/>
                  <a:pt x="4551646" y="9097701"/>
                </a:cubicBezTo>
                <a:cubicBezTo>
                  <a:pt x="4510152" y="9097701"/>
                  <a:pt x="4447912" y="9097701"/>
                  <a:pt x="4406420" y="9097701"/>
                </a:cubicBezTo>
                <a:cubicBezTo>
                  <a:pt x="4323432" y="9371475"/>
                  <a:pt x="4240448" y="9666308"/>
                  <a:pt x="4219700" y="9729486"/>
                </a:cubicBezTo>
                <a:cubicBezTo>
                  <a:pt x="4198954" y="9792665"/>
                  <a:pt x="4157460" y="9834784"/>
                  <a:pt x="4115968" y="9855843"/>
                </a:cubicBezTo>
                <a:cubicBezTo>
                  <a:pt x="4074474" y="9876903"/>
                  <a:pt x="4012234" y="9897962"/>
                  <a:pt x="3949994" y="9876903"/>
                </a:cubicBezTo>
                <a:cubicBezTo>
                  <a:pt x="3908500" y="9855843"/>
                  <a:pt x="3846260" y="9834784"/>
                  <a:pt x="3825516" y="9792665"/>
                </a:cubicBezTo>
                <a:cubicBezTo>
                  <a:pt x="3784022" y="9750546"/>
                  <a:pt x="3763276" y="9687367"/>
                  <a:pt x="3784022" y="9645248"/>
                </a:cubicBezTo>
                <a:cubicBezTo>
                  <a:pt x="3784022" y="9582070"/>
                  <a:pt x="3804768" y="9266177"/>
                  <a:pt x="3846260" y="8971344"/>
                </a:cubicBezTo>
                <a:cubicBezTo>
                  <a:pt x="3742528" y="8950285"/>
                  <a:pt x="3659542" y="8929225"/>
                  <a:pt x="3576556" y="8887106"/>
                </a:cubicBezTo>
                <a:cubicBezTo>
                  <a:pt x="3431328" y="9139820"/>
                  <a:pt x="3286104" y="9413594"/>
                  <a:pt x="3244610" y="9476772"/>
                </a:cubicBezTo>
                <a:cubicBezTo>
                  <a:pt x="3223864" y="9518891"/>
                  <a:pt x="3182370" y="9561010"/>
                  <a:pt x="3120130" y="9561010"/>
                </a:cubicBezTo>
                <a:cubicBezTo>
                  <a:pt x="3078637" y="9582070"/>
                  <a:pt x="3016397" y="9582070"/>
                  <a:pt x="2974904" y="9561010"/>
                </a:cubicBezTo>
                <a:cubicBezTo>
                  <a:pt x="2912664" y="9539951"/>
                  <a:pt x="2871171" y="9497832"/>
                  <a:pt x="2850424" y="9455713"/>
                </a:cubicBezTo>
                <a:cubicBezTo>
                  <a:pt x="2829678" y="9413594"/>
                  <a:pt x="2829678" y="9350415"/>
                  <a:pt x="2829678" y="9287237"/>
                </a:cubicBezTo>
                <a:cubicBezTo>
                  <a:pt x="2850424" y="9224058"/>
                  <a:pt x="2954157" y="8929225"/>
                  <a:pt x="3037144" y="8655452"/>
                </a:cubicBezTo>
                <a:cubicBezTo>
                  <a:pt x="2954157" y="8613333"/>
                  <a:pt x="2871171" y="8571214"/>
                  <a:pt x="2788185" y="8508035"/>
                </a:cubicBezTo>
                <a:cubicBezTo>
                  <a:pt x="2601465" y="8739690"/>
                  <a:pt x="2393999" y="8971344"/>
                  <a:pt x="2352506" y="9013463"/>
                </a:cubicBezTo>
                <a:cubicBezTo>
                  <a:pt x="2331759" y="9055582"/>
                  <a:pt x="2269520" y="9076642"/>
                  <a:pt x="2228026" y="9097701"/>
                </a:cubicBezTo>
                <a:cubicBezTo>
                  <a:pt x="2165787" y="9097701"/>
                  <a:pt x="2103547" y="9076642"/>
                  <a:pt x="2062054" y="9055582"/>
                </a:cubicBezTo>
                <a:cubicBezTo>
                  <a:pt x="2020560" y="9013463"/>
                  <a:pt x="1979067" y="8971344"/>
                  <a:pt x="1979067" y="8908166"/>
                </a:cubicBezTo>
                <a:cubicBezTo>
                  <a:pt x="1958321" y="8866047"/>
                  <a:pt x="1958321" y="8802868"/>
                  <a:pt x="1999814" y="8760749"/>
                </a:cubicBezTo>
                <a:cubicBezTo>
                  <a:pt x="2020560" y="8697571"/>
                  <a:pt x="2186533" y="8423797"/>
                  <a:pt x="2331759" y="8192143"/>
                </a:cubicBezTo>
                <a:cubicBezTo>
                  <a:pt x="2248773" y="8128964"/>
                  <a:pt x="2186533" y="8065786"/>
                  <a:pt x="2103547" y="7981548"/>
                </a:cubicBezTo>
                <a:cubicBezTo>
                  <a:pt x="1875334" y="8171084"/>
                  <a:pt x="1626375" y="8360619"/>
                  <a:pt x="1584882" y="8402738"/>
                </a:cubicBezTo>
                <a:cubicBezTo>
                  <a:pt x="1543388" y="8423797"/>
                  <a:pt x="1481149" y="8444857"/>
                  <a:pt x="1418909" y="8423797"/>
                </a:cubicBezTo>
                <a:cubicBezTo>
                  <a:pt x="1377416" y="8423797"/>
                  <a:pt x="1315176" y="8402738"/>
                  <a:pt x="1294429" y="8360619"/>
                </a:cubicBezTo>
                <a:cubicBezTo>
                  <a:pt x="1252936" y="8318500"/>
                  <a:pt x="1232189" y="8255322"/>
                  <a:pt x="1232189" y="8213202"/>
                </a:cubicBezTo>
                <a:cubicBezTo>
                  <a:pt x="1232189" y="8150024"/>
                  <a:pt x="1232189" y="8107905"/>
                  <a:pt x="1273683" y="8065786"/>
                </a:cubicBezTo>
                <a:cubicBezTo>
                  <a:pt x="1315176" y="8002608"/>
                  <a:pt x="1543388" y="7770953"/>
                  <a:pt x="1730108" y="7560358"/>
                </a:cubicBezTo>
                <a:cubicBezTo>
                  <a:pt x="1667868" y="7497180"/>
                  <a:pt x="1605628" y="7412942"/>
                  <a:pt x="1543388" y="7328704"/>
                </a:cubicBezTo>
                <a:cubicBezTo>
                  <a:pt x="1294429" y="7455061"/>
                  <a:pt x="1003977" y="7581418"/>
                  <a:pt x="941737" y="7623536"/>
                </a:cubicBezTo>
                <a:cubicBezTo>
                  <a:pt x="900244" y="7644596"/>
                  <a:pt x="838004" y="7644596"/>
                  <a:pt x="796511" y="7623536"/>
                </a:cubicBezTo>
                <a:cubicBezTo>
                  <a:pt x="734271" y="7602477"/>
                  <a:pt x="692778" y="7560358"/>
                  <a:pt x="672031" y="7518239"/>
                </a:cubicBezTo>
                <a:cubicBezTo>
                  <a:pt x="630538" y="7476120"/>
                  <a:pt x="630538" y="7412942"/>
                  <a:pt x="630538" y="7370823"/>
                </a:cubicBezTo>
                <a:cubicBezTo>
                  <a:pt x="651285" y="7307644"/>
                  <a:pt x="672031" y="7265526"/>
                  <a:pt x="713524" y="7223406"/>
                </a:cubicBezTo>
                <a:cubicBezTo>
                  <a:pt x="775764" y="7181288"/>
                  <a:pt x="1024723" y="7012812"/>
                  <a:pt x="1252936" y="6844336"/>
                </a:cubicBezTo>
                <a:cubicBezTo>
                  <a:pt x="1211443" y="6739038"/>
                  <a:pt x="1169950" y="6654800"/>
                  <a:pt x="1149203" y="6570562"/>
                </a:cubicBezTo>
                <a:cubicBezTo>
                  <a:pt x="858751" y="6633740"/>
                  <a:pt x="547552" y="6717978"/>
                  <a:pt x="485312" y="6717978"/>
                </a:cubicBezTo>
                <a:cubicBezTo>
                  <a:pt x="443818" y="6739038"/>
                  <a:pt x="381579" y="6717978"/>
                  <a:pt x="340085" y="6696919"/>
                </a:cubicBezTo>
                <a:cubicBezTo>
                  <a:pt x="298592" y="6675860"/>
                  <a:pt x="257099" y="6633740"/>
                  <a:pt x="236352" y="6570562"/>
                </a:cubicBezTo>
                <a:cubicBezTo>
                  <a:pt x="215606" y="6528443"/>
                  <a:pt x="215606" y="6465264"/>
                  <a:pt x="236352" y="6402086"/>
                </a:cubicBezTo>
                <a:cubicBezTo>
                  <a:pt x="257099" y="6359967"/>
                  <a:pt x="298592" y="6317848"/>
                  <a:pt x="340085" y="6296789"/>
                </a:cubicBezTo>
                <a:cubicBezTo>
                  <a:pt x="402325" y="6275729"/>
                  <a:pt x="692778" y="6149372"/>
                  <a:pt x="962484" y="6023015"/>
                </a:cubicBezTo>
                <a:cubicBezTo>
                  <a:pt x="941737" y="5938777"/>
                  <a:pt x="920990" y="5833480"/>
                  <a:pt x="900244" y="5749242"/>
                </a:cubicBezTo>
                <a:cubicBezTo>
                  <a:pt x="609791" y="5749242"/>
                  <a:pt x="298592" y="5749242"/>
                  <a:pt x="236352" y="5749242"/>
                </a:cubicBezTo>
                <a:cubicBezTo>
                  <a:pt x="174113" y="5749242"/>
                  <a:pt x="111873" y="5728183"/>
                  <a:pt x="91126" y="5707123"/>
                </a:cubicBezTo>
                <a:cubicBezTo>
                  <a:pt x="49633" y="5665004"/>
                  <a:pt x="8140" y="5601826"/>
                  <a:pt x="8140" y="5559707"/>
                </a:cubicBezTo>
                <a:cubicBezTo>
                  <a:pt x="8140" y="5496528"/>
                  <a:pt x="28886" y="5454409"/>
                  <a:pt x="49633" y="5391231"/>
                </a:cubicBezTo>
                <a:cubicBezTo>
                  <a:pt x="70380" y="5349112"/>
                  <a:pt x="132619" y="5328052"/>
                  <a:pt x="174113" y="5306993"/>
                </a:cubicBezTo>
                <a:cubicBezTo>
                  <a:pt x="236352" y="5285933"/>
                  <a:pt x="547552" y="5222755"/>
                  <a:pt x="838004" y="5180636"/>
                </a:cubicBezTo>
                <a:cubicBezTo>
                  <a:pt x="817257" y="5075338"/>
                  <a:pt x="817257" y="4970041"/>
                  <a:pt x="817257" y="4885803"/>
                </a:cubicBezTo>
                <a:cubicBezTo>
                  <a:pt x="547552" y="4822624"/>
                  <a:pt x="236352" y="4759446"/>
                  <a:pt x="174113" y="4759446"/>
                </a:cubicBezTo>
                <a:cubicBezTo>
                  <a:pt x="111873" y="4738386"/>
                  <a:pt x="70380" y="4717327"/>
                  <a:pt x="49633" y="4675208"/>
                </a:cubicBezTo>
                <a:cubicBezTo>
                  <a:pt x="8140" y="4633089"/>
                  <a:pt x="-12607" y="4569910"/>
                  <a:pt x="8140" y="4506732"/>
                </a:cubicBezTo>
                <a:cubicBezTo>
                  <a:pt x="8140" y="4464613"/>
                  <a:pt x="28886" y="4401434"/>
                  <a:pt x="70380" y="4359315"/>
                </a:cubicBezTo>
                <a:cubicBezTo>
                  <a:pt x="111873" y="4338256"/>
                  <a:pt x="153366" y="4317196"/>
                  <a:pt x="215606" y="4317196"/>
                </a:cubicBezTo>
                <a:cubicBezTo>
                  <a:pt x="277846" y="4317196"/>
                  <a:pt x="589045" y="4317196"/>
                  <a:pt x="879497" y="4317196"/>
                </a:cubicBezTo>
                <a:cubicBezTo>
                  <a:pt x="900244" y="4211899"/>
                  <a:pt x="920990" y="4127661"/>
                  <a:pt x="941737" y="4022363"/>
                </a:cubicBezTo>
                <a:cubicBezTo>
                  <a:pt x="672031" y="3917066"/>
                  <a:pt x="381579" y="3790709"/>
                  <a:pt x="319339" y="3769649"/>
                </a:cubicBezTo>
                <a:cubicBezTo>
                  <a:pt x="277846" y="3748590"/>
                  <a:pt x="236352" y="3706471"/>
                  <a:pt x="215606" y="3643293"/>
                </a:cubicBezTo>
                <a:cubicBezTo>
                  <a:pt x="194859" y="3601174"/>
                  <a:pt x="194859" y="3537995"/>
                  <a:pt x="194859" y="3495876"/>
                </a:cubicBezTo>
                <a:cubicBezTo>
                  <a:pt x="215606" y="3432698"/>
                  <a:pt x="257099" y="3390579"/>
                  <a:pt x="298592" y="3369519"/>
                </a:cubicBezTo>
                <a:cubicBezTo>
                  <a:pt x="340085" y="3327400"/>
                  <a:pt x="402325" y="3327400"/>
                  <a:pt x="464565" y="3327400"/>
                </a:cubicBezTo>
                <a:cubicBezTo>
                  <a:pt x="526805" y="3348460"/>
                  <a:pt x="838004" y="3411638"/>
                  <a:pt x="1107710" y="3474817"/>
                </a:cubicBezTo>
                <a:cubicBezTo>
                  <a:pt x="1149203" y="3390579"/>
                  <a:pt x="1169950" y="3306341"/>
                  <a:pt x="1211443" y="3201043"/>
                </a:cubicBezTo>
                <a:cubicBezTo>
                  <a:pt x="983230" y="3053627"/>
                  <a:pt x="734271" y="2864091"/>
                  <a:pt x="672031" y="2821972"/>
                </a:cubicBezTo>
                <a:cubicBezTo>
                  <a:pt x="630538" y="2800913"/>
                  <a:pt x="609791" y="2737734"/>
                  <a:pt x="589045" y="2695615"/>
                </a:cubicBezTo>
                <a:cubicBezTo>
                  <a:pt x="589045" y="2632437"/>
                  <a:pt x="589045" y="2590318"/>
                  <a:pt x="609791" y="2527139"/>
                </a:cubicBezTo>
                <a:cubicBezTo>
                  <a:pt x="651285" y="2485020"/>
                  <a:pt x="692778" y="2442901"/>
                  <a:pt x="734271" y="2442901"/>
                </a:cubicBezTo>
                <a:cubicBezTo>
                  <a:pt x="796511" y="2421842"/>
                  <a:pt x="838004" y="2421842"/>
                  <a:pt x="900244" y="2442901"/>
                </a:cubicBezTo>
                <a:cubicBezTo>
                  <a:pt x="962484" y="2463961"/>
                  <a:pt x="1252936" y="2590318"/>
                  <a:pt x="1501895" y="2716675"/>
                </a:cubicBezTo>
                <a:cubicBezTo>
                  <a:pt x="1564135" y="2632437"/>
                  <a:pt x="1605628" y="2548199"/>
                  <a:pt x="1667868" y="2485020"/>
                </a:cubicBezTo>
                <a:cubicBezTo>
                  <a:pt x="1481149" y="2274425"/>
                  <a:pt x="1252936" y="2042771"/>
                  <a:pt x="1211443" y="1979593"/>
                </a:cubicBezTo>
                <a:cubicBezTo>
                  <a:pt x="1169950" y="1937474"/>
                  <a:pt x="1149203" y="1895355"/>
                  <a:pt x="1169950" y="1832176"/>
                </a:cubicBezTo>
                <a:cubicBezTo>
                  <a:pt x="1169950" y="1790057"/>
                  <a:pt x="1169950" y="1726879"/>
                  <a:pt x="1211443" y="1684760"/>
                </a:cubicBezTo>
                <a:cubicBezTo>
                  <a:pt x="1252936" y="1642641"/>
                  <a:pt x="1294429" y="1621581"/>
                  <a:pt x="1356669" y="1621581"/>
                </a:cubicBezTo>
                <a:cubicBezTo>
                  <a:pt x="1418909" y="1600522"/>
                  <a:pt x="1460402" y="1621581"/>
                  <a:pt x="1501895" y="1642641"/>
                </a:cubicBezTo>
                <a:cubicBezTo>
                  <a:pt x="1564135" y="1684760"/>
                  <a:pt x="1813094" y="1874295"/>
                  <a:pt x="2041307" y="2042771"/>
                </a:cubicBezTo>
                <a:cubicBezTo>
                  <a:pt x="2124293" y="1979593"/>
                  <a:pt x="2186533" y="1916414"/>
                  <a:pt x="2269520" y="1853236"/>
                </a:cubicBezTo>
                <a:cubicBezTo>
                  <a:pt x="2103547" y="1600522"/>
                  <a:pt x="1958321" y="1326748"/>
                  <a:pt x="1916827" y="1284629"/>
                </a:cubicBezTo>
                <a:cubicBezTo>
                  <a:pt x="1896081" y="1221451"/>
                  <a:pt x="1875334" y="1179332"/>
                  <a:pt x="1896081" y="1116153"/>
                </a:cubicBezTo>
                <a:cubicBezTo>
                  <a:pt x="1896081" y="1074034"/>
                  <a:pt x="1937574" y="1010856"/>
                  <a:pt x="1979067" y="989796"/>
                </a:cubicBezTo>
                <a:cubicBezTo>
                  <a:pt x="2020560" y="947677"/>
                  <a:pt x="2082800" y="926618"/>
                  <a:pt x="2124293" y="947677"/>
                </a:cubicBezTo>
                <a:cubicBezTo>
                  <a:pt x="2186533" y="947677"/>
                  <a:pt x="2228026" y="968737"/>
                  <a:pt x="2269520" y="1010856"/>
                </a:cubicBezTo>
                <a:cubicBezTo>
                  <a:pt x="2311013" y="1052975"/>
                  <a:pt x="2539225" y="1284629"/>
                  <a:pt x="2725945" y="1516284"/>
                </a:cubicBezTo>
                <a:cubicBezTo>
                  <a:pt x="2808931" y="1453105"/>
                  <a:pt x="2891918" y="1410986"/>
                  <a:pt x="2974904" y="1368867"/>
                </a:cubicBezTo>
                <a:cubicBezTo>
                  <a:pt x="2871171" y="1095094"/>
                  <a:pt x="2767438" y="779201"/>
                  <a:pt x="2746691" y="737082"/>
                </a:cubicBezTo>
                <a:cubicBezTo>
                  <a:pt x="2725945" y="673904"/>
                  <a:pt x="2746691" y="610725"/>
                  <a:pt x="2767438" y="568606"/>
                </a:cubicBezTo>
                <a:cubicBezTo>
                  <a:pt x="2788185" y="526487"/>
                  <a:pt x="2829678" y="484368"/>
                  <a:pt x="2871171" y="463309"/>
                </a:cubicBezTo>
                <a:cubicBezTo>
                  <a:pt x="2933411" y="442250"/>
                  <a:pt x="2974904" y="421190"/>
                  <a:pt x="3037144" y="442250"/>
                </a:cubicBezTo>
                <a:cubicBezTo>
                  <a:pt x="3078637" y="463309"/>
                  <a:pt x="3120130" y="484368"/>
                  <a:pt x="3161624" y="547547"/>
                </a:cubicBezTo>
                <a:cubicBezTo>
                  <a:pt x="3182370" y="589666"/>
                  <a:pt x="3348344" y="863439"/>
                  <a:pt x="3493568" y="1116153"/>
                </a:cubicBezTo>
                <a:cubicBezTo>
                  <a:pt x="3576556" y="1095094"/>
                  <a:pt x="3659542" y="1052975"/>
                  <a:pt x="3763276" y="1031915"/>
                </a:cubicBezTo>
                <a:cubicBezTo>
                  <a:pt x="3721782" y="737082"/>
                  <a:pt x="3680288" y="421190"/>
                  <a:pt x="3680288" y="358012"/>
                </a:cubicBezTo>
                <a:cubicBezTo>
                  <a:pt x="3680288" y="315893"/>
                  <a:pt x="3680288" y="252714"/>
                  <a:pt x="3721782" y="210595"/>
                </a:cubicBezTo>
                <a:cubicBezTo>
                  <a:pt x="3763276" y="168476"/>
                  <a:pt x="3804768" y="147417"/>
                  <a:pt x="3846260" y="126357"/>
                </a:cubicBezTo>
                <a:cubicBezTo>
                  <a:pt x="3908500" y="105298"/>
                  <a:pt x="3970740" y="126357"/>
                  <a:pt x="4012234" y="147417"/>
                </a:cubicBezTo>
                <a:cubicBezTo>
                  <a:pt x="4053728" y="168476"/>
                  <a:pt x="4095220" y="210595"/>
                  <a:pt x="4115968" y="273774"/>
                </a:cubicBezTo>
                <a:cubicBezTo>
                  <a:pt x="4136714" y="336952"/>
                  <a:pt x="4240448" y="631785"/>
                  <a:pt x="4323432" y="905558"/>
                </a:cubicBezTo>
                <a:cubicBezTo>
                  <a:pt x="4406420" y="884499"/>
                  <a:pt x="4510152" y="884499"/>
                  <a:pt x="4613886" y="863439"/>
                </a:cubicBezTo>
                <a:cubicBezTo>
                  <a:pt x="4634632" y="589666"/>
                  <a:pt x="4655380" y="273774"/>
                  <a:pt x="4655380" y="210595"/>
                </a:cubicBezTo>
                <a:cubicBezTo>
                  <a:pt x="4676126" y="147417"/>
                  <a:pt x="4696872" y="105298"/>
                  <a:pt x="4738366" y="63179"/>
                </a:cubicBezTo>
                <a:cubicBezTo>
                  <a:pt x="4779858" y="21060"/>
                  <a:pt x="4821352" y="0"/>
                  <a:pt x="4883592" y="0"/>
                </a:cubicBez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7285037" y="1447800"/>
            <a:ext cx="6476999" cy="6549719"/>
          </a:xfrm>
          <a:custGeom>
            <a:avLst/>
            <a:gdLst>
              <a:gd name="connsiteX0" fmla="*/ 4935458 w 9871370"/>
              <a:gd name="connsiteY0" fmla="*/ 3945817 h 9982200"/>
              <a:gd name="connsiteX1" fmla="*/ 3890176 w 9871370"/>
              <a:gd name="connsiteY1" fmla="*/ 4991100 h 9982200"/>
              <a:gd name="connsiteX2" fmla="*/ 4935458 w 9871370"/>
              <a:gd name="connsiteY2" fmla="*/ 6036383 h 9982200"/>
              <a:gd name="connsiteX3" fmla="*/ 5980740 w 9871370"/>
              <a:gd name="connsiteY3" fmla="*/ 4991100 h 9982200"/>
              <a:gd name="connsiteX4" fmla="*/ 4935458 w 9871370"/>
              <a:gd name="connsiteY4" fmla="*/ 3945817 h 9982200"/>
              <a:gd name="connsiteX5" fmla="*/ 4883592 w 9871370"/>
              <a:gd name="connsiteY5" fmla="*/ 0 h 9982200"/>
              <a:gd name="connsiteX6" fmla="*/ 5028818 w 9871370"/>
              <a:gd name="connsiteY6" fmla="*/ 63179 h 9982200"/>
              <a:gd name="connsiteX7" fmla="*/ 5111804 w 9871370"/>
              <a:gd name="connsiteY7" fmla="*/ 210595 h 9982200"/>
              <a:gd name="connsiteX8" fmla="*/ 5174044 w 9871370"/>
              <a:gd name="connsiteY8" fmla="*/ 863439 h 9982200"/>
              <a:gd name="connsiteX9" fmla="*/ 5319270 w 9871370"/>
              <a:gd name="connsiteY9" fmla="*/ 884499 h 9982200"/>
              <a:gd name="connsiteX10" fmla="*/ 5464496 w 9871370"/>
              <a:gd name="connsiteY10" fmla="*/ 905558 h 9982200"/>
              <a:gd name="connsiteX11" fmla="*/ 5651216 w 9871370"/>
              <a:gd name="connsiteY11" fmla="*/ 252714 h 9982200"/>
              <a:gd name="connsiteX12" fmla="*/ 5754948 w 9871370"/>
              <a:gd name="connsiteY12" fmla="*/ 126357 h 9982200"/>
              <a:gd name="connsiteX13" fmla="*/ 5920922 w 9871370"/>
              <a:gd name="connsiteY13" fmla="*/ 105298 h 9982200"/>
              <a:gd name="connsiteX14" fmla="*/ 6045402 w 9871370"/>
              <a:gd name="connsiteY14" fmla="*/ 189536 h 9982200"/>
              <a:gd name="connsiteX15" fmla="*/ 6107640 w 9871370"/>
              <a:gd name="connsiteY15" fmla="*/ 336952 h 9982200"/>
              <a:gd name="connsiteX16" fmla="*/ 6024654 w 9871370"/>
              <a:gd name="connsiteY16" fmla="*/ 1010856 h 9982200"/>
              <a:gd name="connsiteX17" fmla="*/ 6294360 w 9871370"/>
              <a:gd name="connsiteY17" fmla="*/ 1095094 h 9982200"/>
              <a:gd name="connsiteX18" fmla="*/ 6626306 w 9871370"/>
              <a:gd name="connsiteY18" fmla="*/ 505428 h 9982200"/>
              <a:gd name="connsiteX19" fmla="*/ 6750786 w 9871370"/>
              <a:gd name="connsiteY19" fmla="*/ 421190 h 9982200"/>
              <a:gd name="connsiteX20" fmla="*/ 6896012 w 9871370"/>
              <a:gd name="connsiteY20" fmla="*/ 421190 h 9982200"/>
              <a:gd name="connsiteX21" fmla="*/ 7020492 w 9871370"/>
              <a:gd name="connsiteY21" fmla="*/ 526487 h 9982200"/>
              <a:gd name="connsiteX22" fmla="*/ 7041238 w 9871370"/>
              <a:gd name="connsiteY22" fmla="*/ 694963 h 9982200"/>
              <a:gd name="connsiteX23" fmla="*/ 6833772 w 9871370"/>
              <a:gd name="connsiteY23" fmla="*/ 1326748 h 9982200"/>
              <a:gd name="connsiteX24" fmla="*/ 7082732 w 9871370"/>
              <a:gd name="connsiteY24" fmla="*/ 1474165 h 9982200"/>
              <a:gd name="connsiteX25" fmla="*/ 7518410 w 9871370"/>
              <a:gd name="connsiteY25" fmla="*/ 968737 h 9982200"/>
              <a:gd name="connsiteX26" fmla="*/ 7663636 w 9871370"/>
              <a:gd name="connsiteY26" fmla="*/ 884499 h 9982200"/>
              <a:gd name="connsiteX27" fmla="*/ 7808862 w 9871370"/>
              <a:gd name="connsiteY27" fmla="*/ 926618 h 9982200"/>
              <a:gd name="connsiteX28" fmla="*/ 7891848 w 9871370"/>
              <a:gd name="connsiteY28" fmla="*/ 1074034 h 9982200"/>
              <a:gd name="connsiteX29" fmla="*/ 7871102 w 9871370"/>
              <a:gd name="connsiteY29" fmla="*/ 1221451 h 9982200"/>
              <a:gd name="connsiteX30" fmla="*/ 7539156 w 9871370"/>
              <a:gd name="connsiteY30" fmla="*/ 1811117 h 9982200"/>
              <a:gd name="connsiteX31" fmla="*/ 7767370 w 9871370"/>
              <a:gd name="connsiteY31" fmla="*/ 2000652 h 9982200"/>
              <a:gd name="connsiteX32" fmla="*/ 8286034 w 9871370"/>
              <a:gd name="connsiteY32" fmla="*/ 1600522 h 9982200"/>
              <a:gd name="connsiteX33" fmla="*/ 8452008 w 9871370"/>
              <a:gd name="connsiteY33" fmla="*/ 1558403 h 9982200"/>
              <a:gd name="connsiteX34" fmla="*/ 8576488 w 9871370"/>
              <a:gd name="connsiteY34" fmla="*/ 1621581 h 9982200"/>
              <a:gd name="connsiteX35" fmla="*/ 8638728 w 9871370"/>
              <a:gd name="connsiteY35" fmla="*/ 1768998 h 9982200"/>
              <a:gd name="connsiteX36" fmla="*/ 8597234 w 9871370"/>
              <a:gd name="connsiteY36" fmla="*/ 1916414 h 9982200"/>
              <a:gd name="connsiteX37" fmla="*/ 8140808 w 9871370"/>
              <a:gd name="connsiteY37" fmla="*/ 2421842 h 9982200"/>
              <a:gd name="connsiteX38" fmla="*/ 8327528 w 9871370"/>
              <a:gd name="connsiteY38" fmla="*/ 2653496 h 9982200"/>
              <a:gd name="connsiteX39" fmla="*/ 8929180 w 9871370"/>
              <a:gd name="connsiteY39" fmla="*/ 2379723 h 9982200"/>
              <a:gd name="connsiteX40" fmla="*/ 9074404 w 9871370"/>
              <a:gd name="connsiteY40" fmla="*/ 2358663 h 9982200"/>
              <a:gd name="connsiteX41" fmla="*/ 9198884 w 9871370"/>
              <a:gd name="connsiteY41" fmla="*/ 2463961 h 9982200"/>
              <a:gd name="connsiteX42" fmla="*/ 9240378 w 9871370"/>
              <a:gd name="connsiteY42" fmla="*/ 2632437 h 9982200"/>
              <a:gd name="connsiteX43" fmla="*/ 9157392 w 9871370"/>
              <a:gd name="connsiteY43" fmla="*/ 2758794 h 9982200"/>
              <a:gd name="connsiteX44" fmla="*/ 8617980 w 9871370"/>
              <a:gd name="connsiteY44" fmla="*/ 3158924 h 9982200"/>
              <a:gd name="connsiteX45" fmla="*/ 8742460 w 9871370"/>
              <a:gd name="connsiteY45" fmla="*/ 3411638 h 9982200"/>
              <a:gd name="connsiteX46" fmla="*/ 9385604 w 9871370"/>
              <a:gd name="connsiteY46" fmla="*/ 3264222 h 9982200"/>
              <a:gd name="connsiteX47" fmla="*/ 9530832 w 9871370"/>
              <a:gd name="connsiteY47" fmla="*/ 3285281 h 9982200"/>
              <a:gd name="connsiteX48" fmla="*/ 9634564 w 9871370"/>
              <a:gd name="connsiteY48" fmla="*/ 3411638 h 9982200"/>
              <a:gd name="connsiteX49" fmla="*/ 9634564 w 9871370"/>
              <a:gd name="connsiteY49" fmla="*/ 3580114 h 9982200"/>
              <a:gd name="connsiteX50" fmla="*/ 9530832 w 9871370"/>
              <a:gd name="connsiteY50" fmla="*/ 3685412 h 9982200"/>
              <a:gd name="connsiteX51" fmla="*/ 8908432 w 9871370"/>
              <a:gd name="connsiteY51" fmla="*/ 3959185 h 9982200"/>
              <a:gd name="connsiteX52" fmla="*/ 8970672 w 9871370"/>
              <a:gd name="connsiteY52" fmla="*/ 4232958 h 9982200"/>
              <a:gd name="connsiteX53" fmla="*/ 9634564 w 9871370"/>
              <a:gd name="connsiteY53" fmla="*/ 4232958 h 9982200"/>
              <a:gd name="connsiteX54" fmla="*/ 9779790 w 9871370"/>
              <a:gd name="connsiteY54" fmla="*/ 4296137 h 9982200"/>
              <a:gd name="connsiteX55" fmla="*/ 9862776 w 9871370"/>
              <a:gd name="connsiteY55" fmla="*/ 4422494 h 9982200"/>
              <a:gd name="connsiteX56" fmla="*/ 9821284 w 9871370"/>
              <a:gd name="connsiteY56" fmla="*/ 4590970 h 9982200"/>
              <a:gd name="connsiteX57" fmla="*/ 9696804 w 9871370"/>
              <a:gd name="connsiteY57" fmla="*/ 4675208 h 9982200"/>
              <a:gd name="connsiteX58" fmla="*/ 9053660 w 9871370"/>
              <a:gd name="connsiteY58" fmla="*/ 4822624 h 9982200"/>
              <a:gd name="connsiteX59" fmla="*/ 9053660 w 9871370"/>
              <a:gd name="connsiteY59" fmla="*/ 5096398 h 9982200"/>
              <a:gd name="connsiteX60" fmla="*/ 9696804 w 9871370"/>
              <a:gd name="connsiteY60" fmla="*/ 5222755 h 9982200"/>
              <a:gd name="connsiteX61" fmla="*/ 9842030 w 9871370"/>
              <a:gd name="connsiteY61" fmla="*/ 5328052 h 9982200"/>
              <a:gd name="connsiteX62" fmla="*/ 9862776 w 9871370"/>
              <a:gd name="connsiteY62" fmla="*/ 5475469 h 9982200"/>
              <a:gd name="connsiteX63" fmla="*/ 9800536 w 9871370"/>
              <a:gd name="connsiteY63" fmla="*/ 5622885 h 9982200"/>
              <a:gd name="connsiteX64" fmla="*/ 9655310 w 9871370"/>
              <a:gd name="connsiteY64" fmla="*/ 5686064 h 9982200"/>
              <a:gd name="connsiteX65" fmla="*/ 8991420 w 9871370"/>
              <a:gd name="connsiteY65" fmla="*/ 5686064 h 9982200"/>
              <a:gd name="connsiteX66" fmla="*/ 8929180 w 9871370"/>
              <a:gd name="connsiteY66" fmla="*/ 5959837 h 9982200"/>
              <a:gd name="connsiteX67" fmla="*/ 9551576 w 9871370"/>
              <a:gd name="connsiteY67" fmla="*/ 6212551 h 9982200"/>
              <a:gd name="connsiteX68" fmla="*/ 9655310 w 9871370"/>
              <a:gd name="connsiteY68" fmla="*/ 6338908 h 9982200"/>
              <a:gd name="connsiteX69" fmla="*/ 9676056 w 9871370"/>
              <a:gd name="connsiteY69" fmla="*/ 6486324 h 9982200"/>
              <a:gd name="connsiteX70" fmla="*/ 9572324 w 9871370"/>
              <a:gd name="connsiteY70" fmla="*/ 6612681 h 9982200"/>
              <a:gd name="connsiteX71" fmla="*/ 9406352 w 9871370"/>
              <a:gd name="connsiteY71" fmla="*/ 6654800 h 9982200"/>
              <a:gd name="connsiteX72" fmla="*/ 8763206 w 9871370"/>
              <a:gd name="connsiteY72" fmla="*/ 6507384 h 9982200"/>
              <a:gd name="connsiteX73" fmla="*/ 8659472 w 9871370"/>
              <a:gd name="connsiteY73" fmla="*/ 6781157 h 9982200"/>
              <a:gd name="connsiteX74" fmla="*/ 9198884 w 9871370"/>
              <a:gd name="connsiteY74" fmla="*/ 7160228 h 9982200"/>
              <a:gd name="connsiteX75" fmla="*/ 9281872 w 9871370"/>
              <a:gd name="connsiteY75" fmla="*/ 7286585 h 9982200"/>
              <a:gd name="connsiteX76" fmla="*/ 9261124 w 9871370"/>
              <a:gd name="connsiteY76" fmla="*/ 7455061 h 9982200"/>
              <a:gd name="connsiteX77" fmla="*/ 9136644 w 9871370"/>
              <a:gd name="connsiteY77" fmla="*/ 7560358 h 9982200"/>
              <a:gd name="connsiteX78" fmla="*/ 8970672 w 9871370"/>
              <a:gd name="connsiteY78" fmla="*/ 7539298 h 9982200"/>
              <a:gd name="connsiteX79" fmla="*/ 8369020 w 9871370"/>
              <a:gd name="connsiteY79" fmla="*/ 7265526 h 9982200"/>
              <a:gd name="connsiteX80" fmla="*/ 8203048 w 9871370"/>
              <a:gd name="connsiteY80" fmla="*/ 7518239 h 9982200"/>
              <a:gd name="connsiteX81" fmla="*/ 8659472 w 9871370"/>
              <a:gd name="connsiteY81" fmla="*/ 8002608 h 9982200"/>
              <a:gd name="connsiteX82" fmla="*/ 8721712 w 9871370"/>
              <a:gd name="connsiteY82" fmla="*/ 8150024 h 9982200"/>
              <a:gd name="connsiteX83" fmla="*/ 8659472 w 9871370"/>
              <a:gd name="connsiteY83" fmla="*/ 8297440 h 9982200"/>
              <a:gd name="connsiteX84" fmla="*/ 8514248 w 9871370"/>
              <a:gd name="connsiteY84" fmla="*/ 8381678 h 9982200"/>
              <a:gd name="connsiteX85" fmla="*/ 8369020 w 9871370"/>
              <a:gd name="connsiteY85" fmla="*/ 8339560 h 9982200"/>
              <a:gd name="connsiteX86" fmla="*/ 7829608 w 9871370"/>
              <a:gd name="connsiteY86" fmla="*/ 7939429 h 9982200"/>
              <a:gd name="connsiteX87" fmla="*/ 7622144 w 9871370"/>
              <a:gd name="connsiteY87" fmla="*/ 8128964 h 9982200"/>
              <a:gd name="connsiteX88" fmla="*/ 7954088 w 9871370"/>
              <a:gd name="connsiteY88" fmla="*/ 8718630 h 9982200"/>
              <a:gd name="connsiteX89" fmla="*/ 7974836 w 9871370"/>
              <a:gd name="connsiteY89" fmla="*/ 8866047 h 9982200"/>
              <a:gd name="connsiteX90" fmla="*/ 7891848 w 9871370"/>
              <a:gd name="connsiteY90" fmla="*/ 8992404 h 9982200"/>
              <a:gd name="connsiteX91" fmla="*/ 7746624 w 9871370"/>
              <a:gd name="connsiteY91" fmla="*/ 9034523 h 9982200"/>
              <a:gd name="connsiteX92" fmla="*/ 7601396 w 9871370"/>
              <a:gd name="connsiteY92" fmla="*/ 8971344 h 9982200"/>
              <a:gd name="connsiteX93" fmla="*/ 7144972 w 9871370"/>
              <a:gd name="connsiteY93" fmla="*/ 8486976 h 9982200"/>
              <a:gd name="connsiteX94" fmla="*/ 6896012 w 9871370"/>
              <a:gd name="connsiteY94" fmla="*/ 8634392 h 9982200"/>
              <a:gd name="connsiteX95" fmla="*/ 7124224 w 9871370"/>
              <a:gd name="connsiteY95" fmla="*/ 9266177 h 9982200"/>
              <a:gd name="connsiteX96" fmla="*/ 7103478 w 9871370"/>
              <a:gd name="connsiteY96" fmla="*/ 9413594 h 9982200"/>
              <a:gd name="connsiteX97" fmla="*/ 6999744 w 9871370"/>
              <a:gd name="connsiteY97" fmla="*/ 9518891 h 9982200"/>
              <a:gd name="connsiteX98" fmla="*/ 6833772 w 9871370"/>
              <a:gd name="connsiteY98" fmla="*/ 9539951 h 9982200"/>
              <a:gd name="connsiteX99" fmla="*/ 6709292 w 9871370"/>
              <a:gd name="connsiteY99" fmla="*/ 9434653 h 9982200"/>
              <a:gd name="connsiteX100" fmla="*/ 6377348 w 9871370"/>
              <a:gd name="connsiteY100" fmla="*/ 8866047 h 9982200"/>
              <a:gd name="connsiteX101" fmla="*/ 6107640 w 9871370"/>
              <a:gd name="connsiteY101" fmla="*/ 8950285 h 9982200"/>
              <a:gd name="connsiteX102" fmla="*/ 6190628 w 9871370"/>
              <a:gd name="connsiteY102" fmla="*/ 9624189 h 9982200"/>
              <a:gd name="connsiteX103" fmla="*/ 6149134 w 9871370"/>
              <a:gd name="connsiteY103" fmla="*/ 9771605 h 9982200"/>
              <a:gd name="connsiteX104" fmla="*/ 6024654 w 9871370"/>
              <a:gd name="connsiteY104" fmla="*/ 9855843 h 9982200"/>
              <a:gd name="connsiteX105" fmla="*/ 5858682 w 9871370"/>
              <a:gd name="connsiteY105" fmla="*/ 9834784 h 9982200"/>
              <a:gd name="connsiteX106" fmla="*/ 5754948 w 9871370"/>
              <a:gd name="connsiteY106" fmla="*/ 9708427 h 9982200"/>
              <a:gd name="connsiteX107" fmla="*/ 5547484 w 9871370"/>
              <a:gd name="connsiteY107" fmla="*/ 9076642 h 9982200"/>
              <a:gd name="connsiteX108" fmla="*/ 5257030 w 9871370"/>
              <a:gd name="connsiteY108" fmla="*/ 9118761 h 9982200"/>
              <a:gd name="connsiteX109" fmla="*/ 5215536 w 9871370"/>
              <a:gd name="connsiteY109" fmla="*/ 9771605 h 9982200"/>
              <a:gd name="connsiteX110" fmla="*/ 5132550 w 9871370"/>
              <a:gd name="connsiteY110" fmla="*/ 9919022 h 9982200"/>
              <a:gd name="connsiteX111" fmla="*/ 4987324 w 9871370"/>
              <a:gd name="connsiteY111" fmla="*/ 9982200 h 9982200"/>
              <a:gd name="connsiteX112" fmla="*/ 4842098 w 9871370"/>
              <a:gd name="connsiteY112" fmla="*/ 9919022 h 9982200"/>
              <a:gd name="connsiteX113" fmla="*/ 4759112 w 9871370"/>
              <a:gd name="connsiteY113" fmla="*/ 9792665 h 9982200"/>
              <a:gd name="connsiteX114" fmla="*/ 4696872 w 9871370"/>
              <a:gd name="connsiteY114" fmla="*/ 9118761 h 9982200"/>
              <a:gd name="connsiteX115" fmla="*/ 4551646 w 9871370"/>
              <a:gd name="connsiteY115" fmla="*/ 9097701 h 9982200"/>
              <a:gd name="connsiteX116" fmla="*/ 4406420 w 9871370"/>
              <a:gd name="connsiteY116" fmla="*/ 9097701 h 9982200"/>
              <a:gd name="connsiteX117" fmla="*/ 4219700 w 9871370"/>
              <a:gd name="connsiteY117" fmla="*/ 9729486 h 9982200"/>
              <a:gd name="connsiteX118" fmla="*/ 4115968 w 9871370"/>
              <a:gd name="connsiteY118" fmla="*/ 9855843 h 9982200"/>
              <a:gd name="connsiteX119" fmla="*/ 3949994 w 9871370"/>
              <a:gd name="connsiteY119" fmla="*/ 9876903 h 9982200"/>
              <a:gd name="connsiteX120" fmla="*/ 3825516 w 9871370"/>
              <a:gd name="connsiteY120" fmla="*/ 9792665 h 9982200"/>
              <a:gd name="connsiteX121" fmla="*/ 3784022 w 9871370"/>
              <a:gd name="connsiteY121" fmla="*/ 9645248 h 9982200"/>
              <a:gd name="connsiteX122" fmla="*/ 3846260 w 9871370"/>
              <a:gd name="connsiteY122" fmla="*/ 8971344 h 9982200"/>
              <a:gd name="connsiteX123" fmla="*/ 3576556 w 9871370"/>
              <a:gd name="connsiteY123" fmla="*/ 8887106 h 9982200"/>
              <a:gd name="connsiteX124" fmla="*/ 3244610 w 9871370"/>
              <a:gd name="connsiteY124" fmla="*/ 9476772 h 9982200"/>
              <a:gd name="connsiteX125" fmla="*/ 3120130 w 9871370"/>
              <a:gd name="connsiteY125" fmla="*/ 9561010 h 9982200"/>
              <a:gd name="connsiteX126" fmla="*/ 2974904 w 9871370"/>
              <a:gd name="connsiteY126" fmla="*/ 9561010 h 9982200"/>
              <a:gd name="connsiteX127" fmla="*/ 2850424 w 9871370"/>
              <a:gd name="connsiteY127" fmla="*/ 9455713 h 9982200"/>
              <a:gd name="connsiteX128" fmla="*/ 2829678 w 9871370"/>
              <a:gd name="connsiteY128" fmla="*/ 9287237 h 9982200"/>
              <a:gd name="connsiteX129" fmla="*/ 3037144 w 9871370"/>
              <a:gd name="connsiteY129" fmla="*/ 8655452 h 9982200"/>
              <a:gd name="connsiteX130" fmla="*/ 2788185 w 9871370"/>
              <a:gd name="connsiteY130" fmla="*/ 8508035 h 9982200"/>
              <a:gd name="connsiteX131" fmla="*/ 2352506 w 9871370"/>
              <a:gd name="connsiteY131" fmla="*/ 9013463 h 9982200"/>
              <a:gd name="connsiteX132" fmla="*/ 2228026 w 9871370"/>
              <a:gd name="connsiteY132" fmla="*/ 9097701 h 9982200"/>
              <a:gd name="connsiteX133" fmla="*/ 2062054 w 9871370"/>
              <a:gd name="connsiteY133" fmla="*/ 9055582 h 9982200"/>
              <a:gd name="connsiteX134" fmla="*/ 1979067 w 9871370"/>
              <a:gd name="connsiteY134" fmla="*/ 8908166 h 9982200"/>
              <a:gd name="connsiteX135" fmla="*/ 1999814 w 9871370"/>
              <a:gd name="connsiteY135" fmla="*/ 8760749 h 9982200"/>
              <a:gd name="connsiteX136" fmla="*/ 2331759 w 9871370"/>
              <a:gd name="connsiteY136" fmla="*/ 8192143 h 9982200"/>
              <a:gd name="connsiteX137" fmla="*/ 2103547 w 9871370"/>
              <a:gd name="connsiteY137" fmla="*/ 7981548 h 9982200"/>
              <a:gd name="connsiteX138" fmla="*/ 1584882 w 9871370"/>
              <a:gd name="connsiteY138" fmla="*/ 8402738 h 9982200"/>
              <a:gd name="connsiteX139" fmla="*/ 1418909 w 9871370"/>
              <a:gd name="connsiteY139" fmla="*/ 8423797 h 9982200"/>
              <a:gd name="connsiteX140" fmla="*/ 1294429 w 9871370"/>
              <a:gd name="connsiteY140" fmla="*/ 8360619 h 9982200"/>
              <a:gd name="connsiteX141" fmla="*/ 1232189 w 9871370"/>
              <a:gd name="connsiteY141" fmla="*/ 8213202 h 9982200"/>
              <a:gd name="connsiteX142" fmla="*/ 1273683 w 9871370"/>
              <a:gd name="connsiteY142" fmla="*/ 8065786 h 9982200"/>
              <a:gd name="connsiteX143" fmla="*/ 1730108 w 9871370"/>
              <a:gd name="connsiteY143" fmla="*/ 7560358 h 9982200"/>
              <a:gd name="connsiteX144" fmla="*/ 1543388 w 9871370"/>
              <a:gd name="connsiteY144" fmla="*/ 7328704 h 9982200"/>
              <a:gd name="connsiteX145" fmla="*/ 941737 w 9871370"/>
              <a:gd name="connsiteY145" fmla="*/ 7623536 h 9982200"/>
              <a:gd name="connsiteX146" fmla="*/ 796511 w 9871370"/>
              <a:gd name="connsiteY146" fmla="*/ 7623536 h 9982200"/>
              <a:gd name="connsiteX147" fmla="*/ 672031 w 9871370"/>
              <a:gd name="connsiteY147" fmla="*/ 7518239 h 9982200"/>
              <a:gd name="connsiteX148" fmla="*/ 630538 w 9871370"/>
              <a:gd name="connsiteY148" fmla="*/ 7370823 h 9982200"/>
              <a:gd name="connsiteX149" fmla="*/ 713524 w 9871370"/>
              <a:gd name="connsiteY149" fmla="*/ 7223406 h 9982200"/>
              <a:gd name="connsiteX150" fmla="*/ 1252936 w 9871370"/>
              <a:gd name="connsiteY150" fmla="*/ 6844336 h 9982200"/>
              <a:gd name="connsiteX151" fmla="*/ 1149203 w 9871370"/>
              <a:gd name="connsiteY151" fmla="*/ 6570562 h 9982200"/>
              <a:gd name="connsiteX152" fmla="*/ 485312 w 9871370"/>
              <a:gd name="connsiteY152" fmla="*/ 6717978 h 9982200"/>
              <a:gd name="connsiteX153" fmla="*/ 340085 w 9871370"/>
              <a:gd name="connsiteY153" fmla="*/ 6696919 h 9982200"/>
              <a:gd name="connsiteX154" fmla="*/ 236352 w 9871370"/>
              <a:gd name="connsiteY154" fmla="*/ 6570562 h 9982200"/>
              <a:gd name="connsiteX155" fmla="*/ 236352 w 9871370"/>
              <a:gd name="connsiteY155" fmla="*/ 6402086 h 9982200"/>
              <a:gd name="connsiteX156" fmla="*/ 340085 w 9871370"/>
              <a:gd name="connsiteY156" fmla="*/ 6296789 h 9982200"/>
              <a:gd name="connsiteX157" fmla="*/ 962484 w 9871370"/>
              <a:gd name="connsiteY157" fmla="*/ 6023015 h 9982200"/>
              <a:gd name="connsiteX158" fmla="*/ 900244 w 9871370"/>
              <a:gd name="connsiteY158" fmla="*/ 5749242 h 9982200"/>
              <a:gd name="connsiteX159" fmla="*/ 236352 w 9871370"/>
              <a:gd name="connsiteY159" fmla="*/ 5749242 h 9982200"/>
              <a:gd name="connsiteX160" fmla="*/ 91126 w 9871370"/>
              <a:gd name="connsiteY160" fmla="*/ 5707123 h 9982200"/>
              <a:gd name="connsiteX161" fmla="*/ 8140 w 9871370"/>
              <a:gd name="connsiteY161" fmla="*/ 5559707 h 9982200"/>
              <a:gd name="connsiteX162" fmla="*/ 49633 w 9871370"/>
              <a:gd name="connsiteY162" fmla="*/ 5391231 h 9982200"/>
              <a:gd name="connsiteX163" fmla="*/ 174113 w 9871370"/>
              <a:gd name="connsiteY163" fmla="*/ 5306993 h 9982200"/>
              <a:gd name="connsiteX164" fmla="*/ 838004 w 9871370"/>
              <a:gd name="connsiteY164" fmla="*/ 5180636 h 9982200"/>
              <a:gd name="connsiteX165" fmla="*/ 817257 w 9871370"/>
              <a:gd name="connsiteY165" fmla="*/ 4885803 h 9982200"/>
              <a:gd name="connsiteX166" fmla="*/ 174113 w 9871370"/>
              <a:gd name="connsiteY166" fmla="*/ 4759446 h 9982200"/>
              <a:gd name="connsiteX167" fmla="*/ 49633 w 9871370"/>
              <a:gd name="connsiteY167" fmla="*/ 4675208 h 9982200"/>
              <a:gd name="connsiteX168" fmla="*/ 8140 w 9871370"/>
              <a:gd name="connsiteY168" fmla="*/ 4506732 h 9982200"/>
              <a:gd name="connsiteX169" fmla="*/ 70380 w 9871370"/>
              <a:gd name="connsiteY169" fmla="*/ 4359315 h 9982200"/>
              <a:gd name="connsiteX170" fmla="*/ 215606 w 9871370"/>
              <a:gd name="connsiteY170" fmla="*/ 4317196 h 9982200"/>
              <a:gd name="connsiteX171" fmla="*/ 879497 w 9871370"/>
              <a:gd name="connsiteY171" fmla="*/ 4317196 h 9982200"/>
              <a:gd name="connsiteX172" fmla="*/ 941737 w 9871370"/>
              <a:gd name="connsiteY172" fmla="*/ 4022363 h 9982200"/>
              <a:gd name="connsiteX173" fmla="*/ 319339 w 9871370"/>
              <a:gd name="connsiteY173" fmla="*/ 3769649 h 9982200"/>
              <a:gd name="connsiteX174" fmla="*/ 215606 w 9871370"/>
              <a:gd name="connsiteY174" fmla="*/ 3643293 h 9982200"/>
              <a:gd name="connsiteX175" fmla="*/ 194859 w 9871370"/>
              <a:gd name="connsiteY175" fmla="*/ 3495876 h 9982200"/>
              <a:gd name="connsiteX176" fmla="*/ 298592 w 9871370"/>
              <a:gd name="connsiteY176" fmla="*/ 3369519 h 9982200"/>
              <a:gd name="connsiteX177" fmla="*/ 464565 w 9871370"/>
              <a:gd name="connsiteY177" fmla="*/ 3327400 h 9982200"/>
              <a:gd name="connsiteX178" fmla="*/ 1107710 w 9871370"/>
              <a:gd name="connsiteY178" fmla="*/ 3474817 h 9982200"/>
              <a:gd name="connsiteX179" fmla="*/ 1211443 w 9871370"/>
              <a:gd name="connsiteY179" fmla="*/ 3201043 h 9982200"/>
              <a:gd name="connsiteX180" fmla="*/ 672031 w 9871370"/>
              <a:gd name="connsiteY180" fmla="*/ 2821972 h 9982200"/>
              <a:gd name="connsiteX181" fmla="*/ 589045 w 9871370"/>
              <a:gd name="connsiteY181" fmla="*/ 2695615 h 9982200"/>
              <a:gd name="connsiteX182" fmla="*/ 609791 w 9871370"/>
              <a:gd name="connsiteY182" fmla="*/ 2527139 h 9982200"/>
              <a:gd name="connsiteX183" fmla="*/ 734271 w 9871370"/>
              <a:gd name="connsiteY183" fmla="*/ 2442901 h 9982200"/>
              <a:gd name="connsiteX184" fmla="*/ 900244 w 9871370"/>
              <a:gd name="connsiteY184" fmla="*/ 2442901 h 9982200"/>
              <a:gd name="connsiteX185" fmla="*/ 1501895 w 9871370"/>
              <a:gd name="connsiteY185" fmla="*/ 2716675 h 9982200"/>
              <a:gd name="connsiteX186" fmla="*/ 1667868 w 9871370"/>
              <a:gd name="connsiteY186" fmla="*/ 2485020 h 9982200"/>
              <a:gd name="connsiteX187" fmla="*/ 1211443 w 9871370"/>
              <a:gd name="connsiteY187" fmla="*/ 1979593 h 9982200"/>
              <a:gd name="connsiteX188" fmla="*/ 1169950 w 9871370"/>
              <a:gd name="connsiteY188" fmla="*/ 1832176 h 9982200"/>
              <a:gd name="connsiteX189" fmla="*/ 1211443 w 9871370"/>
              <a:gd name="connsiteY189" fmla="*/ 1684760 h 9982200"/>
              <a:gd name="connsiteX190" fmla="*/ 1356669 w 9871370"/>
              <a:gd name="connsiteY190" fmla="*/ 1621581 h 9982200"/>
              <a:gd name="connsiteX191" fmla="*/ 1501895 w 9871370"/>
              <a:gd name="connsiteY191" fmla="*/ 1642641 h 9982200"/>
              <a:gd name="connsiteX192" fmla="*/ 2041307 w 9871370"/>
              <a:gd name="connsiteY192" fmla="*/ 2042771 h 9982200"/>
              <a:gd name="connsiteX193" fmla="*/ 2269520 w 9871370"/>
              <a:gd name="connsiteY193" fmla="*/ 1853236 h 9982200"/>
              <a:gd name="connsiteX194" fmla="*/ 1916827 w 9871370"/>
              <a:gd name="connsiteY194" fmla="*/ 1284629 h 9982200"/>
              <a:gd name="connsiteX195" fmla="*/ 1896081 w 9871370"/>
              <a:gd name="connsiteY195" fmla="*/ 1116153 h 9982200"/>
              <a:gd name="connsiteX196" fmla="*/ 1979067 w 9871370"/>
              <a:gd name="connsiteY196" fmla="*/ 989796 h 9982200"/>
              <a:gd name="connsiteX197" fmla="*/ 2124293 w 9871370"/>
              <a:gd name="connsiteY197" fmla="*/ 947677 h 9982200"/>
              <a:gd name="connsiteX198" fmla="*/ 2269520 w 9871370"/>
              <a:gd name="connsiteY198" fmla="*/ 1010856 h 9982200"/>
              <a:gd name="connsiteX199" fmla="*/ 2725945 w 9871370"/>
              <a:gd name="connsiteY199" fmla="*/ 1516284 h 9982200"/>
              <a:gd name="connsiteX200" fmla="*/ 2974904 w 9871370"/>
              <a:gd name="connsiteY200" fmla="*/ 1368867 h 9982200"/>
              <a:gd name="connsiteX201" fmla="*/ 2746691 w 9871370"/>
              <a:gd name="connsiteY201" fmla="*/ 737082 h 9982200"/>
              <a:gd name="connsiteX202" fmla="*/ 2767438 w 9871370"/>
              <a:gd name="connsiteY202" fmla="*/ 568606 h 9982200"/>
              <a:gd name="connsiteX203" fmla="*/ 2871171 w 9871370"/>
              <a:gd name="connsiteY203" fmla="*/ 463309 h 9982200"/>
              <a:gd name="connsiteX204" fmla="*/ 3037144 w 9871370"/>
              <a:gd name="connsiteY204" fmla="*/ 442250 h 9982200"/>
              <a:gd name="connsiteX205" fmla="*/ 3161624 w 9871370"/>
              <a:gd name="connsiteY205" fmla="*/ 547547 h 9982200"/>
              <a:gd name="connsiteX206" fmla="*/ 3493568 w 9871370"/>
              <a:gd name="connsiteY206" fmla="*/ 1116153 h 9982200"/>
              <a:gd name="connsiteX207" fmla="*/ 3763276 w 9871370"/>
              <a:gd name="connsiteY207" fmla="*/ 1031915 h 9982200"/>
              <a:gd name="connsiteX208" fmla="*/ 3680288 w 9871370"/>
              <a:gd name="connsiteY208" fmla="*/ 358012 h 9982200"/>
              <a:gd name="connsiteX209" fmla="*/ 3721782 w 9871370"/>
              <a:gd name="connsiteY209" fmla="*/ 210595 h 9982200"/>
              <a:gd name="connsiteX210" fmla="*/ 3846260 w 9871370"/>
              <a:gd name="connsiteY210" fmla="*/ 126357 h 9982200"/>
              <a:gd name="connsiteX211" fmla="*/ 4012234 w 9871370"/>
              <a:gd name="connsiteY211" fmla="*/ 147417 h 9982200"/>
              <a:gd name="connsiteX212" fmla="*/ 4115968 w 9871370"/>
              <a:gd name="connsiteY212" fmla="*/ 273774 h 9982200"/>
              <a:gd name="connsiteX213" fmla="*/ 4323432 w 9871370"/>
              <a:gd name="connsiteY213" fmla="*/ 905558 h 9982200"/>
              <a:gd name="connsiteX214" fmla="*/ 4613886 w 9871370"/>
              <a:gd name="connsiteY214" fmla="*/ 863439 h 9982200"/>
              <a:gd name="connsiteX215" fmla="*/ 4655380 w 9871370"/>
              <a:gd name="connsiteY215" fmla="*/ 210595 h 9982200"/>
              <a:gd name="connsiteX216" fmla="*/ 4738366 w 9871370"/>
              <a:gd name="connsiteY216" fmla="*/ 63179 h 9982200"/>
              <a:gd name="connsiteX217" fmla="*/ 4883592 w 9871370"/>
              <a:gd name="connsiteY217"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9871370" h="9982200">
                <a:moveTo>
                  <a:pt x="4935458" y="3945817"/>
                </a:moveTo>
                <a:cubicBezTo>
                  <a:pt x="4358164" y="3945817"/>
                  <a:pt x="3890176" y="4413806"/>
                  <a:pt x="3890176" y="4991100"/>
                </a:cubicBezTo>
                <a:cubicBezTo>
                  <a:pt x="3890176" y="5568394"/>
                  <a:pt x="4358164" y="6036383"/>
                  <a:pt x="4935458" y="6036383"/>
                </a:cubicBezTo>
                <a:cubicBezTo>
                  <a:pt x="5512752" y="6036383"/>
                  <a:pt x="5980740" y="5568394"/>
                  <a:pt x="5980740" y="4991100"/>
                </a:cubicBezTo>
                <a:cubicBezTo>
                  <a:pt x="5980740" y="4413806"/>
                  <a:pt x="5512752" y="3945817"/>
                  <a:pt x="4935458" y="3945817"/>
                </a:cubicBezTo>
                <a:close/>
                <a:moveTo>
                  <a:pt x="4883592" y="0"/>
                </a:moveTo>
                <a:cubicBezTo>
                  <a:pt x="4945832" y="0"/>
                  <a:pt x="4987324" y="21060"/>
                  <a:pt x="5028818" y="63179"/>
                </a:cubicBezTo>
                <a:cubicBezTo>
                  <a:pt x="5070312" y="105298"/>
                  <a:pt x="5111804" y="147417"/>
                  <a:pt x="5111804" y="210595"/>
                </a:cubicBezTo>
                <a:cubicBezTo>
                  <a:pt x="5111804" y="273774"/>
                  <a:pt x="5153298" y="589666"/>
                  <a:pt x="5174044" y="863439"/>
                </a:cubicBezTo>
                <a:cubicBezTo>
                  <a:pt x="5236284" y="863439"/>
                  <a:pt x="5277776" y="863439"/>
                  <a:pt x="5319270" y="884499"/>
                </a:cubicBezTo>
                <a:cubicBezTo>
                  <a:pt x="5360764" y="884499"/>
                  <a:pt x="5423004" y="884499"/>
                  <a:pt x="5464496" y="905558"/>
                </a:cubicBezTo>
                <a:cubicBezTo>
                  <a:pt x="5547484" y="631785"/>
                  <a:pt x="5630468" y="315893"/>
                  <a:pt x="5651216" y="252714"/>
                </a:cubicBezTo>
                <a:cubicBezTo>
                  <a:pt x="5671962" y="210595"/>
                  <a:pt x="5713456" y="168476"/>
                  <a:pt x="5754948" y="126357"/>
                </a:cubicBezTo>
                <a:cubicBezTo>
                  <a:pt x="5796442" y="105298"/>
                  <a:pt x="5858682" y="105298"/>
                  <a:pt x="5920922" y="105298"/>
                </a:cubicBezTo>
                <a:cubicBezTo>
                  <a:pt x="5962416" y="126357"/>
                  <a:pt x="6024654" y="147417"/>
                  <a:pt x="6045402" y="189536"/>
                </a:cubicBezTo>
                <a:cubicBezTo>
                  <a:pt x="6086894" y="231655"/>
                  <a:pt x="6107640" y="294833"/>
                  <a:pt x="6107640" y="336952"/>
                </a:cubicBezTo>
                <a:cubicBezTo>
                  <a:pt x="6086894" y="400131"/>
                  <a:pt x="6066148" y="716023"/>
                  <a:pt x="6024654" y="1010856"/>
                </a:cubicBezTo>
                <a:cubicBezTo>
                  <a:pt x="6128388" y="1031915"/>
                  <a:pt x="6211374" y="1074034"/>
                  <a:pt x="6294360" y="1095094"/>
                </a:cubicBezTo>
                <a:cubicBezTo>
                  <a:pt x="6439588" y="842380"/>
                  <a:pt x="6584812" y="568606"/>
                  <a:pt x="6626306" y="505428"/>
                </a:cubicBezTo>
                <a:cubicBezTo>
                  <a:pt x="6647052" y="463309"/>
                  <a:pt x="6688546" y="421190"/>
                  <a:pt x="6750786" y="421190"/>
                </a:cubicBezTo>
                <a:cubicBezTo>
                  <a:pt x="6792280" y="400131"/>
                  <a:pt x="6854520" y="400131"/>
                  <a:pt x="6896012" y="421190"/>
                </a:cubicBezTo>
                <a:cubicBezTo>
                  <a:pt x="6958252" y="442250"/>
                  <a:pt x="6999744" y="484368"/>
                  <a:pt x="7020492" y="526487"/>
                </a:cubicBezTo>
                <a:cubicBezTo>
                  <a:pt x="7041238" y="589666"/>
                  <a:pt x="7041238" y="631785"/>
                  <a:pt x="7041238" y="694963"/>
                </a:cubicBezTo>
                <a:cubicBezTo>
                  <a:pt x="7020492" y="758142"/>
                  <a:pt x="6916758" y="1052975"/>
                  <a:pt x="6833772" y="1326748"/>
                </a:cubicBezTo>
                <a:cubicBezTo>
                  <a:pt x="6916758" y="1368867"/>
                  <a:pt x="6999744" y="1410986"/>
                  <a:pt x="7082732" y="1474165"/>
                </a:cubicBezTo>
                <a:cubicBezTo>
                  <a:pt x="7269452" y="1242510"/>
                  <a:pt x="7476916" y="1010856"/>
                  <a:pt x="7518410" y="968737"/>
                </a:cubicBezTo>
                <a:cubicBezTo>
                  <a:pt x="7559904" y="926618"/>
                  <a:pt x="7601396" y="905558"/>
                  <a:pt x="7663636" y="884499"/>
                </a:cubicBezTo>
                <a:cubicBezTo>
                  <a:pt x="7705130" y="884499"/>
                  <a:pt x="7767370" y="905558"/>
                  <a:pt x="7808862" y="926618"/>
                </a:cubicBezTo>
                <a:cubicBezTo>
                  <a:pt x="7850356" y="968737"/>
                  <a:pt x="7891848" y="1010856"/>
                  <a:pt x="7891848" y="1074034"/>
                </a:cubicBezTo>
                <a:cubicBezTo>
                  <a:pt x="7912596" y="1116153"/>
                  <a:pt x="7912596" y="1179332"/>
                  <a:pt x="7871102" y="1221451"/>
                </a:cubicBezTo>
                <a:cubicBezTo>
                  <a:pt x="7850356" y="1284629"/>
                  <a:pt x="7684384" y="1558403"/>
                  <a:pt x="7539156" y="1811117"/>
                </a:cubicBezTo>
                <a:cubicBezTo>
                  <a:pt x="7622144" y="1874295"/>
                  <a:pt x="7684384" y="1937474"/>
                  <a:pt x="7767370" y="2000652"/>
                </a:cubicBezTo>
                <a:cubicBezTo>
                  <a:pt x="7995582" y="1832176"/>
                  <a:pt x="8244542" y="1621581"/>
                  <a:pt x="8286034" y="1600522"/>
                </a:cubicBezTo>
                <a:cubicBezTo>
                  <a:pt x="8327528" y="1558403"/>
                  <a:pt x="8389768" y="1537343"/>
                  <a:pt x="8452008" y="1558403"/>
                </a:cubicBezTo>
                <a:cubicBezTo>
                  <a:pt x="8493500" y="1558403"/>
                  <a:pt x="8555740" y="1579462"/>
                  <a:pt x="8576488" y="1621581"/>
                </a:cubicBezTo>
                <a:cubicBezTo>
                  <a:pt x="8617980" y="1663700"/>
                  <a:pt x="8638728" y="1726879"/>
                  <a:pt x="8638728" y="1768998"/>
                </a:cubicBezTo>
                <a:cubicBezTo>
                  <a:pt x="8638728" y="1832176"/>
                  <a:pt x="8638728" y="1874295"/>
                  <a:pt x="8597234" y="1916414"/>
                </a:cubicBezTo>
                <a:cubicBezTo>
                  <a:pt x="8555740" y="1979593"/>
                  <a:pt x="8348274" y="2211247"/>
                  <a:pt x="8140808" y="2421842"/>
                </a:cubicBezTo>
                <a:cubicBezTo>
                  <a:pt x="8203048" y="2506080"/>
                  <a:pt x="8265288" y="2569258"/>
                  <a:pt x="8327528" y="2653496"/>
                </a:cubicBezTo>
                <a:cubicBezTo>
                  <a:pt x="8576488" y="2527139"/>
                  <a:pt x="8866940" y="2400782"/>
                  <a:pt x="8929180" y="2379723"/>
                </a:cubicBezTo>
                <a:cubicBezTo>
                  <a:pt x="8970672" y="2337604"/>
                  <a:pt x="9032912" y="2337604"/>
                  <a:pt x="9074404" y="2358663"/>
                </a:cubicBezTo>
                <a:cubicBezTo>
                  <a:pt x="9136644" y="2379723"/>
                  <a:pt x="9178138" y="2421842"/>
                  <a:pt x="9198884" y="2463961"/>
                </a:cubicBezTo>
                <a:cubicBezTo>
                  <a:pt x="9240378" y="2506080"/>
                  <a:pt x="9240378" y="2569258"/>
                  <a:pt x="9240378" y="2632437"/>
                </a:cubicBezTo>
                <a:cubicBezTo>
                  <a:pt x="9219632" y="2674556"/>
                  <a:pt x="9198884" y="2716675"/>
                  <a:pt x="9157392" y="2758794"/>
                </a:cubicBezTo>
                <a:cubicBezTo>
                  <a:pt x="9095152" y="2800913"/>
                  <a:pt x="8846192" y="2990448"/>
                  <a:pt x="8617980" y="3158924"/>
                </a:cubicBezTo>
                <a:cubicBezTo>
                  <a:pt x="8659472" y="3243162"/>
                  <a:pt x="8700968" y="3327400"/>
                  <a:pt x="8742460" y="3411638"/>
                </a:cubicBezTo>
                <a:cubicBezTo>
                  <a:pt x="9012166" y="3348460"/>
                  <a:pt x="9323364" y="3285281"/>
                  <a:pt x="9385604" y="3264222"/>
                </a:cubicBezTo>
                <a:cubicBezTo>
                  <a:pt x="9427098" y="3243162"/>
                  <a:pt x="9489338" y="3264222"/>
                  <a:pt x="9530832" y="3285281"/>
                </a:cubicBezTo>
                <a:cubicBezTo>
                  <a:pt x="9572324" y="3306341"/>
                  <a:pt x="9613816" y="3348460"/>
                  <a:pt x="9634564" y="3411638"/>
                </a:cubicBezTo>
                <a:cubicBezTo>
                  <a:pt x="9655310" y="3474817"/>
                  <a:pt x="9655310" y="3516936"/>
                  <a:pt x="9634564" y="3580114"/>
                </a:cubicBezTo>
                <a:cubicBezTo>
                  <a:pt x="9613816" y="3622233"/>
                  <a:pt x="9572324" y="3664352"/>
                  <a:pt x="9530832" y="3685412"/>
                </a:cubicBezTo>
                <a:cubicBezTo>
                  <a:pt x="9468592" y="3706471"/>
                  <a:pt x="9178138" y="3832828"/>
                  <a:pt x="8908432" y="3959185"/>
                </a:cubicBezTo>
                <a:cubicBezTo>
                  <a:pt x="8949926" y="4043423"/>
                  <a:pt x="8970672" y="4148720"/>
                  <a:pt x="8970672" y="4232958"/>
                </a:cubicBezTo>
                <a:cubicBezTo>
                  <a:pt x="9261124" y="4232958"/>
                  <a:pt x="9572324" y="4232958"/>
                  <a:pt x="9634564" y="4232958"/>
                </a:cubicBezTo>
                <a:cubicBezTo>
                  <a:pt x="9696804" y="4232958"/>
                  <a:pt x="9759044" y="4254018"/>
                  <a:pt x="9779790" y="4296137"/>
                </a:cubicBezTo>
                <a:cubicBezTo>
                  <a:pt x="9821284" y="4317196"/>
                  <a:pt x="9862776" y="4380375"/>
                  <a:pt x="9862776" y="4422494"/>
                </a:cubicBezTo>
                <a:cubicBezTo>
                  <a:pt x="9862776" y="4485672"/>
                  <a:pt x="9862776" y="4548851"/>
                  <a:pt x="9821284" y="4590970"/>
                </a:cubicBezTo>
                <a:cubicBezTo>
                  <a:pt x="9800536" y="4633089"/>
                  <a:pt x="9759044" y="4675208"/>
                  <a:pt x="9696804" y="4675208"/>
                </a:cubicBezTo>
                <a:cubicBezTo>
                  <a:pt x="9634564" y="4696267"/>
                  <a:pt x="9323364" y="4759446"/>
                  <a:pt x="9053660" y="4822624"/>
                </a:cubicBezTo>
                <a:cubicBezTo>
                  <a:pt x="9053660" y="4906862"/>
                  <a:pt x="9053660" y="5012160"/>
                  <a:pt x="9053660" y="5096398"/>
                </a:cubicBezTo>
                <a:cubicBezTo>
                  <a:pt x="9323364" y="5159576"/>
                  <a:pt x="9634564" y="5222755"/>
                  <a:pt x="9696804" y="5222755"/>
                </a:cubicBezTo>
                <a:cubicBezTo>
                  <a:pt x="9759044" y="5243814"/>
                  <a:pt x="9800536" y="5264874"/>
                  <a:pt x="9842030" y="5328052"/>
                </a:cubicBezTo>
                <a:cubicBezTo>
                  <a:pt x="9862776" y="5370171"/>
                  <a:pt x="9883524" y="5412290"/>
                  <a:pt x="9862776" y="5475469"/>
                </a:cubicBezTo>
                <a:cubicBezTo>
                  <a:pt x="9862776" y="5538647"/>
                  <a:pt x="9842030" y="5580766"/>
                  <a:pt x="9800536" y="5622885"/>
                </a:cubicBezTo>
                <a:cubicBezTo>
                  <a:pt x="9759044" y="5643945"/>
                  <a:pt x="9717550" y="5686064"/>
                  <a:pt x="9655310" y="5686064"/>
                </a:cubicBezTo>
                <a:cubicBezTo>
                  <a:pt x="9593072" y="5686064"/>
                  <a:pt x="9281872" y="5686064"/>
                  <a:pt x="8991420" y="5686064"/>
                </a:cubicBezTo>
                <a:cubicBezTo>
                  <a:pt x="8970672" y="5770302"/>
                  <a:pt x="8949926" y="5875599"/>
                  <a:pt x="8929180" y="5959837"/>
                </a:cubicBezTo>
                <a:cubicBezTo>
                  <a:pt x="9198884" y="6065134"/>
                  <a:pt x="9489338" y="6191491"/>
                  <a:pt x="9551576" y="6212551"/>
                </a:cubicBezTo>
                <a:cubicBezTo>
                  <a:pt x="9593072" y="6233610"/>
                  <a:pt x="9634564" y="6275729"/>
                  <a:pt x="9655310" y="6338908"/>
                </a:cubicBezTo>
                <a:cubicBezTo>
                  <a:pt x="9676056" y="6381027"/>
                  <a:pt x="9676056" y="6444205"/>
                  <a:pt x="9676056" y="6486324"/>
                </a:cubicBezTo>
                <a:cubicBezTo>
                  <a:pt x="9655310" y="6549502"/>
                  <a:pt x="9613816" y="6591622"/>
                  <a:pt x="9572324" y="6612681"/>
                </a:cubicBezTo>
                <a:cubicBezTo>
                  <a:pt x="9530832" y="6654800"/>
                  <a:pt x="9468592" y="6654800"/>
                  <a:pt x="9406352" y="6654800"/>
                </a:cubicBezTo>
                <a:cubicBezTo>
                  <a:pt x="9344112" y="6633740"/>
                  <a:pt x="9032912" y="6570562"/>
                  <a:pt x="8763206" y="6507384"/>
                </a:cubicBezTo>
                <a:cubicBezTo>
                  <a:pt x="8721712" y="6591622"/>
                  <a:pt x="8700968" y="6696919"/>
                  <a:pt x="8659472" y="6781157"/>
                </a:cubicBezTo>
                <a:cubicBezTo>
                  <a:pt x="8887686" y="6928574"/>
                  <a:pt x="9136644" y="7118109"/>
                  <a:pt x="9198884" y="7160228"/>
                </a:cubicBezTo>
                <a:cubicBezTo>
                  <a:pt x="9240378" y="7181288"/>
                  <a:pt x="9261124" y="7244466"/>
                  <a:pt x="9281872" y="7286585"/>
                </a:cubicBezTo>
                <a:cubicBezTo>
                  <a:pt x="9281872" y="7349764"/>
                  <a:pt x="9281872" y="7391882"/>
                  <a:pt x="9261124" y="7455061"/>
                </a:cubicBezTo>
                <a:cubicBezTo>
                  <a:pt x="9219632" y="7497180"/>
                  <a:pt x="9178138" y="7539298"/>
                  <a:pt x="9136644" y="7560358"/>
                </a:cubicBezTo>
                <a:cubicBezTo>
                  <a:pt x="9095152" y="7560358"/>
                  <a:pt x="9032912" y="7581418"/>
                  <a:pt x="8970672" y="7539298"/>
                </a:cubicBezTo>
                <a:cubicBezTo>
                  <a:pt x="8908432" y="7518239"/>
                  <a:pt x="8638728" y="7391882"/>
                  <a:pt x="8369020" y="7265526"/>
                </a:cubicBezTo>
                <a:cubicBezTo>
                  <a:pt x="8327528" y="7349764"/>
                  <a:pt x="8265288" y="7434002"/>
                  <a:pt x="8203048" y="7518239"/>
                </a:cubicBezTo>
                <a:cubicBezTo>
                  <a:pt x="8389768" y="7728834"/>
                  <a:pt x="8617980" y="7960488"/>
                  <a:pt x="8659472" y="8002608"/>
                </a:cubicBezTo>
                <a:cubicBezTo>
                  <a:pt x="8700968" y="8044726"/>
                  <a:pt x="8721712" y="8086846"/>
                  <a:pt x="8721712" y="8150024"/>
                </a:cubicBezTo>
                <a:cubicBezTo>
                  <a:pt x="8721712" y="8192143"/>
                  <a:pt x="8700968" y="8255322"/>
                  <a:pt x="8659472" y="8297440"/>
                </a:cubicBezTo>
                <a:cubicBezTo>
                  <a:pt x="8617980" y="8339560"/>
                  <a:pt x="8576488" y="8360619"/>
                  <a:pt x="8514248" y="8381678"/>
                </a:cubicBezTo>
                <a:cubicBezTo>
                  <a:pt x="8472754" y="8381678"/>
                  <a:pt x="8410514" y="8360619"/>
                  <a:pt x="8369020" y="8339560"/>
                </a:cubicBezTo>
                <a:cubicBezTo>
                  <a:pt x="8306780" y="8297440"/>
                  <a:pt x="8057822" y="8107905"/>
                  <a:pt x="7829608" y="7939429"/>
                </a:cubicBezTo>
                <a:cubicBezTo>
                  <a:pt x="7746624" y="8002608"/>
                  <a:pt x="7684384" y="8065786"/>
                  <a:pt x="7622144" y="8128964"/>
                </a:cubicBezTo>
                <a:cubicBezTo>
                  <a:pt x="7767370" y="8381678"/>
                  <a:pt x="7933342" y="8655452"/>
                  <a:pt x="7954088" y="8718630"/>
                </a:cubicBezTo>
                <a:cubicBezTo>
                  <a:pt x="7995582" y="8760749"/>
                  <a:pt x="7995582" y="8823928"/>
                  <a:pt x="7974836" y="8866047"/>
                </a:cubicBezTo>
                <a:cubicBezTo>
                  <a:pt x="7974836" y="8929225"/>
                  <a:pt x="7933342" y="8971344"/>
                  <a:pt x="7891848" y="8992404"/>
                </a:cubicBezTo>
                <a:cubicBezTo>
                  <a:pt x="7850356" y="9034523"/>
                  <a:pt x="7788116" y="9055582"/>
                  <a:pt x="7746624" y="9034523"/>
                </a:cubicBezTo>
                <a:cubicBezTo>
                  <a:pt x="7684384" y="9034523"/>
                  <a:pt x="7642890" y="9013463"/>
                  <a:pt x="7601396" y="8971344"/>
                </a:cubicBezTo>
                <a:cubicBezTo>
                  <a:pt x="7559904" y="8929225"/>
                  <a:pt x="7352438" y="8697571"/>
                  <a:pt x="7144972" y="8486976"/>
                </a:cubicBezTo>
                <a:cubicBezTo>
                  <a:pt x="7061984" y="8529095"/>
                  <a:pt x="6999744" y="8571214"/>
                  <a:pt x="6896012" y="8634392"/>
                </a:cubicBezTo>
                <a:cubicBezTo>
                  <a:pt x="6999744" y="8887106"/>
                  <a:pt x="7103478" y="9202999"/>
                  <a:pt x="7124224" y="9266177"/>
                </a:cubicBezTo>
                <a:cubicBezTo>
                  <a:pt x="7144972" y="9308296"/>
                  <a:pt x="7144972" y="9371475"/>
                  <a:pt x="7103478" y="9413594"/>
                </a:cubicBezTo>
                <a:cubicBezTo>
                  <a:pt x="7082732" y="9455713"/>
                  <a:pt x="7061984" y="9497832"/>
                  <a:pt x="6999744" y="9518891"/>
                </a:cubicBezTo>
                <a:cubicBezTo>
                  <a:pt x="6958252" y="9561010"/>
                  <a:pt x="6896012" y="9561010"/>
                  <a:pt x="6833772" y="9539951"/>
                </a:cubicBezTo>
                <a:cubicBezTo>
                  <a:pt x="6792280" y="9518891"/>
                  <a:pt x="6750786" y="9497832"/>
                  <a:pt x="6709292" y="9434653"/>
                </a:cubicBezTo>
                <a:cubicBezTo>
                  <a:pt x="6688546" y="9392534"/>
                  <a:pt x="6522572" y="9118761"/>
                  <a:pt x="6377348" y="8866047"/>
                </a:cubicBezTo>
                <a:cubicBezTo>
                  <a:pt x="6294360" y="8908166"/>
                  <a:pt x="6211374" y="8929225"/>
                  <a:pt x="6107640" y="8950285"/>
                </a:cubicBezTo>
                <a:cubicBezTo>
                  <a:pt x="6149134" y="9245118"/>
                  <a:pt x="6190628" y="9561010"/>
                  <a:pt x="6190628" y="9624189"/>
                </a:cubicBezTo>
                <a:cubicBezTo>
                  <a:pt x="6211374" y="9666308"/>
                  <a:pt x="6190628" y="9729486"/>
                  <a:pt x="6149134" y="9771605"/>
                </a:cubicBezTo>
                <a:cubicBezTo>
                  <a:pt x="6128388" y="9813724"/>
                  <a:pt x="6066148" y="9855843"/>
                  <a:pt x="6024654" y="9855843"/>
                </a:cubicBezTo>
                <a:cubicBezTo>
                  <a:pt x="5962416" y="9876903"/>
                  <a:pt x="5900176" y="9855843"/>
                  <a:pt x="5858682" y="9834784"/>
                </a:cubicBezTo>
                <a:cubicBezTo>
                  <a:pt x="5817188" y="9813724"/>
                  <a:pt x="5775696" y="9771605"/>
                  <a:pt x="5754948" y="9708427"/>
                </a:cubicBezTo>
                <a:cubicBezTo>
                  <a:pt x="5734202" y="9645248"/>
                  <a:pt x="5630468" y="9350415"/>
                  <a:pt x="5547484" y="9076642"/>
                </a:cubicBezTo>
                <a:cubicBezTo>
                  <a:pt x="5464496" y="9097701"/>
                  <a:pt x="5360764" y="9097701"/>
                  <a:pt x="5257030" y="9118761"/>
                </a:cubicBezTo>
                <a:cubicBezTo>
                  <a:pt x="5236284" y="9392534"/>
                  <a:pt x="5215536" y="9708427"/>
                  <a:pt x="5215536" y="9771605"/>
                </a:cubicBezTo>
                <a:cubicBezTo>
                  <a:pt x="5215536" y="9834784"/>
                  <a:pt x="5174044" y="9876903"/>
                  <a:pt x="5132550" y="9919022"/>
                </a:cubicBezTo>
                <a:cubicBezTo>
                  <a:pt x="5091058" y="9961141"/>
                  <a:pt x="5049564" y="9982200"/>
                  <a:pt x="4987324" y="9982200"/>
                </a:cubicBezTo>
                <a:cubicBezTo>
                  <a:pt x="4925084" y="9982200"/>
                  <a:pt x="4883592" y="9961141"/>
                  <a:pt x="4842098" y="9919022"/>
                </a:cubicBezTo>
                <a:cubicBezTo>
                  <a:pt x="4800604" y="9897962"/>
                  <a:pt x="4759112" y="9834784"/>
                  <a:pt x="4759112" y="9792665"/>
                </a:cubicBezTo>
                <a:cubicBezTo>
                  <a:pt x="4759112" y="9708427"/>
                  <a:pt x="4717618" y="9392534"/>
                  <a:pt x="4696872" y="9118761"/>
                </a:cubicBezTo>
                <a:cubicBezTo>
                  <a:pt x="4655380" y="9118761"/>
                  <a:pt x="4593140" y="9118761"/>
                  <a:pt x="4551646" y="9097701"/>
                </a:cubicBezTo>
                <a:cubicBezTo>
                  <a:pt x="4510152" y="9097701"/>
                  <a:pt x="4447912" y="9097701"/>
                  <a:pt x="4406420" y="9097701"/>
                </a:cubicBezTo>
                <a:cubicBezTo>
                  <a:pt x="4323432" y="9371475"/>
                  <a:pt x="4240448" y="9666308"/>
                  <a:pt x="4219700" y="9729486"/>
                </a:cubicBezTo>
                <a:cubicBezTo>
                  <a:pt x="4198954" y="9792665"/>
                  <a:pt x="4157460" y="9834784"/>
                  <a:pt x="4115968" y="9855843"/>
                </a:cubicBezTo>
                <a:cubicBezTo>
                  <a:pt x="4074474" y="9876903"/>
                  <a:pt x="4012234" y="9897962"/>
                  <a:pt x="3949994" y="9876903"/>
                </a:cubicBezTo>
                <a:cubicBezTo>
                  <a:pt x="3908500" y="9855843"/>
                  <a:pt x="3846260" y="9834784"/>
                  <a:pt x="3825516" y="9792665"/>
                </a:cubicBezTo>
                <a:cubicBezTo>
                  <a:pt x="3784022" y="9750546"/>
                  <a:pt x="3763276" y="9687367"/>
                  <a:pt x="3784022" y="9645248"/>
                </a:cubicBezTo>
                <a:cubicBezTo>
                  <a:pt x="3784022" y="9582070"/>
                  <a:pt x="3804768" y="9266177"/>
                  <a:pt x="3846260" y="8971344"/>
                </a:cubicBezTo>
                <a:cubicBezTo>
                  <a:pt x="3742528" y="8950285"/>
                  <a:pt x="3659542" y="8929225"/>
                  <a:pt x="3576556" y="8887106"/>
                </a:cubicBezTo>
                <a:cubicBezTo>
                  <a:pt x="3431328" y="9139820"/>
                  <a:pt x="3286104" y="9413594"/>
                  <a:pt x="3244610" y="9476772"/>
                </a:cubicBezTo>
                <a:cubicBezTo>
                  <a:pt x="3223864" y="9518891"/>
                  <a:pt x="3182370" y="9561010"/>
                  <a:pt x="3120130" y="9561010"/>
                </a:cubicBezTo>
                <a:cubicBezTo>
                  <a:pt x="3078637" y="9582070"/>
                  <a:pt x="3016397" y="9582070"/>
                  <a:pt x="2974904" y="9561010"/>
                </a:cubicBezTo>
                <a:cubicBezTo>
                  <a:pt x="2912664" y="9539951"/>
                  <a:pt x="2871171" y="9497832"/>
                  <a:pt x="2850424" y="9455713"/>
                </a:cubicBezTo>
                <a:cubicBezTo>
                  <a:pt x="2829678" y="9413594"/>
                  <a:pt x="2829678" y="9350415"/>
                  <a:pt x="2829678" y="9287237"/>
                </a:cubicBezTo>
                <a:cubicBezTo>
                  <a:pt x="2850424" y="9224058"/>
                  <a:pt x="2954157" y="8929225"/>
                  <a:pt x="3037144" y="8655452"/>
                </a:cubicBezTo>
                <a:cubicBezTo>
                  <a:pt x="2954157" y="8613333"/>
                  <a:pt x="2871171" y="8571214"/>
                  <a:pt x="2788185" y="8508035"/>
                </a:cubicBezTo>
                <a:cubicBezTo>
                  <a:pt x="2601465" y="8739690"/>
                  <a:pt x="2393999" y="8971344"/>
                  <a:pt x="2352506" y="9013463"/>
                </a:cubicBezTo>
                <a:cubicBezTo>
                  <a:pt x="2331759" y="9055582"/>
                  <a:pt x="2269520" y="9076642"/>
                  <a:pt x="2228026" y="9097701"/>
                </a:cubicBezTo>
                <a:cubicBezTo>
                  <a:pt x="2165787" y="9097701"/>
                  <a:pt x="2103547" y="9076642"/>
                  <a:pt x="2062054" y="9055582"/>
                </a:cubicBezTo>
                <a:cubicBezTo>
                  <a:pt x="2020560" y="9013463"/>
                  <a:pt x="1979067" y="8971344"/>
                  <a:pt x="1979067" y="8908166"/>
                </a:cubicBezTo>
                <a:cubicBezTo>
                  <a:pt x="1958321" y="8866047"/>
                  <a:pt x="1958321" y="8802868"/>
                  <a:pt x="1999814" y="8760749"/>
                </a:cubicBezTo>
                <a:cubicBezTo>
                  <a:pt x="2020560" y="8697571"/>
                  <a:pt x="2186533" y="8423797"/>
                  <a:pt x="2331759" y="8192143"/>
                </a:cubicBezTo>
                <a:cubicBezTo>
                  <a:pt x="2248773" y="8128964"/>
                  <a:pt x="2186533" y="8065786"/>
                  <a:pt x="2103547" y="7981548"/>
                </a:cubicBezTo>
                <a:cubicBezTo>
                  <a:pt x="1875334" y="8171084"/>
                  <a:pt x="1626375" y="8360619"/>
                  <a:pt x="1584882" y="8402738"/>
                </a:cubicBezTo>
                <a:cubicBezTo>
                  <a:pt x="1543388" y="8423797"/>
                  <a:pt x="1481149" y="8444857"/>
                  <a:pt x="1418909" y="8423797"/>
                </a:cubicBezTo>
                <a:cubicBezTo>
                  <a:pt x="1377416" y="8423797"/>
                  <a:pt x="1315176" y="8402738"/>
                  <a:pt x="1294429" y="8360619"/>
                </a:cubicBezTo>
                <a:cubicBezTo>
                  <a:pt x="1252936" y="8318500"/>
                  <a:pt x="1232189" y="8255322"/>
                  <a:pt x="1232189" y="8213202"/>
                </a:cubicBezTo>
                <a:cubicBezTo>
                  <a:pt x="1232189" y="8150024"/>
                  <a:pt x="1232189" y="8107905"/>
                  <a:pt x="1273683" y="8065786"/>
                </a:cubicBezTo>
                <a:cubicBezTo>
                  <a:pt x="1315176" y="8002608"/>
                  <a:pt x="1543388" y="7770953"/>
                  <a:pt x="1730108" y="7560358"/>
                </a:cubicBezTo>
                <a:cubicBezTo>
                  <a:pt x="1667868" y="7497180"/>
                  <a:pt x="1605628" y="7412942"/>
                  <a:pt x="1543388" y="7328704"/>
                </a:cubicBezTo>
                <a:cubicBezTo>
                  <a:pt x="1294429" y="7455061"/>
                  <a:pt x="1003977" y="7581418"/>
                  <a:pt x="941737" y="7623536"/>
                </a:cubicBezTo>
                <a:cubicBezTo>
                  <a:pt x="900244" y="7644596"/>
                  <a:pt x="838004" y="7644596"/>
                  <a:pt x="796511" y="7623536"/>
                </a:cubicBezTo>
                <a:cubicBezTo>
                  <a:pt x="734271" y="7602477"/>
                  <a:pt x="692778" y="7560358"/>
                  <a:pt x="672031" y="7518239"/>
                </a:cubicBezTo>
                <a:cubicBezTo>
                  <a:pt x="630538" y="7476120"/>
                  <a:pt x="630538" y="7412942"/>
                  <a:pt x="630538" y="7370823"/>
                </a:cubicBezTo>
                <a:cubicBezTo>
                  <a:pt x="651285" y="7307644"/>
                  <a:pt x="672031" y="7265526"/>
                  <a:pt x="713524" y="7223406"/>
                </a:cubicBezTo>
                <a:cubicBezTo>
                  <a:pt x="775764" y="7181288"/>
                  <a:pt x="1024723" y="7012812"/>
                  <a:pt x="1252936" y="6844336"/>
                </a:cubicBezTo>
                <a:cubicBezTo>
                  <a:pt x="1211443" y="6739038"/>
                  <a:pt x="1169950" y="6654800"/>
                  <a:pt x="1149203" y="6570562"/>
                </a:cubicBezTo>
                <a:cubicBezTo>
                  <a:pt x="858751" y="6633740"/>
                  <a:pt x="547552" y="6717978"/>
                  <a:pt x="485312" y="6717978"/>
                </a:cubicBezTo>
                <a:cubicBezTo>
                  <a:pt x="443818" y="6739038"/>
                  <a:pt x="381579" y="6717978"/>
                  <a:pt x="340085" y="6696919"/>
                </a:cubicBezTo>
                <a:cubicBezTo>
                  <a:pt x="298592" y="6675860"/>
                  <a:pt x="257099" y="6633740"/>
                  <a:pt x="236352" y="6570562"/>
                </a:cubicBezTo>
                <a:cubicBezTo>
                  <a:pt x="215606" y="6528443"/>
                  <a:pt x="215606" y="6465264"/>
                  <a:pt x="236352" y="6402086"/>
                </a:cubicBezTo>
                <a:cubicBezTo>
                  <a:pt x="257099" y="6359967"/>
                  <a:pt x="298592" y="6317848"/>
                  <a:pt x="340085" y="6296789"/>
                </a:cubicBezTo>
                <a:cubicBezTo>
                  <a:pt x="402325" y="6275729"/>
                  <a:pt x="692778" y="6149372"/>
                  <a:pt x="962484" y="6023015"/>
                </a:cubicBezTo>
                <a:cubicBezTo>
                  <a:pt x="941737" y="5938777"/>
                  <a:pt x="920990" y="5833480"/>
                  <a:pt x="900244" y="5749242"/>
                </a:cubicBezTo>
                <a:cubicBezTo>
                  <a:pt x="609791" y="5749242"/>
                  <a:pt x="298592" y="5749242"/>
                  <a:pt x="236352" y="5749242"/>
                </a:cubicBezTo>
                <a:cubicBezTo>
                  <a:pt x="174113" y="5749242"/>
                  <a:pt x="111873" y="5728183"/>
                  <a:pt x="91126" y="5707123"/>
                </a:cubicBezTo>
                <a:cubicBezTo>
                  <a:pt x="49633" y="5665004"/>
                  <a:pt x="8140" y="5601826"/>
                  <a:pt x="8140" y="5559707"/>
                </a:cubicBezTo>
                <a:cubicBezTo>
                  <a:pt x="8140" y="5496528"/>
                  <a:pt x="28886" y="5454409"/>
                  <a:pt x="49633" y="5391231"/>
                </a:cubicBezTo>
                <a:cubicBezTo>
                  <a:pt x="70380" y="5349112"/>
                  <a:pt x="132619" y="5328052"/>
                  <a:pt x="174113" y="5306993"/>
                </a:cubicBezTo>
                <a:cubicBezTo>
                  <a:pt x="236352" y="5285933"/>
                  <a:pt x="547552" y="5222755"/>
                  <a:pt x="838004" y="5180636"/>
                </a:cubicBezTo>
                <a:cubicBezTo>
                  <a:pt x="817257" y="5075338"/>
                  <a:pt x="817257" y="4970041"/>
                  <a:pt x="817257" y="4885803"/>
                </a:cubicBezTo>
                <a:cubicBezTo>
                  <a:pt x="547552" y="4822624"/>
                  <a:pt x="236352" y="4759446"/>
                  <a:pt x="174113" y="4759446"/>
                </a:cubicBezTo>
                <a:cubicBezTo>
                  <a:pt x="111873" y="4738386"/>
                  <a:pt x="70380" y="4717327"/>
                  <a:pt x="49633" y="4675208"/>
                </a:cubicBezTo>
                <a:cubicBezTo>
                  <a:pt x="8140" y="4633089"/>
                  <a:pt x="-12607" y="4569910"/>
                  <a:pt x="8140" y="4506732"/>
                </a:cubicBezTo>
                <a:cubicBezTo>
                  <a:pt x="8140" y="4464613"/>
                  <a:pt x="28886" y="4401434"/>
                  <a:pt x="70380" y="4359315"/>
                </a:cubicBezTo>
                <a:cubicBezTo>
                  <a:pt x="111873" y="4338256"/>
                  <a:pt x="153366" y="4317196"/>
                  <a:pt x="215606" y="4317196"/>
                </a:cubicBezTo>
                <a:cubicBezTo>
                  <a:pt x="277846" y="4317196"/>
                  <a:pt x="589045" y="4317196"/>
                  <a:pt x="879497" y="4317196"/>
                </a:cubicBezTo>
                <a:cubicBezTo>
                  <a:pt x="900244" y="4211899"/>
                  <a:pt x="920990" y="4127661"/>
                  <a:pt x="941737" y="4022363"/>
                </a:cubicBezTo>
                <a:cubicBezTo>
                  <a:pt x="672031" y="3917066"/>
                  <a:pt x="381579" y="3790709"/>
                  <a:pt x="319339" y="3769649"/>
                </a:cubicBezTo>
                <a:cubicBezTo>
                  <a:pt x="277846" y="3748590"/>
                  <a:pt x="236352" y="3706471"/>
                  <a:pt x="215606" y="3643293"/>
                </a:cubicBezTo>
                <a:cubicBezTo>
                  <a:pt x="194859" y="3601174"/>
                  <a:pt x="194859" y="3537995"/>
                  <a:pt x="194859" y="3495876"/>
                </a:cubicBezTo>
                <a:cubicBezTo>
                  <a:pt x="215606" y="3432698"/>
                  <a:pt x="257099" y="3390579"/>
                  <a:pt x="298592" y="3369519"/>
                </a:cubicBezTo>
                <a:cubicBezTo>
                  <a:pt x="340085" y="3327400"/>
                  <a:pt x="402325" y="3327400"/>
                  <a:pt x="464565" y="3327400"/>
                </a:cubicBezTo>
                <a:cubicBezTo>
                  <a:pt x="526805" y="3348460"/>
                  <a:pt x="838004" y="3411638"/>
                  <a:pt x="1107710" y="3474817"/>
                </a:cubicBezTo>
                <a:cubicBezTo>
                  <a:pt x="1149203" y="3390579"/>
                  <a:pt x="1169950" y="3306341"/>
                  <a:pt x="1211443" y="3201043"/>
                </a:cubicBezTo>
                <a:cubicBezTo>
                  <a:pt x="983230" y="3053627"/>
                  <a:pt x="734271" y="2864091"/>
                  <a:pt x="672031" y="2821972"/>
                </a:cubicBezTo>
                <a:cubicBezTo>
                  <a:pt x="630538" y="2800913"/>
                  <a:pt x="609791" y="2737734"/>
                  <a:pt x="589045" y="2695615"/>
                </a:cubicBezTo>
                <a:cubicBezTo>
                  <a:pt x="589045" y="2632437"/>
                  <a:pt x="589045" y="2590318"/>
                  <a:pt x="609791" y="2527139"/>
                </a:cubicBezTo>
                <a:cubicBezTo>
                  <a:pt x="651285" y="2485020"/>
                  <a:pt x="692778" y="2442901"/>
                  <a:pt x="734271" y="2442901"/>
                </a:cubicBezTo>
                <a:cubicBezTo>
                  <a:pt x="796511" y="2421842"/>
                  <a:pt x="838004" y="2421842"/>
                  <a:pt x="900244" y="2442901"/>
                </a:cubicBezTo>
                <a:cubicBezTo>
                  <a:pt x="962484" y="2463961"/>
                  <a:pt x="1252936" y="2590318"/>
                  <a:pt x="1501895" y="2716675"/>
                </a:cubicBezTo>
                <a:cubicBezTo>
                  <a:pt x="1564135" y="2632437"/>
                  <a:pt x="1605628" y="2548199"/>
                  <a:pt x="1667868" y="2485020"/>
                </a:cubicBezTo>
                <a:cubicBezTo>
                  <a:pt x="1481149" y="2274425"/>
                  <a:pt x="1252936" y="2042771"/>
                  <a:pt x="1211443" y="1979593"/>
                </a:cubicBezTo>
                <a:cubicBezTo>
                  <a:pt x="1169950" y="1937474"/>
                  <a:pt x="1149203" y="1895355"/>
                  <a:pt x="1169950" y="1832176"/>
                </a:cubicBezTo>
                <a:cubicBezTo>
                  <a:pt x="1169950" y="1790057"/>
                  <a:pt x="1169950" y="1726879"/>
                  <a:pt x="1211443" y="1684760"/>
                </a:cubicBezTo>
                <a:cubicBezTo>
                  <a:pt x="1252936" y="1642641"/>
                  <a:pt x="1294429" y="1621581"/>
                  <a:pt x="1356669" y="1621581"/>
                </a:cubicBezTo>
                <a:cubicBezTo>
                  <a:pt x="1418909" y="1600522"/>
                  <a:pt x="1460402" y="1621581"/>
                  <a:pt x="1501895" y="1642641"/>
                </a:cubicBezTo>
                <a:cubicBezTo>
                  <a:pt x="1564135" y="1684760"/>
                  <a:pt x="1813094" y="1874295"/>
                  <a:pt x="2041307" y="2042771"/>
                </a:cubicBezTo>
                <a:cubicBezTo>
                  <a:pt x="2124293" y="1979593"/>
                  <a:pt x="2186533" y="1916414"/>
                  <a:pt x="2269520" y="1853236"/>
                </a:cubicBezTo>
                <a:cubicBezTo>
                  <a:pt x="2103547" y="1600522"/>
                  <a:pt x="1958321" y="1326748"/>
                  <a:pt x="1916827" y="1284629"/>
                </a:cubicBezTo>
                <a:cubicBezTo>
                  <a:pt x="1896081" y="1221451"/>
                  <a:pt x="1875334" y="1179332"/>
                  <a:pt x="1896081" y="1116153"/>
                </a:cubicBezTo>
                <a:cubicBezTo>
                  <a:pt x="1896081" y="1074034"/>
                  <a:pt x="1937574" y="1010856"/>
                  <a:pt x="1979067" y="989796"/>
                </a:cubicBezTo>
                <a:cubicBezTo>
                  <a:pt x="2020560" y="947677"/>
                  <a:pt x="2082800" y="926618"/>
                  <a:pt x="2124293" y="947677"/>
                </a:cubicBezTo>
                <a:cubicBezTo>
                  <a:pt x="2186533" y="947677"/>
                  <a:pt x="2228026" y="968737"/>
                  <a:pt x="2269520" y="1010856"/>
                </a:cubicBezTo>
                <a:cubicBezTo>
                  <a:pt x="2311013" y="1052975"/>
                  <a:pt x="2539225" y="1284629"/>
                  <a:pt x="2725945" y="1516284"/>
                </a:cubicBezTo>
                <a:cubicBezTo>
                  <a:pt x="2808931" y="1453105"/>
                  <a:pt x="2891918" y="1410986"/>
                  <a:pt x="2974904" y="1368867"/>
                </a:cubicBezTo>
                <a:cubicBezTo>
                  <a:pt x="2871171" y="1095094"/>
                  <a:pt x="2767438" y="779201"/>
                  <a:pt x="2746691" y="737082"/>
                </a:cubicBezTo>
                <a:cubicBezTo>
                  <a:pt x="2725945" y="673904"/>
                  <a:pt x="2746691" y="610725"/>
                  <a:pt x="2767438" y="568606"/>
                </a:cubicBezTo>
                <a:cubicBezTo>
                  <a:pt x="2788185" y="526487"/>
                  <a:pt x="2829678" y="484368"/>
                  <a:pt x="2871171" y="463309"/>
                </a:cubicBezTo>
                <a:cubicBezTo>
                  <a:pt x="2933411" y="442250"/>
                  <a:pt x="2974904" y="421190"/>
                  <a:pt x="3037144" y="442250"/>
                </a:cubicBezTo>
                <a:cubicBezTo>
                  <a:pt x="3078637" y="463309"/>
                  <a:pt x="3120130" y="484368"/>
                  <a:pt x="3161624" y="547547"/>
                </a:cubicBezTo>
                <a:cubicBezTo>
                  <a:pt x="3182370" y="589666"/>
                  <a:pt x="3348344" y="863439"/>
                  <a:pt x="3493568" y="1116153"/>
                </a:cubicBezTo>
                <a:cubicBezTo>
                  <a:pt x="3576556" y="1095094"/>
                  <a:pt x="3659542" y="1052975"/>
                  <a:pt x="3763276" y="1031915"/>
                </a:cubicBezTo>
                <a:cubicBezTo>
                  <a:pt x="3721782" y="737082"/>
                  <a:pt x="3680288" y="421190"/>
                  <a:pt x="3680288" y="358012"/>
                </a:cubicBezTo>
                <a:cubicBezTo>
                  <a:pt x="3680288" y="315893"/>
                  <a:pt x="3680288" y="252714"/>
                  <a:pt x="3721782" y="210595"/>
                </a:cubicBezTo>
                <a:cubicBezTo>
                  <a:pt x="3763276" y="168476"/>
                  <a:pt x="3804768" y="147417"/>
                  <a:pt x="3846260" y="126357"/>
                </a:cubicBezTo>
                <a:cubicBezTo>
                  <a:pt x="3908500" y="105298"/>
                  <a:pt x="3970740" y="126357"/>
                  <a:pt x="4012234" y="147417"/>
                </a:cubicBezTo>
                <a:cubicBezTo>
                  <a:pt x="4053728" y="168476"/>
                  <a:pt x="4095220" y="210595"/>
                  <a:pt x="4115968" y="273774"/>
                </a:cubicBezTo>
                <a:cubicBezTo>
                  <a:pt x="4136714" y="336952"/>
                  <a:pt x="4240448" y="631785"/>
                  <a:pt x="4323432" y="905558"/>
                </a:cubicBezTo>
                <a:cubicBezTo>
                  <a:pt x="4406420" y="884499"/>
                  <a:pt x="4510152" y="884499"/>
                  <a:pt x="4613886" y="863439"/>
                </a:cubicBezTo>
                <a:cubicBezTo>
                  <a:pt x="4634632" y="589666"/>
                  <a:pt x="4655380" y="273774"/>
                  <a:pt x="4655380" y="210595"/>
                </a:cubicBezTo>
                <a:cubicBezTo>
                  <a:pt x="4676126" y="147417"/>
                  <a:pt x="4696872" y="105298"/>
                  <a:pt x="4738366" y="63179"/>
                </a:cubicBezTo>
                <a:cubicBezTo>
                  <a:pt x="4779858" y="21060"/>
                  <a:pt x="4821352" y="0"/>
                  <a:pt x="4883592"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553021861"/>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3_ภาพนิ่งชื่อเรื่อง">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484437" y="897290"/>
            <a:ext cx="11395368" cy="11523311"/>
          </a:xfrm>
          <a:custGeom>
            <a:avLst/>
            <a:gdLst>
              <a:gd name="connsiteX0" fmla="*/ 5697422 w 11395368"/>
              <a:gd name="connsiteY0" fmla="*/ 4554996 h 11523311"/>
              <a:gd name="connsiteX1" fmla="*/ 4490762 w 11395368"/>
              <a:gd name="connsiteY1" fmla="*/ 5761656 h 11523311"/>
              <a:gd name="connsiteX2" fmla="*/ 5697422 w 11395368"/>
              <a:gd name="connsiteY2" fmla="*/ 6968316 h 11523311"/>
              <a:gd name="connsiteX3" fmla="*/ 6904082 w 11395368"/>
              <a:gd name="connsiteY3" fmla="*/ 5761656 h 11523311"/>
              <a:gd name="connsiteX4" fmla="*/ 5697422 w 11395368"/>
              <a:gd name="connsiteY4" fmla="*/ 4554996 h 11523311"/>
              <a:gd name="connsiteX5" fmla="*/ 5637549 w 11395368"/>
              <a:gd name="connsiteY5" fmla="*/ 0 h 11523311"/>
              <a:gd name="connsiteX6" fmla="*/ 5805196 w 11395368"/>
              <a:gd name="connsiteY6" fmla="*/ 72933 h 11523311"/>
              <a:gd name="connsiteX7" fmla="*/ 5900994 w 11395368"/>
              <a:gd name="connsiteY7" fmla="*/ 243108 h 11523311"/>
              <a:gd name="connsiteX8" fmla="*/ 5972843 w 11395368"/>
              <a:gd name="connsiteY8" fmla="*/ 996742 h 11523311"/>
              <a:gd name="connsiteX9" fmla="*/ 6140489 w 11395368"/>
              <a:gd name="connsiteY9" fmla="*/ 1021053 h 11523311"/>
              <a:gd name="connsiteX10" fmla="*/ 6308136 w 11395368"/>
              <a:gd name="connsiteY10" fmla="*/ 1045364 h 11523311"/>
              <a:gd name="connsiteX11" fmla="*/ 6523683 w 11395368"/>
              <a:gd name="connsiteY11" fmla="*/ 291730 h 11523311"/>
              <a:gd name="connsiteX12" fmla="*/ 6643431 w 11395368"/>
              <a:gd name="connsiteY12" fmla="*/ 145865 h 11523311"/>
              <a:gd name="connsiteX13" fmla="*/ 6835027 w 11395368"/>
              <a:gd name="connsiteY13" fmla="*/ 121555 h 11523311"/>
              <a:gd name="connsiteX14" fmla="*/ 6978725 w 11395368"/>
              <a:gd name="connsiteY14" fmla="*/ 218798 h 11523311"/>
              <a:gd name="connsiteX15" fmla="*/ 7050573 w 11395368"/>
              <a:gd name="connsiteY15" fmla="*/ 388973 h 11523311"/>
              <a:gd name="connsiteX16" fmla="*/ 6954775 w 11395368"/>
              <a:gd name="connsiteY16" fmla="*/ 1166918 h 11523311"/>
              <a:gd name="connsiteX17" fmla="*/ 7266119 w 11395368"/>
              <a:gd name="connsiteY17" fmla="*/ 1264161 h 11523311"/>
              <a:gd name="connsiteX18" fmla="*/ 7649313 w 11395368"/>
              <a:gd name="connsiteY18" fmla="*/ 583459 h 11523311"/>
              <a:gd name="connsiteX19" fmla="*/ 7793011 w 11395368"/>
              <a:gd name="connsiteY19" fmla="*/ 486216 h 11523311"/>
              <a:gd name="connsiteX20" fmla="*/ 7960658 w 11395368"/>
              <a:gd name="connsiteY20" fmla="*/ 486216 h 11523311"/>
              <a:gd name="connsiteX21" fmla="*/ 8104356 w 11395368"/>
              <a:gd name="connsiteY21" fmla="*/ 607770 h 11523311"/>
              <a:gd name="connsiteX22" fmla="*/ 8128305 w 11395368"/>
              <a:gd name="connsiteY22" fmla="*/ 802256 h 11523311"/>
              <a:gd name="connsiteX23" fmla="*/ 7888809 w 11395368"/>
              <a:gd name="connsiteY23" fmla="*/ 1531580 h 11523311"/>
              <a:gd name="connsiteX24" fmla="*/ 8176205 w 11395368"/>
              <a:gd name="connsiteY24" fmla="*/ 1701755 h 11523311"/>
              <a:gd name="connsiteX25" fmla="*/ 8679145 w 11395368"/>
              <a:gd name="connsiteY25" fmla="*/ 1118297 h 11523311"/>
              <a:gd name="connsiteX26" fmla="*/ 8846792 w 11395368"/>
              <a:gd name="connsiteY26" fmla="*/ 1021053 h 11523311"/>
              <a:gd name="connsiteX27" fmla="*/ 9014439 w 11395368"/>
              <a:gd name="connsiteY27" fmla="*/ 1069675 h 11523311"/>
              <a:gd name="connsiteX28" fmla="*/ 9110238 w 11395368"/>
              <a:gd name="connsiteY28" fmla="*/ 1239850 h 11523311"/>
              <a:gd name="connsiteX29" fmla="*/ 9086288 w 11395368"/>
              <a:gd name="connsiteY29" fmla="*/ 1410026 h 11523311"/>
              <a:gd name="connsiteX30" fmla="*/ 8703095 w 11395368"/>
              <a:gd name="connsiteY30" fmla="*/ 2090728 h 11523311"/>
              <a:gd name="connsiteX31" fmla="*/ 8966541 w 11395368"/>
              <a:gd name="connsiteY31" fmla="*/ 2309525 h 11523311"/>
              <a:gd name="connsiteX32" fmla="*/ 9565280 w 11395368"/>
              <a:gd name="connsiteY32" fmla="*/ 1847620 h 11523311"/>
              <a:gd name="connsiteX33" fmla="*/ 9756877 w 11395368"/>
              <a:gd name="connsiteY33" fmla="*/ 1798999 h 11523311"/>
              <a:gd name="connsiteX34" fmla="*/ 9900574 w 11395368"/>
              <a:gd name="connsiteY34" fmla="*/ 1871931 h 11523311"/>
              <a:gd name="connsiteX35" fmla="*/ 9972423 w 11395368"/>
              <a:gd name="connsiteY35" fmla="*/ 2042107 h 11523311"/>
              <a:gd name="connsiteX36" fmla="*/ 9924525 w 11395368"/>
              <a:gd name="connsiteY36" fmla="*/ 2212282 h 11523311"/>
              <a:gd name="connsiteX37" fmla="*/ 9397633 w 11395368"/>
              <a:gd name="connsiteY37" fmla="*/ 2795741 h 11523311"/>
              <a:gd name="connsiteX38" fmla="*/ 9613180 w 11395368"/>
              <a:gd name="connsiteY38" fmla="*/ 3063159 h 11523311"/>
              <a:gd name="connsiteX39" fmla="*/ 10307717 w 11395368"/>
              <a:gd name="connsiteY39" fmla="*/ 2747119 h 11523311"/>
              <a:gd name="connsiteX40" fmla="*/ 10475364 w 11395368"/>
              <a:gd name="connsiteY40" fmla="*/ 2722808 h 11523311"/>
              <a:gd name="connsiteX41" fmla="*/ 10619062 w 11395368"/>
              <a:gd name="connsiteY41" fmla="*/ 2844362 h 11523311"/>
              <a:gd name="connsiteX42" fmla="*/ 10666961 w 11395368"/>
              <a:gd name="connsiteY42" fmla="*/ 3038848 h 11523311"/>
              <a:gd name="connsiteX43" fmla="*/ 10571163 w 11395368"/>
              <a:gd name="connsiteY43" fmla="*/ 3184713 h 11523311"/>
              <a:gd name="connsiteX44" fmla="*/ 9948473 w 11395368"/>
              <a:gd name="connsiteY44" fmla="*/ 3646617 h 11523311"/>
              <a:gd name="connsiteX45" fmla="*/ 10092171 w 11395368"/>
              <a:gd name="connsiteY45" fmla="*/ 3938347 h 11523311"/>
              <a:gd name="connsiteX46" fmla="*/ 10834609 w 11395368"/>
              <a:gd name="connsiteY46" fmla="*/ 3768172 h 11523311"/>
              <a:gd name="connsiteX47" fmla="*/ 11002256 w 11395368"/>
              <a:gd name="connsiteY47" fmla="*/ 3792482 h 11523311"/>
              <a:gd name="connsiteX48" fmla="*/ 11122004 w 11395368"/>
              <a:gd name="connsiteY48" fmla="*/ 3938347 h 11523311"/>
              <a:gd name="connsiteX49" fmla="*/ 11122004 w 11395368"/>
              <a:gd name="connsiteY49" fmla="*/ 4132833 h 11523311"/>
              <a:gd name="connsiteX50" fmla="*/ 11002256 w 11395368"/>
              <a:gd name="connsiteY50" fmla="*/ 4254388 h 11523311"/>
              <a:gd name="connsiteX51" fmla="*/ 10283768 w 11395368"/>
              <a:gd name="connsiteY51" fmla="*/ 4570428 h 11523311"/>
              <a:gd name="connsiteX52" fmla="*/ 10355616 w 11395368"/>
              <a:gd name="connsiteY52" fmla="*/ 4886468 h 11523311"/>
              <a:gd name="connsiteX53" fmla="*/ 11122004 w 11395368"/>
              <a:gd name="connsiteY53" fmla="*/ 4886468 h 11523311"/>
              <a:gd name="connsiteX54" fmla="*/ 11289650 w 11395368"/>
              <a:gd name="connsiteY54" fmla="*/ 4959400 h 11523311"/>
              <a:gd name="connsiteX55" fmla="*/ 11385448 w 11395368"/>
              <a:gd name="connsiteY55" fmla="*/ 5105265 h 11523311"/>
              <a:gd name="connsiteX56" fmla="*/ 11337549 w 11395368"/>
              <a:gd name="connsiteY56" fmla="*/ 5299751 h 11523311"/>
              <a:gd name="connsiteX57" fmla="*/ 11193853 w 11395368"/>
              <a:gd name="connsiteY57" fmla="*/ 5396994 h 11523311"/>
              <a:gd name="connsiteX58" fmla="*/ 10451415 w 11395368"/>
              <a:gd name="connsiteY58" fmla="*/ 5567169 h 11523311"/>
              <a:gd name="connsiteX59" fmla="*/ 10451415 w 11395368"/>
              <a:gd name="connsiteY59" fmla="*/ 5883210 h 11523311"/>
              <a:gd name="connsiteX60" fmla="*/ 11193853 w 11395368"/>
              <a:gd name="connsiteY60" fmla="*/ 6029075 h 11523311"/>
              <a:gd name="connsiteX61" fmla="*/ 11361499 w 11395368"/>
              <a:gd name="connsiteY61" fmla="*/ 6150628 h 11523311"/>
              <a:gd name="connsiteX62" fmla="*/ 11385448 w 11395368"/>
              <a:gd name="connsiteY62" fmla="*/ 6320804 h 11523311"/>
              <a:gd name="connsiteX63" fmla="*/ 11313601 w 11395368"/>
              <a:gd name="connsiteY63" fmla="*/ 6490979 h 11523311"/>
              <a:gd name="connsiteX64" fmla="*/ 11145953 w 11395368"/>
              <a:gd name="connsiteY64" fmla="*/ 6563912 h 11523311"/>
              <a:gd name="connsiteX65" fmla="*/ 10379566 w 11395368"/>
              <a:gd name="connsiteY65" fmla="*/ 6563912 h 11523311"/>
              <a:gd name="connsiteX66" fmla="*/ 10307717 w 11395368"/>
              <a:gd name="connsiteY66" fmla="*/ 6879952 h 11523311"/>
              <a:gd name="connsiteX67" fmla="*/ 11026205 w 11395368"/>
              <a:gd name="connsiteY67" fmla="*/ 7171682 h 11523311"/>
              <a:gd name="connsiteX68" fmla="*/ 11145953 w 11395368"/>
              <a:gd name="connsiteY68" fmla="*/ 7317546 h 11523311"/>
              <a:gd name="connsiteX69" fmla="*/ 11169903 w 11395368"/>
              <a:gd name="connsiteY69" fmla="*/ 7487721 h 11523311"/>
              <a:gd name="connsiteX70" fmla="*/ 11050155 w 11395368"/>
              <a:gd name="connsiteY70" fmla="*/ 7633586 h 11523311"/>
              <a:gd name="connsiteX71" fmla="*/ 10858558 w 11395368"/>
              <a:gd name="connsiteY71" fmla="*/ 7682207 h 11523311"/>
              <a:gd name="connsiteX72" fmla="*/ 10116120 w 11395368"/>
              <a:gd name="connsiteY72" fmla="*/ 7512033 h 11523311"/>
              <a:gd name="connsiteX73" fmla="*/ 9996372 w 11395368"/>
              <a:gd name="connsiteY73" fmla="*/ 7828072 h 11523311"/>
              <a:gd name="connsiteX74" fmla="*/ 10619062 w 11395368"/>
              <a:gd name="connsiteY74" fmla="*/ 8265667 h 11523311"/>
              <a:gd name="connsiteX75" fmla="*/ 10714860 w 11395368"/>
              <a:gd name="connsiteY75" fmla="*/ 8411531 h 11523311"/>
              <a:gd name="connsiteX76" fmla="*/ 10690911 w 11395368"/>
              <a:gd name="connsiteY76" fmla="*/ 8606017 h 11523311"/>
              <a:gd name="connsiteX77" fmla="*/ 10547213 w 11395368"/>
              <a:gd name="connsiteY77" fmla="*/ 8727571 h 11523311"/>
              <a:gd name="connsiteX78" fmla="*/ 10355616 w 11395368"/>
              <a:gd name="connsiteY78" fmla="*/ 8703259 h 11523311"/>
              <a:gd name="connsiteX79" fmla="*/ 9661079 w 11395368"/>
              <a:gd name="connsiteY79" fmla="*/ 8387221 h 11523311"/>
              <a:gd name="connsiteX80" fmla="*/ 9469482 w 11395368"/>
              <a:gd name="connsiteY80" fmla="*/ 8678949 h 11523311"/>
              <a:gd name="connsiteX81" fmla="*/ 9996372 w 11395368"/>
              <a:gd name="connsiteY81" fmla="*/ 9238098 h 11523311"/>
              <a:gd name="connsiteX82" fmla="*/ 10068221 w 11395368"/>
              <a:gd name="connsiteY82" fmla="*/ 9408273 h 11523311"/>
              <a:gd name="connsiteX83" fmla="*/ 9996372 w 11395368"/>
              <a:gd name="connsiteY83" fmla="*/ 9578448 h 11523311"/>
              <a:gd name="connsiteX84" fmla="*/ 9828726 w 11395368"/>
              <a:gd name="connsiteY84" fmla="*/ 9675691 h 11523311"/>
              <a:gd name="connsiteX85" fmla="*/ 9661079 w 11395368"/>
              <a:gd name="connsiteY85" fmla="*/ 9627071 h 11523311"/>
              <a:gd name="connsiteX86" fmla="*/ 9038389 w 11395368"/>
              <a:gd name="connsiteY86" fmla="*/ 9165165 h 11523311"/>
              <a:gd name="connsiteX87" fmla="*/ 8798893 w 11395368"/>
              <a:gd name="connsiteY87" fmla="*/ 9383961 h 11523311"/>
              <a:gd name="connsiteX88" fmla="*/ 9182087 w 11395368"/>
              <a:gd name="connsiteY88" fmla="*/ 10064664 h 11523311"/>
              <a:gd name="connsiteX89" fmla="*/ 9206037 w 11395368"/>
              <a:gd name="connsiteY89" fmla="*/ 10234840 h 11523311"/>
              <a:gd name="connsiteX90" fmla="*/ 9110238 w 11395368"/>
              <a:gd name="connsiteY90" fmla="*/ 10380704 h 11523311"/>
              <a:gd name="connsiteX91" fmla="*/ 8942591 w 11395368"/>
              <a:gd name="connsiteY91" fmla="*/ 10429326 h 11523311"/>
              <a:gd name="connsiteX92" fmla="*/ 8774943 w 11395368"/>
              <a:gd name="connsiteY92" fmla="*/ 10356393 h 11523311"/>
              <a:gd name="connsiteX93" fmla="*/ 8248054 w 11395368"/>
              <a:gd name="connsiteY93" fmla="*/ 9797245 h 11523311"/>
              <a:gd name="connsiteX94" fmla="*/ 7960658 w 11395368"/>
              <a:gd name="connsiteY94" fmla="*/ 9967420 h 11523311"/>
              <a:gd name="connsiteX95" fmla="*/ 8224103 w 11395368"/>
              <a:gd name="connsiteY95" fmla="*/ 10696744 h 11523311"/>
              <a:gd name="connsiteX96" fmla="*/ 8200153 w 11395368"/>
              <a:gd name="connsiteY96" fmla="*/ 10866920 h 11523311"/>
              <a:gd name="connsiteX97" fmla="*/ 8080406 w 11395368"/>
              <a:gd name="connsiteY97" fmla="*/ 10988474 h 11523311"/>
              <a:gd name="connsiteX98" fmla="*/ 7888809 w 11395368"/>
              <a:gd name="connsiteY98" fmla="*/ 11012785 h 11523311"/>
              <a:gd name="connsiteX99" fmla="*/ 7745111 w 11395368"/>
              <a:gd name="connsiteY99" fmla="*/ 10891230 h 11523311"/>
              <a:gd name="connsiteX100" fmla="*/ 7361919 w 11395368"/>
              <a:gd name="connsiteY100" fmla="*/ 10234840 h 11523311"/>
              <a:gd name="connsiteX101" fmla="*/ 7050573 w 11395368"/>
              <a:gd name="connsiteY101" fmla="*/ 10332083 h 11523311"/>
              <a:gd name="connsiteX102" fmla="*/ 7146373 w 11395368"/>
              <a:gd name="connsiteY102" fmla="*/ 11110028 h 11523311"/>
              <a:gd name="connsiteX103" fmla="*/ 7098473 w 11395368"/>
              <a:gd name="connsiteY103" fmla="*/ 11280203 h 11523311"/>
              <a:gd name="connsiteX104" fmla="*/ 6954775 w 11395368"/>
              <a:gd name="connsiteY104" fmla="*/ 11377446 h 11523311"/>
              <a:gd name="connsiteX105" fmla="*/ 6763179 w 11395368"/>
              <a:gd name="connsiteY105" fmla="*/ 11353136 h 11523311"/>
              <a:gd name="connsiteX106" fmla="*/ 6643431 w 11395368"/>
              <a:gd name="connsiteY106" fmla="*/ 11207271 h 11523311"/>
              <a:gd name="connsiteX107" fmla="*/ 6403935 w 11395368"/>
              <a:gd name="connsiteY107" fmla="*/ 10477948 h 11523311"/>
              <a:gd name="connsiteX108" fmla="*/ 6068640 w 11395368"/>
              <a:gd name="connsiteY108" fmla="*/ 10526569 h 11523311"/>
              <a:gd name="connsiteX109" fmla="*/ 6020741 w 11395368"/>
              <a:gd name="connsiteY109" fmla="*/ 11280203 h 11523311"/>
              <a:gd name="connsiteX110" fmla="*/ 5924942 w 11395368"/>
              <a:gd name="connsiteY110" fmla="*/ 11450379 h 11523311"/>
              <a:gd name="connsiteX111" fmla="*/ 5757296 w 11395368"/>
              <a:gd name="connsiteY111" fmla="*/ 11523311 h 11523311"/>
              <a:gd name="connsiteX112" fmla="*/ 5589649 w 11395368"/>
              <a:gd name="connsiteY112" fmla="*/ 11450379 h 11523311"/>
              <a:gd name="connsiteX113" fmla="*/ 5493851 w 11395368"/>
              <a:gd name="connsiteY113" fmla="*/ 11304514 h 11523311"/>
              <a:gd name="connsiteX114" fmla="*/ 5422002 w 11395368"/>
              <a:gd name="connsiteY114" fmla="*/ 10526569 h 11523311"/>
              <a:gd name="connsiteX115" fmla="*/ 5254355 w 11395368"/>
              <a:gd name="connsiteY115" fmla="*/ 10502258 h 11523311"/>
              <a:gd name="connsiteX116" fmla="*/ 5086708 w 11395368"/>
              <a:gd name="connsiteY116" fmla="*/ 10502258 h 11523311"/>
              <a:gd name="connsiteX117" fmla="*/ 4871161 w 11395368"/>
              <a:gd name="connsiteY117" fmla="*/ 11231582 h 11523311"/>
              <a:gd name="connsiteX118" fmla="*/ 4751413 w 11395368"/>
              <a:gd name="connsiteY118" fmla="*/ 11377446 h 11523311"/>
              <a:gd name="connsiteX119" fmla="*/ 4559816 w 11395368"/>
              <a:gd name="connsiteY119" fmla="*/ 11401758 h 11523311"/>
              <a:gd name="connsiteX120" fmla="*/ 4416120 w 11395368"/>
              <a:gd name="connsiteY120" fmla="*/ 11304514 h 11523311"/>
              <a:gd name="connsiteX121" fmla="*/ 4368221 w 11395368"/>
              <a:gd name="connsiteY121" fmla="*/ 11134338 h 11523311"/>
              <a:gd name="connsiteX122" fmla="*/ 4440069 w 11395368"/>
              <a:gd name="connsiteY122" fmla="*/ 10356393 h 11523311"/>
              <a:gd name="connsiteX123" fmla="*/ 4128725 w 11395368"/>
              <a:gd name="connsiteY123" fmla="*/ 10259150 h 11523311"/>
              <a:gd name="connsiteX124" fmla="*/ 3745531 w 11395368"/>
              <a:gd name="connsiteY124" fmla="*/ 10939852 h 11523311"/>
              <a:gd name="connsiteX125" fmla="*/ 3601833 w 11395368"/>
              <a:gd name="connsiteY125" fmla="*/ 11037095 h 11523311"/>
              <a:gd name="connsiteX126" fmla="*/ 3434187 w 11395368"/>
              <a:gd name="connsiteY126" fmla="*/ 11037095 h 11523311"/>
              <a:gd name="connsiteX127" fmla="*/ 3290489 w 11395368"/>
              <a:gd name="connsiteY127" fmla="*/ 10915542 h 11523311"/>
              <a:gd name="connsiteX128" fmla="*/ 3266539 w 11395368"/>
              <a:gd name="connsiteY128" fmla="*/ 10721056 h 11523311"/>
              <a:gd name="connsiteX129" fmla="*/ 3506035 w 11395368"/>
              <a:gd name="connsiteY129" fmla="*/ 9991732 h 11523311"/>
              <a:gd name="connsiteX130" fmla="*/ 3218640 w 11395368"/>
              <a:gd name="connsiteY130" fmla="*/ 9821556 h 11523311"/>
              <a:gd name="connsiteX131" fmla="*/ 2715699 w 11395368"/>
              <a:gd name="connsiteY131" fmla="*/ 10405015 h 11523311"/>
              <a:gd name="connsiteX132" fmla="*/ 2572001 w 11395368"/>
              <a:gd name="connsiteY132" fmla="*/ 10502258 h 11523311"/>
              <a:gd name="connsiteX133" fmla="*/ 2380405 w 11395368"/>
              <a:gd name="connsiteY133" fmla="*/ 10453636 h 11523311"/>
              <a:gd name="connsiteX134" fmla="*/ 2284606 w 11395368"/>
              <a:gd name="connsiteY134" fmla="*/ 10283461 h 11523311"/>
              <a:gd name="connsiteX135" fmla="*/ 2308556 w 11395368"/>
              <a:gd name="connsiteY135" fmla="*/ 10113285 h 11523311"/>
              <a:gd name="connsiteX136" fmla="*/ 2691749 w 11395368"/>
              <a:gd name="connsiteY136" fmla="*/ 9456894 h 11523311"/>
              <a:gd name="connsiteX137" fmla="*/ 2428304 w 11395368"/>
              <a:gd name="connsiteY137" fmla="*/ 9213787 h 11523311"/>
              <a:gd name="connsiteX138" fmla="*/ 1829564 w 11395368"/>
              <a:gd name="connsiteY138" fmla="*/ 9700002 h 11523311"/>
              <a:gd name="connsiteX139" fmla="*/ 1637968 w 11395368"/>
              <a:gd name="connsiteY139" fmla="*/ 9724313 h 11523311"/>
              <a:gd name="connsiteX140" fmla="*/ 1494270 w 11395368"/>
              <a:gd name="connsiteY140" fmla="*/ 9651381 h 11523311"/>
              <a:gd name="connsiteX141" fmla="*/ 1422421 w 11395368"/>
              <a:gd name="connsiteY141" fmla="*/ 9481205 h 11523311"/>
              <a:gd name="connsiteX142" fmla="*/ 1470321 w 11395368"/>
              <a:gd name="connsiteY142" fmla="*/ 9311030 h 11523311"/>
              <a:gd name="connsiteX143" fmla="*/ 1997211 w 11395368"/>
              <a:gd name="connsiteY143" fmla="*/ 8727571 h 11523311"/>
              <a:gd name="connsiteX144" fmla="*/ 1781664 w 11395368"/>
              <a:gd name="connsiteY144" fmla="*/ 8460153 h 11523311"/>
              <a:gd name="connsiteX145" fmla="*/ 1087127 w 11395368"/>
              <a:gd name="connsiteY145" fmla="*/ 8800503 h 11523311"/>
              <a:gd name="connsiteX146" fmla="*/ 919480 w 11395368"/>
              <a:gd name="connsiteY146" fmla="*/ 8800503 h 11523311"/>
              <a:gd name="connsiteX147" fmla="*/ 775782 w 11395368"/>
              <a:gd name="connsiteY147" fmla="*/ 8678949 h 11523311"/>
              <a:gd name="connsiteX148" fmla="*/ 727883 w 11395368"/>
              <a:gd name="connsiteY148" fmla="*/ 8508774 h 11523311"/>
              <a:gd name="connsiteX149" fmla="*/ 823681 w 11395368"/>
              <a:gd name="connsiteY149" fmla="*/ 8338598 h 11523311"/>
              <a:gd name="connsiteX150" fmla="*/ 1446371 w 11395368"/>
              <a:gd name="connsiteY150" fmla="*/ 7901005 h 11523311"/>
              <a:gd name="connsiteX151" fmla="*/ 1326623 w 11395368"/>
              <a:gd name="connsiteY151" fmla="*/ 7584964 h 11523311"/>
              <a:gd name="connsiteX152" fmla="*/ 560237 w 11395368"/>
              <a:gd name="connsiteY152" fmla="*/ 7755139 h 11523311"/>
              <a:gd name="connsiteX153" fmla="*/ 392589 w 11395368"/>
              <a:gd name="connsiteY153" fmla="*/ 7730829 h 11523311"/>
              <a:gd name="connsiteX154" fmla="*/ 272840 w 11395368"/>
              <a:gd name="connsiteY154" fmla="*/ 7584964 h 11523311"/>
              <a:gd name="connsiteX155" fmla="*/ 272840 w 11395368"/>
              <a:gd name="connsiteY155" fmla="*/ 7390478 h 11523311"/>
              <a:gd name="connsiteX156" fmla="*/ 392589 w 11395368"/>
              <a:gd name="connsiteY156" fmla="*/ 7268925 h 11523311"/>
              <a:gd name="connsiteX157" fmla="*/ 1111077 w 11395368"/>
              <a:gd name="connsiteY157" fmla="*/ 6952884 h 11523311"/>
              <a:gd name="connsiteX158" fmla="*/ 1039228 w 11395368"/>
              <a:gd name="connsiteY158" fmla="*/ 6636844 h 11523311"/>
              <a:gd name="connsiteX159" fmla="*/ 272840 w 11395368"/>
              <a:gd name="connsiteY159" fmla="*/ 6636844 h 11523311"/>
              <a:gd name="connsiteX160" fmla="*/ 105194 w 11395368"/>
              <a:gd name="connsiteY160" fmla="*/ 6588223 h 11523311"/>
              <a:gd name="connsiteX161" fmla="*/ 9396 w 11395368"/>
              <a:gd name="connsiteY161" fmla="*/ 6418048 h 11523311"/>
              <a:gd name="connsiteX162" fmla="*/ 57295 w 11395368"/>
              <a:gd name="connsiteY162" fmla="*/ 6223561 h 11523311"/>
              <a:gd name="connsiteX163" fmla="*/ 200993 w 11395368"/>
              <a:gd name="connsiteY163" fmla="*/ 6126318 h 11523311"/>
              <a:gd name="connsiteX164" fmla="*/ 967379 w 11395368"/>
              <a:gd name="connsiteY164" fmla="*/ 5980453 h 11523311"/>
              <a:gd name="connsiteX165" fmla="*/ 943429 w 11395368"/>
              <a:gd name="connsiteY165" fmla="*/ 5640102 h 11523311"/>
              <a:gd name="connsiteX166" fmla="*/ 200993 w 11395368"/>
              <a:gd name="connsiteY166" fmla="*/ 5494238 h 11523311"/>
              <a:gd name="connsiteX167" fmla="*/ 57295 w 11395368"/>
              <a:gd name="connsiteY167" fmla="*/ 5396994 h 11523311"/>
              <a:gd name="connsiteX168" fmla="*/ 9396 w 11395368"/>
              <a:gd name="connsiteY168" fmla="*/ 5202509 h 11523311"/>
              <a:gd name="connsiteX169" fmla="*/ 81245 w 11395368"/>
              <a:gd name="connsiteY169" fmla="*/ 5032332 h 11523311"/>
              <a:gd name="connsiteX170" fmla="*/ 248892 w 11395368"/>
              <a:gd name="connsiteY170" fmla="*/ 4983710 h 11523311"/>
              <a:gd name="connsiteX171" fmla="*/ 1015278 w 11395368"/>
              <a:gd name="connsiteY171" fmla="*/ 4983710 h 11523311"/>
              <a:gd name="connsiteX172" fmla="*/ 1087127 w 11395368"/>
              <a:gd name="connsiteY172" fmla="*/ 4643359 h 11523311"/>
              <a:gd name="connsiteX173" fmla="*/ 368640 w 11395368"/>
              <a:gd name="connsiteY173" fmla="*/ 4351630 h 11523311"/>
              <a:gd name="connsiteX174" fmla="*/ 248892 w 11395368"/>
              <a:gd name="connsiteY174" fmla="*/ 4205766 h 11523311"/>
              <a:gd name="connsiteX175" fmla="*/ 224942 w 11395368"/>
              <a:gd name="connsiteY175" fmla="*/ 4035590 h 11523311"/>
              <a:gd name="connsiteX176" fmla="*/ 344690 w 11395368"/>
              <a:gd name="connsiteY176" fmla="*/ 3889725 h 11523311"/>
              <a:gd name="connsiteX177" fmla="*/ 536286 w 11395368"/>
              <a:gd name="connsiteY177" fmla="*/ 3841104 h 11523311"/>
              <a:gd name="connsiteX178" fmla="*/ 1278724 w 11395368"/>
              <a:gd name="connsiteY178" fmla="*/ 4011281 h 11523311"/>
              <a:gd name="connsiteX179" fmla="*/ 1398472 w 11395368"/>
              <a:gd name="connsiteY179" fmla="*/ 3695239 h 11523311"/>
              <a:gd name="connsiteX180" fmla="*/ 775782 w 11395368"/>
              <a:gd name="connsiteY180" fmla="*/ 3257645 h 11523311"/>
              <a:gd name="connsiteX181" fmla="*/ 679984 w 11395368"/>
              <a:gd name="connsiteY181" fmla="*/ 3111780 h 11523311"/>
              <a:gd name="connsiteX182" fmla="*/ 703933 w 11395368"/>
              <a:gd name="connsiteY182" fmla="*/ 2917294 h 11523311"/>
              <a:gd name="connsiteX183" fmla="*/ 847631 w 11395368"/>
              <a:gd name="connsiteY183" fmla="*/ 2820051 h 11523311"/>
              <a:gd name="connsiteX184" fmla="*/ 1039228 w 11395368"/>
              <a:gd name="connsiteY184" fmla="*/ 2820051 h 11523311"/>
              <a:gd name="connsiteX185" fmla="*/ 1733765 w 11395368"/>
              <a:gd name="connsiteY185" fmla="*/ 3136092 h 11523311"/>
              <a:gd name="connsiteX186" fmla="*/ 1925362 w 11395368"/>
              <a:gd name="connsiteY186" fmla="*/ 2868672 h 11523311"/>
              <a:gd name="connsiteX187" fmla="*/ 1398472 w 11395368"/>
              <a:gd name="connsiteY187" fmla="*/ 2285215 h 11523311"/>
              <a:gd name="connsiteX188" fmla="*/ 1350573 w 11395368"/>
              <a:gd name="connsiteY188" fmla="*/ 2115038 h 11523311"/>
              <a:gd name="connsiteX189" fmla="*/ 1398472 w 11395368"/>
              <a:gd name="connsiteY189" fmla="*/ 1944864 h 11523311"/>
              <a:gd name="connsiteX190" fmla="*/ 1566119 w 11395368"/>
              <a:gd name="connsiteY190" fmla="*/ 1871931 h 11523311"/>
              <a:gd name="connsiteX191" fmla="*/ 1733765 w 11395368"/>
              <a:gd name="connsiteY191" fmla="*/ 1896242 h 11523311"/>
              <a:gd name="connsiteX192" fmla="*/ 2356455 w 11395368"/>
              <a:gd name="connsiteY192" fmla="*/ 2358146 h 11523311"/>
              <a:gd name="connsiteX193" fmla="*/ 2619901 w 11395368"/>
              <a:gd name="connsiteY193" fmla="*/ 2139350 h 11523311"/>
              <a:gd name="connsiteX194" fmla="*/ 2212757 w 11395368"/>
              <a:gd name="connsiteY194" fmla="*/ 1482958 h 11523311"/>
              <a:gd name="connsiteX195" fmla="*/ 2188808 w 11395368"/>
              <a:gd name="connsiteY195" fmla="*/ 1288472 h 11523311"/>
              <a:gd name="connsiteX196" fmla="*/ 2284606 w 11395368"/>
              <a:gd name="connsiteY196" fmla="*/ 1142607 h 11523311"/>
              <a:gd name="connsiteX197" fmla="*/ 2452253 w 11395368"/>
              <a:gd name="connsiteY197" fmla="*/ 1093985 h 11523311"/>
              <a:gd name="connsiteX198" fmla="*/ 2619901 w 11395368"/>
              <a:gd name="connsiteY198" fmla="*/ 1166918 h 11523311"/>
              <a:gd name="connsiteX199" fmla="*/ 3146791 w 11395368"/>
              <a:gd name="connsiteY199" fmla="*/ 1750377 h 11523311"/>
              <a:gd name="connsiteX200" fmla="*/ 3434187 w 11395368"/>
              <a:gd name="connsiteY200" fmla="*/ 1580201 h 11523311"/>
              <a:gd name="connsiteX201" fmla="*/ 3170740 w 11395368"/>
              <a:gd name="connsiteY201" fmla="*/ 850877 h 11523311"/>
              <a:gd name="connsiteX202" fmla="*/ 3194690 w 11395368"/>
              <a:gd name="connsiteY202" fmla="*/ 656391 h 11523311"/>
              <a:gd name="connsiteX203" fmla="*/ 3314438 w 11395368"/>
              <a:gd name="connsiteY203" fmla="*/ 534838 h 11523311"/>
              <a:gd name="connsiteX204" fmla="*/ 3506035 w 11395368"/>
              <a:gd name="connsiteY204" fmla="*/ 510527 h 11523311"/>
              <a:gd name="connsiteX205" fmla="*/ 3649733 w 11395368"/>
              <a:gd name="connsiteY205" fmla="*/ 632081 h 11523311"/>
              <a:gd name="connsiteX206" fmla="*/ 4032926 w 11395368"/>
              <a:gd name="connsiteY206" fmla="*/ 1288472 h 11523311"/>
              <a:gd name="connsiteX207" fmla="*/ 4344271 w 11395368"/>
              <a:gd name="connsiteY207" fmla="*/ 1191228 h 11523311"/>
              <a:gd name="connsiteX208" fmla="*/ 4248473 w 11395368"/>
              <a:gd name="connsiteY208" fmla="*/ 413284 h 11523311"/>
              <a:gd name="connsiteX209" fmla="*/ 4296372 w 11395368"/>
              <a:gd name="connsiteY209" fmla="*/ 243108 h 11523311"/>
              <a:gd name="connsiteX210" fmla="*/ 4440069 w 11395368"/>
              <a:gd name="connsiteY210" fmla="*/ 145865 h 11523311"/>
              <a:gd name="connsiteX211" fmla="*/ 4631665 w 11395368"/>
              <a:gd name="connsiteY211" fmla="*/ 170176 h 11523311"/>
              <a:gd name="connsiteX212" fmla="*/ 4751413 w 11395368"/>
              <a:gd name="connsiteY212" fmla="*/ 316041 h 11523311"/>
              <a:gd name="connsiteX213" fmla="*/ 4990909 w 11395368"/>
              <a:gd name="connsiteY213" fmla="*/ 1045364 h 11523311"/>
              <a:gd name="connsiteX214" fmla="*/ 5326204 w 11395368"/>
              <a:gd name="connsiteY214" fmla="*/ 996742 h 11523311"/>
              <a:gd name="connsiteX215" fmla="*/ 5374103 w 11395368"/>
              <a:gd name="connsiteY215" fmla="*/ 243108 h 11523311"/>
              <a:gd name="connsiteX216" fmla="*/ 5469902 w 11395368"/>
              <a:gd name="connsiteY216" fmla="*/ 72933 h 11523311"/>
              <a:gd name="connsiteX217" fmla="*/ 5637549 w 11395368"/>
              <a:gd name="connsiteY217" fmla="*/ 0 h 11523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1395368" h="11523311">
                <a:moveTo>
                  <a:pt x="5697422" y="4554996"/>
                </a:moveTo>
                <a:cubicBezTo>
                  <a:pt x="5031002" y="4554996"/>
                  <a:pt x="4490762" y="5095236"/>
                  <a:pt x="4490762" y="5761656"/>
                </a:cubicBezTo>
                <a:cubicBezTo>
                  <a:pt x="4490762" y="6428076"/>
                  <a:pt x="5031002" y="6968316"/>
                  <a:pt x="5697422" y="6968316"/>
                </a:cubicBezTo>
                <a:cubicBezTo>
                  <a:pt x="6363842" y="6968316"/>
                  <a:pt x="6904082" y="6428076"/>
                  <a:pt x="6904082" y="5761656"/>
                </a:cubicBezTo>
                <a:cubicBezTo>
                  <a:pt x="6904082" y="5095236"/>
                  <a:pt x="6363842" y="4554996"/>
                  <a:pt x="5697422" y="4554996"/>
                </a:cubicBezTo>
                <a:close/>
                <a:moveTo>
                  <a:pt x="5637549" y="0"/>
                </a:moveTo>
                <a:cubicBezTo>
                  <a:pt x="5709398" y="0"/>
                  <a:pt x="5757296" y="24312"/>
                  <a:pt x="5805196" y="72933"/>
                </a:cubicBezTo>
                <a:cubicBezTo>
                  <a:pt x="5853095" y="121555"/>
                  <a:pt x="5900994" y="170176"/>
                  <a:pt x="5900994" y="243108"/>
                </a:cubicBezTo>
                <a:cubicBezTo>
                  <a:pt x="5900994" y="316041"/>
                  <a:pt x="5948893" y="680702"/>
                  <a:pt x="5972843" y="996742"/>
                </a:cubicBezTo>
                <a:cubicBezTo>
                  <a:pt x="6044691" y="996742"/>
                  <a:pt x="6092590" y="996742"/>
                  <a:pt x="6140489" y="1021053"/>
                </a:cubicBezTo>
                <a:cubicBezTo>
                  <a:pt x="6188389" y="1021053"/>
                  <a:pt x="6260237" y="1021053"/>
                  <a:pt x="6308136" y="1045364"/>
                </a:cubicBezTo>
                <a:cubicBezTo>
                  <a:pt x="6403935" y="729324"/>
                  <a:pt x="6499733" y="364663"/>
                  <a:pt x="6523683" y="291730"/>
                </a:cubicBezTo>
                <a:cubicBezTo>
                  <a:pt x="6547632" y="243108"/>
                  <a:pt x="6595532" y="194487"/>
                  <a:pt x="6643431" y="145865"/>
                </a:cubicBezTo>
                <a:cubicBezTo>
                  <a:pt x="6691329" y="121555"/>
                  <a:pt x="6763179" y="121555"/>
                  <a:pt x="6835027" y="121555"/>
                </a:cubicBezTo>
                <a:cubicBezTo>
                  <a:pt x="6882927" y="145865"/>
                  <a:pt x="6954775" y="170176"/>
                  <a:pt x="6978725" y="218798"/>
                </a:cubicBezTo>
                <a:cubicBezTo>
                  <a:pt x="7026623" y="267420"/>
                  <a:pt x="7050573" y="340351"/>
                  <a:pt x="7050573" y="388973"/>
                </a:cubicBezTo>
                <a:cubicBezTo>
                  <a:pt x="7026623" y="461906"/>
                  <a:pt x="7002675" y="826567"/>
                  <a:pt x="6954775" y="1166918"/>
                </a:cubicBezTo>
                <a:cubicBezTo>
                  <a:pt x="7074523" y="1191228"/>
                  <a:pt x="7170321" y="1239850"/>
                  <a:pt x="7266119" y="1264161"/>
                </a:cubicBezTo>
                <a:cubicBezTo>
                  <a:pt x="7433767" y="972432"/>
                  <a:pt x="7601414" y="656391"/>
                  <a:pt x="7649313" y="583459"/>
                </a:cubicBezTo>
                <a:cubicBezTo>
                  <a:pt x="7673263" y="534838"/>
                  <a:pt x="7721162" y="486216"/>
                  <a:pt x="7793011" y="486216"/>
                </a:cubicBezTo>
                <a:cubicBezTo>
                  <a:pt x="7840910" y="461906"/>
                  <a:pt x="7912759" y="461906"/>
                  <a:pt x="7960658" y="486216"/>
                </a:cubicBezTo>
                <a:cubicBezTo>
                  <a:pt x="8032507" y="510527"/>
                  <a:pt x="8080406" y="559148"/>
                  <a:pt x="8104356" y="607770"/>
                </a:cubicBezTo>
                <a:cubicBezTo>
                  <a:pt x="8128305" y="680702"/>
                  <a:pt x="8128305" y="729324"/>
                  <a:pt x="8128305" y="802256"/>
                </a:cubicBezTo>
                <a:cubicBezTo>
                  <a:pt x="8104356" y="875189"/>
                  <a:pt x="7984607" y="1215540"/>
                  <a:pt x="7888809" y="1531580"/>
                </a:cubicBezTo>
                <a:cubicBezTo>
                  <a:pt x="7984607" y="1580201"/>
                  <a:pt x="8080406" y="1628823"/>
                  <a:pt x="8176205" y="1701755"/>
                </a:cubicBezTo>
                <a:cubicBezTo>
                  <a:pt x="8391751" y="1434336"/>
                  <a:pt x="8631246" y="1166918"/>
                  <a:pt x="8679145" y="1118297"/>
                </a:cubicBezTo>
                <a:cubicBezTo>
                  <a:pt x="8727045" y="1069675"/>
                  <a:pt x="8774943" y="1045364"/>
                  <a:pt x="8846792" y="1021053"/>
                </a:cubicBezTo>
                <a:cubicBezTo>
                  <a:pt x="8894692" y="1021053"/>
                  <a:pt x="8966541" y="1045364"/>
                  <a:pt x="9014439" y="1069675"/>
                </a:cubicBezTo>
                <a:cubicBezTo>
                  <a:pt x="9062339" y="1118297"/>
                  <a:pt x="9110238" y="1166918"/>
                  <a:pt x="9110238" y="1239850"/>
                </a:cubicBezTo>
                <a:cubicBezTo>
                  <a:pt x="9134188" y="1288472"/>
                  <a:pt x="9134188" y="1361405"/>
                  <a:pt x="9086288" y="1410026"/>
                </a:cubicBezTo>
                <a:cubicBezTo>
                  <a:pt x="9062339" y="1482958"/>
                  <a:pt x="8870742" y="1798999"/>
                  <a:pt x="8703095" y="2090728"/>
                </a:cubicBezTo>
                <a:cubicBezTo>
                  <a:pt x="8798893" y="2163660"/>
                  <a:pt x="8870742" y="2236593"/>
                  <a:pt x="8966541" y="2309525"/>
                </a:cubicBezTo>
                <a:cubicBezTo>
                  <a:pt x="9229986" y="2115038"/>
                  <a:pt x="9517382" y="1871931"/>
                  <a:pt x="9565280" y="1847620"/>
                </a:cubicBezTo>
                <a:cubicBezTo>
                  <a:pt x="9613180" y="1798999"/>
                  <a:pt x="9685029" y="1774687"/>
                  <a:pt x="9756877" y="1798999"/>
                </a:cubicBezTo>
                <a:cubicBezTo>
                  <a:pt x="9804777" y="1798999"/>
                  <a:pt x="9876624" y="1823309"/>
                  <a:pt x="9900574" y="1871931"/>
                </a:cubicBezTo>
                <a:cubicBezTo>
                  <a:pt x="9948473" y="1920552"/>
                  <a:pt x="9972423" y="1993485"/>
                  <a:pt x="9972423" y="2042107"/>
                </a:cubicBezTo>
                <a:cubicBezTo>
                  <a:pt x="9972423" y="2115038"/>
                  <a:pt x="9972423" y="2163660"/>
                  <a:pt x="9924525" y="2212282"/>
                </a:cubicBezTo>
                <a:cubicBezTo>
                  <a:pt x="9876624" y="2285215"/>
                  <a:pt x="9637129" y="2552633"/>
                  <a:pt x="9397633" y="2795741"/>
                </a:cubicBezTo>
                <a:cubicBezTo>
                  <a:pt x="9469482" y="2892984"/>
                  <a:pt x="9541331" y="2965916"/>
                  <a:pt x="9613180" y="3063159"/>
                </a:cubicBezTo>
                <a:cubicBezTo>
                  <a:pt x="9900574" y="2917294"/>
                  <a:pt x="10235868" y="2771429"/>
                  <a:pt x="10307717" y="2747119"/>
                </a:cubicBezTo>
                <a:cubicBezTo>
                  <a:pt x="10355616" y="2698497"/>
                  <a:pt x="10427465" y="2698497"/>
                  <a:pt x="10475364" y="2722808"/>
                </a:cubicBezTo>
                <a:cubicBezTo>
                  <a:pt x="10547213" y="2747119"/>
                  <a:pt x="10595112" y="2795741"/>
                  <a:pt x="10619062" y="2844362"/>
                </a:cubicBezTo>
                <a:cubicBezTo>
                  <a:pt x="10666961" y="2892984"/>
                  <a:pt x="10666961" y="2965916"/>
                  <a:pt x="10666961" y="3038848"/>
                </a:cubicBezTo>
                <a:cubicBezTo>
                  <a:pt x="10643012" y="3087470"/>
                  <a:pt x="10619062" y="3136092"/>
                  <a:pt x="10571163" y="3184713"/>
                </a:cubicBezTo>
                <a:cubicBezTo>
                  <a:pt x="10499314" y="3233335"/>
                  <a:pt x="10211919" y="3452131"/>
                  <a:pt x="9948473" y="3646617"/>
                </a:cubicBezTo>
                <a:cubicBezTo>
                  <a:pt x="9996372" y="3743861"/>
                  <a:pt x="10044272" y="3841104"/>
                  <a:pt x="10092171" y="3938347"/>
                </a:cubicBezTo>
                <a:cubicBezTo>
                  <a:pt x="10403516" y="3865416"/>
                  <a:pt x="10762760" y="3792482"/>
                  <a:pt x="10834609" y="3768172"/>
                </a:cubicBezTo>
                <a:cubicBezTo>
                  <a:pt x="10882508" y="3743861"/>
                  <a:pt x="10954357" y="3768172"/>
                  <a:pt x="11002256" y="3792482"/>
                </a:cubicBezTo>
                <a:cubicBezTo>
                  <a:pt x="11050155" y="3816794"/>
                  <a:pt x="11098054" y="3865416"/>
                  <a:pt x="11122004" y="3938347"/>
                </a:cubicBezTo>
                <a:cubicBezTo>
                  <a:pt x="11145953" y="4011281"/>
                  <a:pt x="11145953" y="4059901"/>
                  <a:pt x="11122004" y="4132833"/>
                </a:cubicBezTo>
                <a:cubicBezTo>
                  <a:pt x="11098054" y="4181455"/>
                  <a:pt x="11050155" y="4230077"/>
                  <a:pt x="11002256" y="4254388"/>
                </a:cubicBezTo>
                <a:cubicBezTo>
                  <a:pt x="10930407" y="4278699"/>
                  <a:pt x="10595112" y="4424563"/>
                  <a:pt x="10283768" y="4570428"/>
                </a:cubicBezTo>
                <a:cubicBezTo>
                  <a:pt x="10331667" y="4667671"/>
                  <a:pt x="10355616" y="4789224"/>
                  <a:pt x="10355616" y="4886468"/>
                </a:cubicBezTo>
                <a:cubicBezTo>
                  <a:pt x="10690911" y="4886468"/>
                  <a:pt x="11050155" y="4886468"/>
                  <a:pt x="11122004" y="4886468"/>
                </a:cubicBezTo>
                <a:cubicBezTo>
                  <a:pt x="11193853" y="4886468"/>
                  <a:pt x="11265700" y="4910779"/>
                  <a:pt x="11289650" y="4959400"/>
                </a:cubicBezTo>
                <a:cubicBezTo>
                  <a:pt x="11337549" y="4983710"/>
                  <a:pt x="11385448" y="5056643"/>
                  <a:pt x="11385448" y="5105265"/>
                </a:cubicBezTo>
                <a:cubicBezTo>
                  <a:pt x="11385448" y="5178197"/>
                  <a:pt x="11385448" y="5251130"/>
                  <a:pt x="11337549" y="5299751"/>
                </a:cubicBezTo>
                <a:cubicBezTo>
                  <a:pt x="11313601" y="5348373"/>
                  <a:pt x="11265700" y="5396994"/>
                  <a:pt x="11193853" y="5396994"/>
                </a:cubicBezTo>
                <a:cubicBezTo>
                  <a:pt x="11122004" y="5421305"/>
                  <a:pt x="10762760" y="5494238"/>
                  <a:pt x="10451415" y="5567169"/>
                </a:cubicBezTo>
                <a:cubicBezTo>
                  <a:pt x="10451415" y="5664413"/>
                  <a:pt x="10451415" y="5785967"/>
                  <a:pt x="10451415" y="5883210"/>
                </a:cubicBezTo>
                <a:cubicBezTo>
                  <a:pt x="10762760" y="5956142"/>
                  <a:pt x="11122004" y="6029075"/>
                  <a:pt x="11193853" y="6029075"/>
                </a:cubicBezTo>
                <a:cubicBezTo>
                  <a:pt x="11265700" y="6053385"/>
                  <a:pt x="11313601" y="6077697"/>
                  <a:pt x="11361499" y="6150628"/>
                </a:cubicBezTo>
                <a:cubicBezTo>
                  <a:pt x="11385448" y="6199250"/>
                  <a:pt x="11409398" y="6247872"/>
                  <a:pt x="11385448" y="6320804"/>
                </a:cubicBezTo>
                <a:cubicBezTo>
                  <a:pt x="11385448" y="6393736"/>
                  <a:pt x="11361499" y="6442358"/>
                  <a:pt x="11313601" y="6490979"/>
                </a:cubicBezTo>
                <a:cubicBezTo>
                  <a:pt x="11265700" y="6515291"/>
                  <a:pt x="11217802" y="6563912"/>
                  <a:pt x="11145953" y="6563912"/>
                </a:cubicBezTo>
                <a:cubicBezTo>
                  <a:pt x="11074105" y="6563912"/>
                  <a:pt x="10714860" y="6563912"/>
                  <a:pt x="10379566" y="6563912"/>
                </a:cubicBezTo>
                <a:cubicBezTo>
                  <a:pt x="10355616" y="6661156"/>
                  <a:pt x="10331667" y="6782709"/>
                  <a:pt x="10307717" y="6879952"/>
                </a:cubicBezTo>
                <a:cubicBezTo>
                  <a:pt x="10619062" y="7001505"/>
                  <a:pt x="10954357" y="7147370"/>
                  <a:pt x="11026205" y="7171682"/>
                </a:cubicBezTo>
                <a:cubicBezTo>
                  <a:pt x="11074105" y="7195992"/>
                  <a:pt x="11122004" y="7244613"/>
                  <a:pt x="11145953" y="7317546"/>
                </a:cubicBezTo>
                <a:cubicBezTo>
                  <a:pt x="11169903" y="7366168"/>
                  <a:pt x="11169903" y="7439100"/>
                  <a:pt x="11169903" y="7487721"/>
                </a:cubicBezTo>
                <a:cubicBezTo>
                  <a:pt x="11145953" y="7560653"/>
                  <a:pt x="11098054" y="7609275"/>
                  <a:pt x="11050155" y="7633586"/>
                </a:cubicBezTo>
                <a:cubicBezTo>
                  <a:pt x="11002256" y="7682207"/>
                  <a:pt x="10930407" y="7682207"/>
                  <a:pt x="10858558" y="7682207"/>
                </a:cubicBezTo>
                <a:cubicBezTo>
                  <a:pt x="10786709" y="7657896"/>
                  <a:pt x="10427465" y="7584964"/>
                  <a:pt x="10116120" y="7512033"/>
                </a:cubicBezTo>
                <a:cubicBezTo>
                  <a:pt x="10068221" y="7609275"/>
                  <a:pt x="10044272" y="7730829"/>
                  <a:pt x="9996372" y="7828072"/>
                </a:cubicBezTo>
                <a:cubicBezTo>
                  <a:pt x="10259818" y="7998248"/>
                  <a:pt x="10547213" y="8217045"/>
                  <a:pt x="10619062" y="8265667"/>
                </a:cubicBezTo>
                <a:cubicBezTo>
                  <a:pt x="10666961" y="8289977"/>
                  <a:pt x="10690911" y="8362909"/>
                  <a:pt x="10714860" y="8411531"/>
                </a:cubicBezTo>
                <a:cubicBezTo>
                  <a:pt x="10714860" y="8484464"/>
                  <a:pt x="10714860" y="8533084"/>
                  <a:pt x="10690911" y="8606017"/>
                </a:cubicBezTo>
                <a:cubicBezTo>
                  <a:pt x="10643012" y="8654639"/>
                  <a:pt x="10595112" y="8703259"/>
                  <a:pt x="10547213" y="8727571"/>
                </a:cubicBezTo>
                <a:cubicBezTo>
                  <a:pt x="10499314" y="8727571"/>
                  <a:pt x="10427465" y="8751882"/>
                  <a:pt x="10355616" y="8703259"/>
                </a:cubicBezTo>
                <a:cubicBezTo>
                  <a:pt x="10283768" y="8678949"/>
                  <a:pt x="9972423" y="8533084"/>
                  <a:pt x="9661079" y="8387221"/>
                </a:cubicBezTo>
                <a:cubicBezTo>
                  <a:pt x="9613180" y="8484464"/>
                  <a:pt x="9541331" y="8581707"/>
                  <a:pt x="9469482" y="8678949"/>
                </a:cubicBezTo>
                <a:cubicBezTo>
                  <a:pt x="9685029" y="8922057"/>
                  <a:pt x="9948473" y="9189475"/>
                  <a:pt x="9996372" y="9238098"/>
                </a:cubicBezTo>
                <a:cubicBezTo>
                  <a:pt x="10044272" y="9286718"/>
                  <a:pt x="10068221" y="9335341"/>
                  <a:pt x="10068221" y="9408273"/>
                </a:cubicBezTo>
                <a:cubicBezTo>
                  <a:pt x="10068221" y="9456894"/>
                  <a:pt x="10044272" y="9529827"/>
                  <a:pt x="9996372" y="9578448"/>
                </a:cubicBezTo>
                <a:cubicBezTo>
                  <a:pt x="9948473" y="9627071"/>
                  <a:pt x="9900574" y="9651381"/>
                  <a:pt x="9828726" y="9675691"/>
                </a:cubicBezTo>
                <a:cubicBezTo>
                  <a:pt x="9780827" y="9675691"/>
                  <a:pt x="9708978" y="9651381"/>
                  <a:pt x="9661079" y="9627071"/>
                </a:cubicBezTo>
                <a:cubicBezTo>
                  <a:pt x="9589230" y="9578448"/>
                  <a:pt x="9301835" y="9359651"/>
                  <a:pt x="9038389" y="9165165"/>
                </a:cubicBezTo>
                <a:cubicBezTo>
                  <a:pt x="8942591" y="9238098"/>
                  <a:pt x="8870742" y="9311030"/>
                  <a:pt x="8798893" y="9383961"/>
                </a:cubicBezTo>
                <a:cubicBezTo>
                  <a:pt x="8966541" y="9675691"/>
                  <a:pt x="9158137" y="9991732"/>
                  <a:pt x="9182087" y="10064664"/>
                </a:cubicBezTo>
                <a:cubicBezTo>
                  <a:pt x="9229986" y="10113285"/>
                  <a:pt x="9229986" y="10186218"/>
                  <a:pt x="9206037" y="10234840"/>
                </a:cubicBezTo>
                <a:cubicBezTo>
                  <a:pt x="9206037" y="10307771"/>
                  <a:pt x="9158137" y="10356393"/>
                  <a:pt x="9110238" y="10380704"/>
                </a:cubicBezTo>
                <a:cubicBezTo>
                  <a:pt x="9062339" y="10429326"/>
                  <a:pt x="8990490" y="10453636"/>
                  <a:pt x="8942591" y="10429326"/>
                </a:cubicBezTo>
                <a:cubicBezTo>
                  <a:pt x="8870742" y="10429326"/>
                  <a:pt x="8822843" y="10405015"/>
                  <a:pt x="8774943" y="10356393"/>
                </a:cubicBezTo>
                <a:cubicBezTo>
                  <a:pt x="8727045" y="10307771"/>
                  <a:pt x="8487550" y="10040353"/>
                  <a:pt x="8248054" y="9797245"/>
                </a:cubicBezTo>
                <a:cubicBezTo>
                  <a:pt x="8152255" y="9845867"/>
                  <a:pt x="8080406" y="9894489"/>
                  <a:pt x="7960658" y="9967420"/>
                </a:cubicBezTo>
                <a:cubicBezTo>
                  <a:pt x="8080406" y="10259150"/>
                  <a:pt x="8200153" y="10623812"/>
                  <a:pt x="8224103" y="10696744"/>
                </a:cubicBezTo>
                <a:cubicBezTo>
                  <a:pt x="8248054" y="10745366"/>
                  <a:pt x="8248054" y="10818299"/>
                  <a:pt x="8200153" y="10866920"/>
                </a:cubicBezTo>
                <a:cubicBezTo>
                  <a:pt x="8176205" y="10915542"/>
                  <a:pt x="8152255" y="10964163"/>
                  <a:pt x="8080406" y="10988474"/>
                </a:cubicBezTo>
                <a:cubicBezTo>
                  <a:pt x="8032507" y="11037095"/>
                  <a:pt x="7960658" y="11037095"/>
                  <a:pt x="7888809" y="11012785"/>
                </a:cubicBezTo>
                <a:cubicBezTo>
                  <a:pt x="7840910" y="10988474"/>
                  <a:pt x="7793011" y="10964163"/>
                  <a:pt x="7745111" y="10891230"/>
                </a:cubicBezTo>
                <a:cubicBezTo>
                  <a:pt x="7721162" y="10842609"/>
                  <a:pt x="7529565" y="10526569"/>
                  <a:pt x="7361919" y="10234840"/>
                </a:cubicBezTo>
                <a:cubicBezTo>
                  <a:pt x="7266119" y="10283461"/>
                  <a:pt x="7170321" y="10307771"/>
                  <a:pt x="7050573" y="10332083"/>
                </a:cubicBezTo>
                <a:cubicBezTo>
                  <a:pt x="7098473" y="10672434"/>
                  <a:pt x="7146373" y="11037095"/>
                  <a:pt x="7146373" y="11110028"/>
                </a:cubicBezTo>
                <a:cubicBezTo>
                  <a:pt x="7170321" y="11158650"/>
                  <a:pt x="7146373" y="11231582"/>
                  <a:pt x="7098473" y="11280203"/>
                </a:cubicBezTo>
                <a:cubicBezTo>
                  <a:pt x="7074523" y="11328825"/>
                  <a:pt x="7002675" y="11377446"/>
                  <a:pt x="6954775" y="11377446"/>
                </a:cubicBezTo>
                <a:cubicBezTo>
                  <a:pt x="6882927" y="11401758"/>
                  <a:pt x="6811077" y="11377446"/>
                  <a:pt x="6763179" y="11353136"/>
                </a:cubicBezTo>
                <a:cubicBezTo>
                  <a:pt x="6715279" y="11328825"/>
                  <a:pt x="6667381" y="11280203"/>
                  <a:pt x="6643431" y="11207271"/>
                </a:cubicBezTo>
                <a:cubicBezTo>
                  <a:pt x="6619481" y="11134338"/>
                  <a:pt x="6499733" y="10793987"/>
                  <a:pt x="6403935" y="10477948"/>
                </a:cubicBezTo>
                <a:cubicBezTo>
                  <a:pt x="6308136" y="10502258"/>
                  <a:pt x="6188389" y="10502258"/>
                  <a:pt x="6068640" y="10526569"/>
                </a:cubicBezTo>
                <a:cubicBezTo>
                  <a:pt x="6044691" y="10842609"/>
                  <a:pt x="6020741" y="11207271"/>
                  <a:pt x="6020741" y="11280203"/>
                </a:cubicBezTo>
                <a:cubicBezTo>
                  <a:pt x="6020741" y="11353136"/>
                  <a:pt x="5972843" y="11401758"/>
                  <a:pt x="5924942" y="11450379"/>
                </a:cubicBezTo>
                <a:cubicBezTo>
                  <a:pt x="5877045" y="11499001"/>
                  <a:pt x="5829145" y="11523311"/>
                  <a:pt x="5757296" y="11523311"/>
                </a:cubicBezTo>
                <a:cubicBezTo>
                  <a:pt x="5685447" y="11523311"/>
                  <a:pt x="5637549" y="11499001"/>
                  <a:pt x="5589649" y="11450379"/>
                </a:cubicBezTo>
                <a:cubicBezTo>
                  <a:pt x="5541750" y="11426068"/>
                  <a:pt x="5493851" y="11353136"/>
                  <a:pt x="5493851" y="11304514"/>
                </a:cubicBezTo>
                <a:cubicBezTo>
                  <a:pt x="5493851" y="11207271"/>
                  <a:pt x="5445951" y="10842609"/>
                  <a:pt x="5422002" y="10526569"/>
                </a:cubicBezTo>
                <a:cubicBezTo>
                  <a:pt x="5374103" y="10526569"/>
                  <a:pt x="5302254" y="10526569"/>
                  <a:pt x="5254355" y="10502258"/>
                </a:cubicBezTo>
                <a:cubicBezTo>
                  <a:pt x="5206456" y="10502258"/>
                  <a:pt x="5134607" y="10502258"/>
                  <a:pt x="5086708" y="10502258"/>
                </a:cubicBezTo>
                <a:cubicBezTo>
                  <a:pt x="4990909" y="10818299"/>
                  <a:pt x="4895111" y="11158650"/>
                  <a:pt x="4871161" y="11231582"/>
                </a:cubicBezTo>
                <a:cubicBezTo>
                  <a:pt x="4847212" y="11304514"/>
                  <a:pt x="4799312" y="11353136"/>
                  <a:pt x="4751413" y="11377446"/>
                </a:cubicBezTo>
                <a:cubicBezTo>
                  <a:pt x="4703514" y="11401758"/>
                  <a:pt x="4631665" y="11426068"/>
                  <a:pt x="4559816" y="11401758"/>
                </a:cubicBezTo>
                <a:cubicBezTo>
                  <a:pt x="4511918" y="11377446"/>
                  <a:pt x="4440069" y="11353136"/>
                  <a:pt x="4416120" y="11304514"/>
                </a:cubicBezTo>
                <a:cubicBezTo>
                  <a:pt x="4368221" y="11255893"/>
                  <a:pt x="4344271" y="11182960"/>
                  <a:pt x="4368221" y="11134338"/>
                </a:cubicBezTo>
                <a:cubicBezTo>
                  <a:pt x="4368221" y="11061407"/>
                  <a:pt x="4392170" y="10696744"/>
                  <a:pt x="4440069" y="10356393"/>
                </a:cubicBezTo>
                <a:cubicBezTo>
                  <a:pt x="4320321" y="10332083"/>
                  <a:pt x="4224523" y="10307771"/>
                  <a:pt x="4128725" y="10259150"/>
                </a:cubicBezTo>
                <a:cubicBezTo>
                  <a:pt x="3961077" y="10550879"/>
                  <a:pt x="3793430" y="10866920"/>
                  <a:pt x="3745531" y="10939852"/>
                </a:cubicBezTo>
                <a:cubicBezTo>
                  <a:pt x="3721581" y="10988474"/>
                  <a:pt x="3673682" y="11037095"/>
                  <a:pt x="3601833" y="11037095"/>
                </a:cubicBezTo>
                <a:cubicBezTo>
                  <a:pt x="3553934" y="11061407"/>
                  <a:pt x="3482085" y="11061407"/>
                  <a:pt x="3434187" y="11037095"/>
                </a:cubicBezTo>
                <a:cubicBezTo>
                  <a:pt x="3362337" y="11012785"/>
                  <a:pt x="3314438" y="10964163"/>
                  <a:pt x="3290489" y="10915542"/>
                </a:cubicBezTo>
                <a:cubicBezTo>
                  <a:pt x="3266539" y="10866920"/>
                  <a:pt x="3266539" y="10793987"/>
                  <a:pt x="3266539" y="10721056"/>
                </a:cubicBezTo>
                <a:cubicBezTo>
                  <a:pt x="3290489" y="10648123"/>
                  <a:pt x="3410236" y="10307771"/>
                  <a:pt x="3506035" y="9991732"/>
                </a:cubicBezTo>
                <a:cubicBezTo>
                  <a:pt x="3410236" y="9943110"/>
                  <a:pt x="3314438" y="9894489"/>
                  <a:pt x="3218640" y="9821556"/>
                </a:cubicBezTo>
                <a:cubicBezTo>
                  <a:pt x="3003093" y="10088975"/>
                  <a:pt x="2763598" y="10356393"/>
                  <a:pt x="2715699" y="10405015"/>
                </a:cubicBezTo>
                <a:cubicBezTo>
                  <a:pt x="2691749" y="10453636"/>
                  <a:pt x="2619901" y="10477948"/>
                  <a:pt x="2572001" y="10502258"/>
                </a:cubicBezTo>
                <a:cubicBezTo>
                  <a:pt x="2500153" y="10502258"/>
                  <a:pt x="2428304" y="10477948"/>
                  <a:pt x="2380405" y="10453636"/>
                </a:cubicBezTo>
                <a:cubicBezTo>
                  <a:pt x="2332506" y="10405015"/>
                  <a:pt x="2284606" y="10356393"/>
                  <a:pt x="2284606" y="10283461"/>
                </a:cubicBezTo>
                <a:cubicBezTo>
                  <a:pt x="2260657" y="10234840"/>
                  <a:pt x="2260657" y="10161907"/>
                  <a:pt x="2308556" y="10113285"/>
                </a:cubicBezTo>
                <a:cubicBezTo>
                  <a:pt x="2332506" y="10040353"/>
                  <a:pt x="2524102" y="9724313"/>
                  <a:pt x="2691749" y="9456894"/>
                </a:cubicBezTo>
                <a:cubicBezTo>
                  <a:pt x="2595951" y="9383961"/>
                  <a:pt x="2524102" y="9311030"/>
                  <a:pt x="2428304" y="9213787"/>
                </a:cubicBezTo>
                <a:cubicBezTo>
                  <a:pt x="2164858" y="9432584"/>
                  <a:pt x="1877463" y="9651381"/>
                  <a:pt x="1829564" y="9700002"/>
                </a:cubicBezTo>
                <a:cubicBezTo>
                  <a:pt x="1781664" y="9724313"/>
                  <a:pt x="1709817" y="9748624"/>
                  <a:pt x="1637968" y="9724313"/>
                </a:cubicBezTo>
                <a:cubicBezTo>
                  <a:pt x="1590069" y="9724313"/>
                  <a:pt x="1518220" y="9700002"/>
                  <a:pt x="1494270" y="9651381"/>
                </a:cubicBezTo>
                <a:cubicBezTo>
                  <a:pt x="1446371" y="9602759"/>
                  <a:pt x="1422421" y="9529827"/>
                  <a:pt x="1422421" y="9481205"/>
                </a:cubicBezTo>
                <a:cubicBezTo>
                  <a:pt x="1422421" y="9408273"/>
                  <a:pt x="1422421" y="9359651"/>
                  <a:pt x="1470321" y="9311030"/>
                </a:cubicBezTo>
                <a:cubicBezTo>
                  <a:pt x="1518220" y="9238098"/>
                  <a:pt x="1781664" y="8970679"/>
                  <a:pt x="1997211" y="8727571"/>
                </a:cubicBezTo>
                <a:cubicBezTo>
                  <a:pt x="1925362" y="8654639"/>
                  <a:pt x="1853513" y="8557396"/>
                  <a:pt x="1781664" y="8460153"/>
                </a:cubicBezTo>
                <a:cubicBezTo>
                  <a:pt x="1494270" y="8606017"/>
                  <a:pt x="1158976" y="8751882"/>
                  <a:pt x="1087127" y="8800503"/>
                </a:cubicBezTo>
                <a:cubicBezTo>
                  <a:pt x="1039228" y="8824814"/>
                  <a:pt x="967379" y="8824814"/>
                  <a:pt x="919480" y="8800503"/>
                </a:cubicBezTo>
                <a:cubicBezTo>
                  <a:pt x="847631" y="8776192"/>
                  <a:pt x="799732" y="8727571"/>
                  <a:pt x="775782" y="8678949"/>
                </a:cubicBezTo>
                <a:cubicBezTo>
                  <a:pt x="727883" y="8630328"/>
                  <a:pt x="727883" y="8557396"/>
                  <a:pt x="727883" y="8508774"/>
                </a:cubicBezTo>
                <a:cubicBezTo>
                  <a:pt x="751833" y="8435841"/>
                  <a:pt x="775782" y="8387221"/>
                  <a:pt x="823681" y="8338598"/>
                </a:cubicBezTo>
                <a:cubicBezTo>
                  <a:pt x="895530" y="8289977"/>
                  <a:pt x="1182925" y="8095491"/>
                  <a:pt x="1446371" y="7901005"/>
                </a:cubicBezTo>
                <a:cubicBezTo>
                  <a:pt x="1398472" y="7779451"/>
                  <a:pt x="1350573" y="7682207"/>
                  <a:pt x="1326623" y="7584964"/>
                </a:cubicBezTo>
                <a:cubicBezTo>
                  <a:pt x="991329" y="7657896"/>
                  <a:pt x="632085" y="7755139"/>
                  <a:pt x="560237" y="7755139"/>
                </a:cubicBezTo>
                <a:cubicBezTo>
                  <a:pt x="512336" y="7779451"/>
                  <a:pt x="440489" y="7755139"/>
                  <a:pt x="392589" y="7730829"/>
                </a:cubicBezTo>
                <a:cubicBezTo>
                  <a:pt x="344690" y="7706519"/>
                  <a:pt x="296791" y="7657896"/>
                  <a:pt x="272840" y="7584964"/>
                </a:cubicBezTo>
                <a:cubicBezTo>
                  <a:pt x="248892" y="7536343"/>
                  <a:pt x="248892" y="7463410"/>
                  <a:pt x="272840" y="7390478"/>
                </a:cubicBezTo>
                <a:cubicBezTo>
                  <a:pt x="296791" y="7341857"/>
                  <a:pt x="344690" y="7293235"/>
                  <a:pt x="392589" y="7268925"/>
                </a:cubicBezTo>
                <a:cubicBezTo>
                  <a:pt x="464437" y="7244613"/>
                  <a:pt x="799732" y="7098749"/>
                  <a:pt x="1111077" y="6952884"/>
                </a:cubicBezTo>
                <a:cubicBezTo>
                  <a:pt x="1087127" y="6855641"/>
                  <a:pt x="1063177" y="6734087"/>
                  <a:pt x="1039228" y="6636844"/>
                </a:cubicBezTo>
                <a:cubicBezTo>
                  <a:pt x="703933" y="6636844"/>
                  <a:pt x="344690" y="6636844"/>
                  <a:pt x="272840" y="6636844"/>
                </a:cubicBezTo>
                <a:cubicBezTo>
                  <a:pt x="200993" y="6636844"/>
                  <a:pt x="129144" y="6612534"/>
                  <a:pt x="105194" y="6588223"/>
                </a:cubicBezTo>
                <a:cubicBezTo>
                  <a:pt x="57295" y="6539601"/>
                  <a:pt x="9396" y="6466669"/>
                  <a:pt x="9396" y="6418048"/>
                </a:cubicBezTo>
                <a:cubicBezTo>
                  <a:pt x="9396" y="6345115"/>
                  <a:pt x="33345" y="6296493"/>
                  <a:pt x="57295" y="6223561"/>
                </a:cubicBezTo>
                <a:cubicBezTo>
                  <a:pt x="81245" y="6174940"/>
                  <a:pt x="153093" y="6150628"/>
                  <a:pt x="200993" y="6126318"/>
                </a:cubicBezTo>
                <a:cubicBezTo>
                  <a:pt x="272840" y="6102007"/>
                  <a:pt x="632085" y="6029075"/>
                  <a:pt x="967379" y="5980453"/>
                </a:cubicBezTo>
                <a:cubicBezTo>
                  <a:pt x="943429" y="5858899"/>
                  <a:pt x="943429" y="5737346"/>
                  <a:pt x="943429" y="5640102"/>
                </a:cubicBezTo>
                <a:cubicBezTo>
                  <a:pt x="632085" y="5567169"/>
                  <a:pt x="272840" y="5494238"/>
                  <a:pt x="200993" y="5494238"/>
                </a:cubicBezTo>
                <a:cubicBezTo>
                  <a:pt x="129144" y="5469926"/>
                  <a:pt x="81245" y="5445616"/>
                  <a:pt x="57295" y="5396994"/>
                </a:cubicBezTo>
                <a:cubicBezTo>
                  <a:pt x="9396" y="5348373"/>
                  <a:pt x="-14554" y="5275440"/>
                  <a:pt x="9396" y="5202509"/>
                </a:cubicBezTo>
                <a:cubicBezTo>
                  <a:pt x="9396" y="5153887"/>
                  <a:pt x="33345" y="5080954"/>
                  <a:pt x="81245" y="5032332"/>
                </a:cubicBezTo>
                <a:cubicBezTo>
                  <a:pt x="129144" y="5008022"/>
                  <a:pt x="177043" y="4983710"/>
                  <a:pt x="248892" y="4983710"/>
                </a:cubicBezTo>
                <a:cubicBezTo>
                  <a:pt x="320741" y="4983710"/>
                  <a:pt x="679984" y="4983710"/>
                  <a:pt x="1015278" y="4983710"/>
                </a:cubicBezTo>
                <a:cubicBezTo>
                  <a:pt x="1039228" y="4862157"/>
                  <a:pt x="1063177" y="4764914"/>
                  <a:pt x="1087127" y="4643359"/>
                </a:cubicBezTo>
                <a:cubicBezTo>
                  <a:pt x="775782" y="4521806"/>
                  <a:pt x="440489" y="4375941"/>
                  <a:pt x="368640" y="4351630"/>
                </a:cubicBezTo>
                <a:cubicBezTo>
                  <a:pt x="320741" y="4327320"/>
                  <a:pt x="272840" y="4278699"/>
                  <a:pt x="248892" y="4205766"/>
                </a:cubicBezTo>
                <a:cubicBezTo>
                  <a:pt x="224942" y="4157145"/>
                  <a:pt x="224942" y="4084212"/>
                  <a:pt x="224942" y="4035590"/>
                </a:cubicBezTo>
                <a:cubicBezTo>
                  <a:pt x="248892" y="3962658"/>
                  <a:pt x="296791" y="3914037"/>
                  <a:pt x="344690" y="3889725"/>
                </a:cubicBezTo>
                <a:cubicBezTo>
                  <a:pt x="392589" y="3841104"/>
                  <a:pt x="464437" y="3841104"/>
                  <a:pt x="536286" y="3841104"/>
                </a:cubicBezTo>
                <a:cubicBezTo>
                  <a:pt x="608135" y="3865416"/>
                  <a:pt x="967379" y="3938347"/>
                  <a:pt x="1278724" y="4011281"/>
                </a:cubicBezTo>
                <a:cubicBezTo>
                  <a:pt x="1326623" y="3914037"/>
                  <a:pt x="1350573" y="3816794"/>
                  <a:pt x="1398472" y="3695239"/>
                </a:cubicBezTo>
                <a:cubicBezTo>
                  <a:pt x="1135026" y="3525064"/>
                  <a:pt x="847631" y="3306266"/>
                  <a:pt x="775782" y="3257645"/>
                </a:cubicBezTo>
                <a:cubicBezTo>
                  <a:pt x="727883" y="3233335"/>
                  <a:pt x="703933" y="3160402"/>
                  <a:pt x="679984" y="3111780"/>
                </a:cubicBezTo>
                <a:cubicBezTo>
                  <a:pt x="679984" y="3038848"/>
                  <a:pt x="679984" y="2990227"/>
                  <a:pt x="703933" y="2917294"/>
                </a:cubicBezTo>
                <a:cubicBezTo>
                  <a:pt x="751833" y="2868672"/>
                  <a:pt x="799732" y="2820051"/>
                  <a:pt x="847631" y="2820051"/>
                </a:cubicBezTo>
                <a:cubicBezTo>
                  <a:pt x="919480" y="2795741"/>
                  <a:pt x="967379" y="2795741"/>
                  <a:pt x="1039228" y="2820051"/>
                </a:cubicBezTo>
                <a:cubicBezTo>
                  <a:pt x="1111077" y="2844362"/>
                  <a:pt x="1446371" y="2990227"/>
                  <a:pt x="1733765" y="3136092"/>
                </a:cubicBezTo>
                <a:cubicBezTo>
                  <a:pt x="1805614" y="3038848"/>
                  <a:pt x="1853513" y="2941605"/>
                  <a:pt x="1925362" y="2868672"/>
                </a:cubicBezTo>
                <a:cubicBezTo>
                  <a:pt x="1709817" y="2625565"/>
                  <a:pt x="1446371" y="2358146"/>
                  <a:pt x="1398472" y="2285215"/>
                </a:cubicBezTo>
                <a:cubicBezTo>
                  <a:pt x="1350573" y="2236593"/>
                  <a:pt x="1326623" y="2187971"/>
                  <a:pt x="1350573" y="2115038"/>
                </a:cubicBezTo>
                <a:cubicBezTo>
                  <a:pt x="1350573" y="2066417"/>
                  <a:pt x="1350573" y="1993485"/>
                  <a:pt x="1398472" y="1944864"/>
                </a:cubicBezTo>
                <a:cubicBezTo>
                  <a:pt x="1446371" y="1896242"/>
                  <a:pt x="1494270" y="1871931"/>
                  <a:pt x="1566119" y="1871931"/>
                </a:cubicBezTo>
                <a:cubicBezTo>
                  <a:pt x="1637968" y="1847620"/>
                  <a:pt x="1685867" y="1871931"/>
                  <a:pt x="1733765" y="1896242"/>
                </a:cubicBezTo>
                <a:cubicBezTo>
                  <a:pt x="1805614" y="1944864"/>
                  <a:pt x="2093009" y="2163660"/>
                  <a:pt x="2356455" y="2358146"/>
                </a:cubicBezTo>
                <a:cubicBezTo>
                  <a:pt x="2452253" y="2285215"/>
                  <a:pt x="2524102" y="2212282"/>
                  <a:pt x="2619901" y="2139350"/>
                </a:cubicBezTo>
                <a:cubicBezTo>
                  <a:pt x="2428304" y="1847620"/>
                  <a:pt x="2260657" y="1531580"/>
                  <a:pt x="2212757" y="1482958"/>
                </a:cubicBezTo>
                <a:cubicBezTo>
                  <a:pt x="2188808" y="1410026"/>
                  <a:pt x="2164858" y="1361405"/>
                  <a:pt x="2188808" y="1288472"/>
                </a:cubicBezTo>
                <a:cubicBezTo>
                  <a:pt x="2188808" y="1239850"/>
                  <a:pt x="2236707" y="1166918"/>
                  <a:pt x="2284606" y="1142607"/>
                </a:cubicBezTo>
                <a:cubicBezTo>
                  <a:pt x="2332506" y="1093985"/>
                  <a:pt x="2404354" y="1069675"/>
                  <a:pt x="2452253" y="1093985"/>
                </a:cubicBezTo>
                <a:cubicBezTo>
                  <a:pt x="2524102" y="1093985"/>
                  <a:pt x="2572001" y="1118297"/>
                  <a:pt x="2619901" y="1166918"/>
                </a:cubicBezTo>
                <a:cubicBezTo>
                  <a:pt x="2667800" y="1215540"/>
                  <a:pt x="2931244" y="1482958"/>
                  <a:pt x="3146791" y="1750377"/>
                </a:cubicBezTo>
                <a:cubicBezTo>
                  <a:pt x="3242589" y="1677444"/>
                  <a:pt x="3338388" y="1628823"/>
                  <a:pt x="3434187" y="1580201"/>
                </a:cubicBezTo>
                <a:cubicBezTo>
                  <a:pt x="3314438" y="1264161"/>
                  <a:pt x="3194690" y="899499"/>
                  <a:pt x="3170740" y="850877"/>
                </a:cubicBezTo>
                <a:cubicBezTo>
                  <a:pt x="3146791" y="777946"/>
                  <a:pt x="3170740" y="705012"/>
                  <a:pt x="3194690" y="656391"/>
                </a:cubicBezTo>
                <a:cubicBezTo>
                  <a:pt x="3218640" y="607770"/>
                  <a:pt x="3266539" y="559148"/>
                  <a:pt x="3314438" y="534838"/>
                </a:cubicBezTo>
                <a:cubicBezTo>
                  <a:pt x="3386287" y="510527"/>
                  <a:pt x="3434187" y="486216"/>
                  <a:pt x="3506035" y="510527"/>
                </a:cubicBezTo>
                <a:cubicBezTo>
                  <a:pt x="3553934" y="534838"/>
                  <a:pt x="3601833" y="559148"/>
                  <a:pt x="3649733" y="632081"/>
                </a:cubicBezTo>
                <a:cubicBezTo>
                  <a:pt x="3673682" y="680702"/>
                  <a:pt x="3865279" y="996742"/>
                  <a:pt x="4032926" y="1288472"/>
                </a:cubicBezTo>
                <a:cubicBezTo>
                  <a:pt x="4128725" y="1264161"/>
                  <a:pt x="4224523" y="1215540"/>
                  <a:pt x="4344271" y="1191228"/>
                </a:cubicBezTo>
                <a:cubicBezTo>
                  <a:pt x="4296372" y="850877"/>
                  <a:pt x="4248473" y="486216"/>
                  <a:pt x="4248473" y="413284"/>
                </a:cubicBezTo>
                <a:cubicBezTo>
                  <a:pt x="4248473" y="364663"/>
                  <a:pt x="4248473" y="291730"/>
                  <a:pt x="4296372" y="243108"/>
                </a:cubicBezTo>
                <a:cubicBezTo>
                  <a:pt x="4344271" y="194487"/>
                  <a:pt x="4392170" y="170176"/>
                  <a:pt x="4440069" y="145865"/>
                </a:cubicBezTo>
                <a:cubicBezTo>
                  <a:pt x="4511918" y="121555"/>
                  <a:pt x="4583767" y="145865"/>
                  <a:pt x="4631665" y="170176"/>
                </a:cubicBezTo>
                <a:cubicBezTo>
                  <a:pt x="4679564" y="194487"/>
                  <a:pt x="4727465" y="243108"/>
                  <a:pt x="4751413" y="316041"/>
                </a:cubicBezTo>
                <a:cubicBezTo>
                  <a:pt x="4775363" y="388973"/>
                  <a:pt x="4895111" y="729324"/>
                  <a:pt x="4990909" y="1045364"/>
                </a:cubicBezTo>
                <a:cubicBezTo>
                  <a:pt x="5086708" y="1021053"/>
                  <a:pt x="5206456" y="1021053"/>
                  <a:pt x="5326204" y="996742"/>
                </a:cubicBezTo>
                <a:cubicBezTo>
                  <a:pt x="5350153" y="680702"/>
                  <a:pt x="5374103" y="316041"/>
                  <a:pt x="5374103" y="243108"/>
                </a:cubicBezTo>
                <a:cubicBezTo>
                  <a:pt x="5398053" y="170176"/>
                  <a:pt x="5422002" y="121555"/>
                  <a:pt x="5469902" y="72933"/>
                </a:cubicBezTo>
                <a:cubicBezTo>
                  <a:pt x="5517800" y="24312"/>
                  <a:pt x="5565700" y="0"/>
                  <a:pt x="563754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526448272"/>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52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752598" y="2478088"/>
            <a:ext cx="10209094" cy="10171112"/>
          </a:xfrm>
          <a:custGeom>
            <a:avLst/>
            <a:gdLst>
              <a:gd name="connsiteX0" fmla="*/ 5104312 w 10209094"/>
              <a:gd name="connsiteY0" fmla="*/ 2075656 h 10171112"/>
              <a:gd name="connsiteX1" fmla="*/ 2094412 w 10209094"/>
              <a:gd name="connsiteY1" fmla="*/ 5085556 h 10171112"/>
              <a:gd name="connsiteX2" fmla="*/ 5104312 w 10209094"/>
              <a:gd name="connsiteY2" fmla="*/ 8095456 h 10171112"/>
              <a:gd name="connsiteX3" fmla="*/ 8114212 w 10209094"/>
              <a:gd name="connsiteY3" fmla="*/ 5085556 h 10171112"/>
              <a:gd name="connsiteX4" fmla="*/ 5104312 w 10209094"/>
              <a:gd name="connsiteY4" fmla="*/ 2075656 h 10171112"/>
              <a:gd name="connsiteX5" fmla="*/ 5050672 w 10209094"/>
              <a:gd name="connsiteY5" fmla="*/ 0 h 10171112"/>
              <a:gd name="connsiteX6" fmla="*/ 5200867 w 10209094"/>
              <a:gd name="connsiteY6" fmla="*/ 64374 h 10171112"/>
              <a:gd name="connsiteX7" fmla="*/ 5286692 w 10209094"/>
              <a:gd name="connsiteY7" fmla="*/ 214581 h 10171112"/>
              <a:gd name="connsiteX8" fmla="*/ 5351061 w 10209094"/>
              <a:gd name="connsiteY8" fmla="*/ 879780 h 10171112"/>
              <a:gd name="connsiteX9" fmla="*/ 5501256 w 10209094"/>
              <a:gd name="connsiteY9" fmla="*/ 901238 h 10171112"/>
              <a:gd name="connsiteX10" fmla="*/ 5651451 w 10209094"/>
              <a:gd name="connsiteY10" fmla="*/ 922696 h 10171112"/>
              <a:gd name="connsiteX11" fmla="*/ 5844558 w 10209094"/>
              <a:gd name="connsiteY11" fmla="*/ 257497 h 10171112"/>
              <a:gd name="connsiteX12" fmla="*/ 5951840 w 10209094"/>
              <a:gd name="connsiteY12" fmla="*/ 128748 h 10171112"/>
              <a:gd name="connsiteX13" fmla="*/ 6123492 w 10209094"/>
              <a:gd name="connsiteY13" fmla="*/ 107290 h 10171112"/>
              <a:gd name="connsiteX14" fmla="*/ 6252230 w 10209094"/>
              <a:gd name="connsiteY14" fmla="*/ 193123 h 10171112"/>
              <a:gd name="connsiteX15" fmla="*/ 6316599 w 10209094"/>
              <a:gd name="connsiteY15" fmla="*/ 343329 h 10171112"/>
              <a:gd name="connsiteX16" fmla="*/ 6230774 w 10209094"/>
              <a:gd name="connsiteY16" fmla="*/ 1029986 h 10171112"/>
              <a:gd name="connsiteX17" fmla="*/ 6509707 w 10209094"/>
              <a:gd name="connsiteY17" fmla="*/ 1115818 h 10171112"/>
              <a:gd name="connsiteX18" fmla="*/ 6853009 w 10209094"/>
              <a:gd name="connsiteY18" fmla="*/ 514993 h 10171112"/>
              <a:gd name="connsiteX19" fmla="*/ 6981747 w 10209094"/>
              <a:gd name="connsiteY19" fmla="*/ 429161 h 10171112"/>
              <a:gd name="connsiteX20" fmla="*/ 7131942 w 10209094"/>
              <a:gd name="connsiteY20" fmla="*/ 429161 h 10171112"/>
              <a:gd name="connsiteX21" fmla="*/ 7260681 w 10209094"/>
              <a:gd name="connsiteY21" fmla="*/ 536451 h 10171112"/>
              <a:gd name="connsiteX22" fmla="*/ 7282137 w 10209094"/>
              <a:gd name="connsiteY22" fmla="*/ 708116 h 10171112"/>
              <a:gd name="connsiteX23" fmla="*/ 7067573 w 10209094"/>
              <a:gd name="connsiteY23" fmla="*/ 1351857 h 10171112"/>
              <a:gd name="connsiteX24" fmla="*/ 7325050 w 10209094"/>
              <a:gd name="connsiteY24" fmla="*/ 1502063 h 10171112"/>
              <a:gd name="connsiteX25" fmla="*/ 7775634 w 10209094"/>
              <a:gd name="connsiteY25" fmla="*/ 987070 h 10171112"/>
              <a:gd name="connsiteX26" fmla="*/ 7925829 w 10209094"/>
              <a:gd name="connsiteY26" fmla="*/ 901238 h 10171112"/>
              <a:gd name="connsiteX27" fmla="*/ 8076024 w 10209094"/>
              <a:gd name="connsiteY27" fmla="*/ 944154 h 10171112"/>
              <a:gd name="connsiteX28" fmla="*/ 8161849 w 10209094"/>
              <a:gd name="connsiteY28" fmla="*/ 1094360 h 10171112"/>
              <a:gd name="connsiteX29" fmla="*/ 8140393 w 10209094"/>
              <a:gd name="connsiteY29" fmla="*/ 1244567 h 10171112"/>
              <a:gd name="connsiteX30" fmla="*/ 7797090 w 10209094"/>
              <a:gd name="connsiteY30" fmla="*/ 1845392 h 10171112"/>
              <a:gd name="connsiteX31" fmla="*/ 8033111 w 10209094"/>
              <a:gd name="connsiteY31" fmla="*/ 2038514 h 10171112"/>
              <a:gd name="connsiteX32" fmla="*/ 8569520 w 10209094"/>
              <a:gd name="connsiteY32" fmla="*/ 1630811 h 10171112"/>
              <a:gd name="connsiteX33" fmla="*/ 8741172 w 10209094"/>
              <a:gd name="connsiteY33" fmla="*/ 1587895 h 10171112"/>
              <a:gd name="connsiteX34" fmla="*/ 8869910 w 10209094"/>
              <a:gd name="connsiteY34" fmla="*/ 1652269 h 10171112"/>
              <a:gd name="connsiteX35" fmla="*/ 8934279 w 10209094"/>
              <a:gd name="connsiteY35" fmla="*/ 1802476 h 10171112"/>
              <a:gd name="connsiteX36" fmla="*/ 8891366 w 10209094"/>
              <a:gd name="connsiteY36" fmla="*/ 1952682 h 10171112"/>
              <a:gd name="connsiteX37" fmla="*/ 8419326 w 10209094"/>
              <a:gd name="connsiteY37" fmla="*/ 2467675 h 10171112"/>
              <a:gd name="connsiteX38" fmla="*/ 8612433 w 10209094"/>
              <a:gd name="connsiteY38" fmla="*/ 2703713 h 10171112"/>
              <a:gd name="connsiteX39" fmla="*/ 9234669 w 10209094"/>
              <a:gd name="connsiteY39" fmla="*/ 2424759 h 10171112"/>
              <a:gd name="connsiteX40" fmla="*/ 9384864 w 10209094"/>
              <a:gd name="connsiteY40" fmla="*/ 2403301 h 10171112"/>
              <a:gd name="connsiteX41" fmla="*/ 9513602 w 10209094"/>
              <a:gd name="connsiteY41" fmla="*/ 2510591 h 10171112"/>
              <a:gd name="connsiteX42" fmla="*/ 9556515 w 10209094"/>
              <a:gd name="connsiteY42" fmla="*/ 2682255 h 10171112"/>
              <a:gd name="connsiteX43" fmla="*/ 9470689 w 10209094"/>
              <a:gd name="connsiteY43" fmla="*/ 2811004 h 10171112"/>
              <a:gd name="connsiteX44" fmla="*/ 8912823 w 10209094"/>
              <a:gd name="connsiteY44" fmla="*/ 3218706 h 10171112"/>
              <a:gd name="connsiteX45" fmla="*/ 9041561 w 10209094"/>
              <a:gd name="connsiteY45" fmla="*/ 3476203 h 10171112"/>
              <a:gd name="connsiteX46" fmla="*/ 9706709 w 10209094"/>
              <a:gd name="connsiteY46" fmla="*/ 3325997 h 10171112"/>
              <a:gd name="connsiteX47" fmla="*/ 9856904 w 10209094"/>
              <a:gd name="connsiteY47" fmla="*/ 3347455 h 10171112"/>
              <a:gd name="connsiteX48" fmla="*/ 9964186 w 10209094"/>
              <a:gd name="connsiteY48" fmla="*/ 3476203 h 10171112"/>
              <a:gd name="connsiteX49" fmla="*/ 9964186 w 10209094"/>
              <a:gd name="connsiteY49" fmla="*/ 3647867 h 10171112"/>
              <a:gd name="connsiteX50" fmla="*/ 9856904 w 10209094"/>
              <a:gd name="connsiteY50" fmla="*/ 3755158 h 10171112"/>
              <a:gd name="connsiteX51" fmla="*/ 9213212 w 10209094"/>
              <a:gd name="connsiteY51" fmla="*/ 4034112 h 10171112"/>
              <a:gd name="connsiteX52" fmla="*/ 9277582 w 10209094"/>
              <a:gd name="connsiteY52" fmla="*/ 4313067 h 10171112"/>
              <a:gd name="connsiteX53" fmla="*/ 9964186 w 10209094"/>
              <a:gd name="connsiteY53" fmla="*/ 4313067 h 10171112"/>
              <a:gd name="connsiteX54" fmla="*/ 10114381 w 10209094"/>
              <a:gd name="connsiteY54" fmla="*/ 4377441 h 10171112"/>
              <a:gd name="connsiteX55" fmla="*/ 10200207 w 10209094"/>
              <a:gd name="connsiteY55" fmla="*/ 4506189 h 10171112"/>
              <a:gd name="connsiteX56" fmla="*/ 10157294 w 10209094"/>
              <a:gd name="connsiteY56" fmla="*/ 4677853 h 10171112"/>
              <a:gd name="connsiteX57" fmla="*/ 10028555 w 10209094"/>
              <a:gd name="connsiteY57" fmla="*/ 4763686 h 10171112"/>
              <a:gd name="connsiteX58" fmla="*/ 9363407 w 10209094"/>
              <a:gd name="connsiteY58" fmla="*/ 4913892 h 10171112"/>
              <a:gd name="connsiteX59" fmla="*/ 9363407 w 10209094"/>
              <a:gd name="connsiteY59" fmla="*/ 5192846 h 10171112"/>
              <a:gd name="connsiteX60" fmla="*/ 10028555 w 10209094"/>
              <a:gd name="connsiteY60" fmla="*/ 5321595 h 10171112"/>
              <a:gd name="connsiteX61" fmla="*/ 10178750 w 10209094"/>
              <a:gd name="connsiteY61" fmla="*/ 5428885 h 10171112"/>
              <a:gd name="connsiteX62" fmla="*/ 10200207 w 10209094"/>
              <a:gd name="connsiteY62" fmla="*/ 5579091 h 10171112"/>
              <a:gd name="connsiteX63" fmla="*/ 10135837 w 10209094"/>
              <a:gd name="connsiteY63" fmla="*/ 5729298 h 10171112"/>
              <a:gd name="connsiteX64" fmla="*/ 9985643 w 10209094"/>
              <a:gd name="connsiteY64" fmla="*/ 5793672 h 10171112"/>
              <a:gd name="connsiteX65" fmla="*/ 9299038 w 10209094"/>
              <a:gd name="connsiteY65" fmla="*/ 5793672 h 10171112"/>
              <a:gd name="connsiteX66" fmla="*/ 9234669 w 10209094"/>
              <a:gd name="connsiteY66" fmla="*/ 6072626 h 10171112"/>
              <a:gd name="connsiteX67" fmla="*/ 9878361 w 10209094"/>
              <a:gd name="connsiteY67" fmla="*/ 6330123 h 10171112"/>
              <a:gd name="connsiteX68" fmla="*/ 9985643 w 10209094"/>
              <a:gd name="connsiteY68" fmla="*/ 6458871 h 10171112"/>
              <a:gd name="connsiteX69" fmla="*/ 10007099 w 10209094"/>
              <a:gd name="connsiteY69" fmla="*/ 6609077 h 10171112"/>
              <a:gd name="connsiteX70" fmla="*/ 9899817 w 10209094"/>
              <a:gd name="connsiteY70" fmla="*/ 6737825 h 10171112"/>
              <a:gd name="connsiteX71" fmla="*/ 9728166 w 10209094"/>
              <a:gd name="connsiteY71" fmla="*/ 6780741 h 10171112"/>
              <a:gd name="connsiteX72" fmla="*/ 9063018 w 10209094"/>
              <a:gd name="connsiteY72" fmla="*/ 6630535 h 10171112"/>
              <a:gd name="connsiteX73" fmla="*/ 8955736 w 10209094"/>
              <a:gd name="connsiteY73" fmla="*/ 6909489 h 10171112"/>
              <a:gd name="connsiteX74" fmla="*/ 9513602 w 10209094"/>
              <a:gd name="connsiteY74" fmla="*/ 7295735 h 10171112"/>
              <a:gd name="connsiteX75" fmla="*/ 9599428 w 10209094"/>
              <a:gd name="connsiteY75" fmla="*/ 7424483 h 10171112"/>
              <a:gd name="connsiteX76" fmla="*/ 9577971 w 10209094"/>
              <a:gd name="connsiteY76" fmla="*/ 7596147 h 10171112"/>
              <a:gd name="connsiteX77" fmla="*/ 9449233 w 10209094"/>
              <a:gd name="connsiteY77" fmla="*/ 7703437 h 10171112"/>
              <a:gd name="connsiteX78" fmla="*/ 9277582 w 10209094"/>
              <a:gd name="connsiteY78" fmla="*/ 7681979 h 10171112"/>
              <a:gd name="connsiteX79" fmla="*/ 8655346 w 10209094"/>
              <a:gd name="connsiteY79" fmla="*/ 7403025 h 10171112"/>
              <a:gd name="connsiteX80" fmla="*/ 8483695 w 10209094"/>
              <a:gd name="connsiteY80" fmla="*/ 7660521 h 10171112"/>
              <a:gd name="connsiteX81" fmla="*/ 8955736 w 10209094"/>
              <a:gd name="connsiteY81" fmla="*/ 8154056 h 10171112"/>
              <a:gd name="connsiteX82" fmla="*/ 9020105 w 10209094"/>
              <a:gd name="connsiteY82" fmla="*/ 8304263 h 10171112"/>
              <a:gd name="connsiteX83" fmla="*/ 8955736 w 10209094"/>
              <a:gd name="connsiteY83" fmla="*/ 8454469 h 10171112"/>
              <a:gd name="connsiteX84" fmla="*/ 8805541 w 10209094"/>
              <a:gd name="connsiteY84" fmla="*/ 8540301 h 10171112"/>
              <a:gd name="connsiteX85" fmla="*/ 8655346 w 10209094"/>
              <a:gd name="connsiteY85" fmla="*/ 8497385 h 10171112"/>
              <a:gd name="connsiteX86" fmla="*/ 8097480 w 10209094"/>
              <a:gd name="connsiteY86" fmla="*/ 8089682 h 10171112"/>
              <a:gd name="connsiteX87" fmla="*/ 7882916 w 10209094"/>
              <a:gd name="connsiteY87" fmla="*/ 8282805 h 10171112"/>
              <a:gd name="connsiteX88" fmla="*/ 8226218 w 10209094"/>
              <a:gd name="connsiteY88" fmla="*/ 8883629 h 10171112"/>
              <a:gd name="connsiteX89" fmla="*/ 8247675 w 10209094"/>
              <a:gd name="connsiteY89" fmla="*/ 9033836 h 10171112"/>
              <a:gd name="connsiteX90" fmla="*/ 8161849 w 10209094"/>
              <a:gd name="connsiteY90" fmla="*/ 9162584 h 10171112"/>
              <a:gd name="connsiteX91" fmla="*/ 8011654 w 10209094"/>
              <a:gd name="connsiteY91" fmla="*/ 9205500 h 10171112"/>
              <a:gd name="connsiteX92" fmla="*/ 7861460 w 10209094"/>
              <a:gd name="connsiteY92" fmla="*/ 9141126 h 10171112"/>
              <a:gd name="connsiteX93" fmla="*/ 7389419 w 10209094"/>
              <a:gd name="connsiteY93" fmla="*/ 8647591 h 10171112"/>
              <a:gd name="connsiteX94" fmla="*/ 7131942 w 10209094"/>
              <a:gd name="connsiteY94" fmla="*/ 8797797 h 10171112"/>
              <a:gd name="connsiteX95" fmla="*/ 7367963 w 10209094"/>
              <a:gd name="connsiteY95" fmla="*/ 9441539 h 10171112"/>
              <a:gd name="connsiteX96" fmla="*/ 7346506 w 10209094"/>
              <a:gd name="connsiteY96" fmla="*/ 9591745 h 10171112"/>
              <a:gd name="connsiteX97" fmla="*/ 7239224 w 10209094"/>
              <a:gd name="connsiteY97" fmla="*/ 9699035 h 10171112"/>
              <a:gd name="connsiteX98" fmla="*/ 7067573 w 10209094"/>
              <a:gd name="connsiteY98" fmla="*/ 9720493 h 10171112"/>
              <a:gd name="connsiteX99" fmla="*/ 6938835 w 10209094"/>
              <a:gd name="connsiteY99" fmla="*/ 9613203 h 10171112"/>
              <a:gd name="connsiteX100" fmla="*/ 6595532 w 10209094"/>
              <a:gd name="connsiteY100" fmla="*/ 9033836 h 10171112"/>
              <a:gd name="connsiteX101" fmla="*/ 6316599 w 10209094"/>
              <a:gd name="connsiteY101" fmla="*/ 9119668 h 10171112"/>
              <a:gd name="connsiteX102" fmla="*/ 6402425 w 10209094"/>
              <a:gd name="connsiteY102" fmla="*/ 9806325 h 10171112"/>
              <a:gd name="connsiteX103" fmla="*/ 6359512 w 10209094"/>
              <a:gd name="connsiteY103" fmla="*/ 9956532 h 10171112"/>
              <a:gd name="connsiteX104" fmla="*/ 6230774 w 10209094"/>
              <a:gd name="connsiteY104" fmla="*/ 10042364 h 10171112"/>
              <a:gd name="connsiteX105" fmla="*/ 6059122 w 10209094"/>
              <a:gd name="connsiteY105" fmla="*/ 10020906 h 10171112"/>
              <a:gd name="connsiteX106" fmla="*/ 5951840 w 10209094"/>
              <a:gd name="connsiteY106" fmla="*/ 9892157 h 10171112"/>
              <a:gd name="connsiteX107" fmla="*/ 5737276 w 10209094"/>
              <a:gd name="connsiteY107" fmla="*/ 9248416 h 10171112"/>
              <a:gd name="connsiteX108" fmla="*/ 5436887 w 10209094"/>
              <a:gd name="connsiteY108" fmla="*/ 9291332 h 10171112"/>
              <a:gd name="connsiteX109" fmla="*/ 5393974 w 10209094"/>
              <a:gd name="connsiteY109" fmla="*/ 9956532 h 10171112"/>
              <a:gd name="connsiteX110" fmla="*/ 5308149 w 10209094"/>
              <a:gd name="connsiteY110" fmla="*/ 10106738 h 10171112"/>
              <a:gd name="connsiteX111" fmla="*/ 5157954 w 10209094"/>
              <a:gd name="connsiteY111" fmla="*/ 10171112 h 10171112"/>
              <a:gd name="connsiteX112" fmla="*/ 5007759 w 10209094"/>
              <a:gd name="connsiteY112" fmla="*/ 10106738 h 10171112"/>
              <a:gd name="connsiteX113" fmla="*/ 4921933 w 10209094"/>
              <a:gd name="connsiteY113" fmla="*/ 9977990 h 10171112"/>
              <a:gd name="connsiteX114" fmla="*/ 4857564 w 10209094"/>
              <a:gd name="connsiteY114" fmla="*/ 9291332 h 10171112"/>
              <a:gd name="connsiteX115" fmla="*/ 4707369 w 10209094"/>
              <a:gd name="connsiteY115" fmla="*/ 9269874 h 10171112"/>
              <a:gd name="connsiteX116" fmla="*/ 4557175 w 10209094"/>
              <a:gd name="connsiteY116" fmla="*/ 9269874 h 10171112"/>
              <a:gd name="connsiteX117" fmla="*/ 4364067 w 10209094"/>
              <a:gd name="connsiteY117" fmla="*/ 9913615 h 10171112"/>
              <a:gd name="connsiteX118" fmla="*/ 4256785 w 10209094"/>
              <a:gd name="connsiteY118" fmla="*/ 10042364 h 10171112"/>
              <a:gd name="connsiteX119" fmla="*/ 4085134 w 10209094"/>
              <a:gd name="connsiteY119" fmla="*/ 10063822 h 10171112"/>
              <a:gd name="connsiteX120" fmla="*/ 3956395 w 10209094"/>
              <a:gd name="connsiteY120" fmla="*/ 9977990 h 10171112"/>
              <a:gd name="connsiteX121" fmla="*/ 3913483 w 10209094"/>
              <a:gd name="connsiteY121" fmla="*/ 9827783 h 10171112"/>
              <a:gd name="connsiteX122" fmla="*/ 3977852 w 10209094"/>
              <a:gd name="connsiteY122" fmla="*/ 9141126 h 10171112"/>
              <a:gd name="connsiteX123" fmla="*/ 3698919 w 10209094"/>
              <a:gd name="connsiteY123" fmla="*/ 9055294 h 10171112"/>
              <a:gd name="connsiteX124" fmla="*/ 3355616 w 10209094"/>
              <a:gd name="connsiteY124" fmla="*/ 9656119 h 10171112"/>
              <a:gd name="connsiteX125" fmla="*/ 3226878 w 10209094"/>
              <a:gd name="connsiteY125" fmla="*/ 9741951 h 10171112"/>
              <a:gd name="connsiteX126" fmla="*/ 3076683 w 10209094"/>
              <a:gd name="connsiteY126" fmla="*/ 9741951 h 10171112"/>
              <a:gd name="connsiteX127" fmla="*/ 2947945 w 10209094"/>
              <a:gd name="connsiteY127" fmla="*/ 9634661 h 10171112"/>
              <a:gd name="connsiteX128" fmla="*/ 2926488 w 10209094"/>
              <a:gd name="connsiteY128" fmla="*/ 9462997 h 10171112"/>
              <a:gd name="connsiteX129" fmla="*/ 3141052 w 10209094"/>
              <a:gd name="connsiteY129" fmla="*/ 8819255 h 10171112"/>
              <a:gd name="connsiteX130" fmla="*/ 2883576 w 10209094"/>
              <a:gd name="connsiteY130" fmla="*/ 8669049 h 10171112"/>
              <a:gd name="connsiteX131" fmla="*/ 2432991 w 10209094"/>
              <a:gd name="connsiteY131" fmla="*/ 9184042 h 10171112"/>
              <a:gd name="connsiteX132" fmla="*/ 2304253 w 10209094"/>
              <a:gd name="connsiteY132" fmla="*/ 9269874 h 10171112"/>
              <a:gd name="connsiteX133" fmla="*/ 2132602 w 10209094"/>
              <a:gd name="connsiteY133" fmla="*/ 9226958 h 10171112"/>
              <a:gd name="connsiteX134" fmla="*/ 2046776 w 10209094"/>
              <a:gd name="connsiteY134" fmla="*/ 9076752 h 10171112"/>
              <a:gd name="connsiteX135" fmla="*/ 2068232 w 10209094"/>
              <a:gd name="connsiteY135" fmla="*/ 8926546 h 10171112"/>
              <a:gd name="connsiteX136" fmla="*/ 2411535 w 10209094"/>
              <a:gd name="connsiteY136" fmla="*/ 8347179 h 10171112"/>
              <a:gd name="connsiteX137" fmla="*/ 2175515 w 10209094"/>
              <a:gd name="connsiteY137" fmla="*/ 8132598 h 10171112"/>
              <a:gd name="connsiteX138" fmla="*/ 1639105 w 10209094"/>
              <a:gd name="connsiteY138" fmla="*/ 8561759 h 10171112"/>
              <a:gd name="connsiteX139" fmla="*/ 1467453 w 10209094"/>
              <a:gd name="connsiteY139" fmla="*/ 8583217 h 10171112"/>
              <a:gd name="connsiteX140" fmla="*/ 1338715 w 10209094"/>
              <a:gd name="connsiteY140" fmla="*/ 8518843 h 10171112"/>
              <a:gd name="connsiteX141" fmla="*/ 1274346 w 10209094"/>
              <a:gd name="connsiteY141" fmla="*/ 8368637 h 10171112"/>
              <a:gd name="connsiteX142" fmla="*/ 1317259 w 10209094"/>
              <a:gd name="connsiteY142" fmla="*/ 8218430 h 10171112"/>
              <a:gd name="connsiteX143" fmla="*/ 1789299 w 10209094"/>
              <a:gd name="connsiteY143" fmla="*/ 7703437 h 10171112"/>
              <a:gd name="connsiteX144" fmla="*/ 1596192 w 10209094"/>
              <a:gd name="connsiteY144" fmla="*/ 7467399 h 10171112"/>
              <a:gd name="connsiteX145" fmla="*/ 973956 w 10209094"/>
              <a:gd name="connsiteY145" fmla="*/ 7767811 h 10171112"/>
              <a:gd name="connsiteX146" fmla="*/ 823761 w 10209094"/>
              <a:gd name="connsiteY146" fmla="*/ 7767811 h 10171112"/>
              <a:gd name="connsiteX147" fmla="*/ 695023 w 10209094"/>
              <a:gd name="connsiteY147" fmla="*/ 7660521 h 10171112"/>
              <a:gd name="connsiteX148" fmla="*/ 652110 w 10209094"/>
              <a:gd name="connsiteY148" fmla="*/ 7510315 h 10171112"/>
              <a:gd name="connsiteX149" fmla="*/ 737936 w 10209094"/>
              <a:gd name="connsiteY149" fmla="*/ 7360109 h 10171112"/>
              <a:gd name="connsiteX150" fmla="*/ 1295802 w 10209094"/>
              <a:gd name="connsiteY150" fmla="*/ 6973863 h 10171112"/>
              <a:gd name="connsiteX151" fmla="*/ 1188520 w 10209094"/>
              <a:gd name="connsiteY151" fmla="*/ 6694909 h 10171112"/>
              <a:gd name="connsiteX152" fmla="*/ 501916 w 10209094"/>
              <a:gd name="connsiteY152" fmla="*/ 6845115 h 10171112"/>
              <a:gd name="connsiteX153" fmla="*/ 351721 w 10209094"/>
              <a:gd name="connsiteY153" fmla="*/ 6823657 h 10171112"/>
              <a:gd name="connsiteX154" fmla="*/ 244439 w 10209094"/>
              <a:gd name="connsiteY154" fmla="*/ 6694909 h 10171112"/>
              <a:gd name="connsiteX155" fmla="*/ 244439 w 10209094"/>
              <a:gd name="connsiteY155" fmla="*/ 6523245 h 10171112"/>
              <a:gd name="connsiteX156" fmla="*/ 351721 w 10209094"/>
              <a:gd name="connsiteY156" fmla="*/ 6415955 h 10171112"/>
              <a:gd name="connsiteX157" fmla="*/ 995413 w 10209094"/>
              <a:gd name="connsiteY157" fmla="*/ 6137000 h 10171112"/>
              <a:gd name="connsiteX158" fmla="*/ 931043 w 10209094"/>
              <a:gd name="connsiteY158" fmla="*/ 5858046 h 10171112"/>
              <a:gd name="connsiteX159" fmla="*/ 244439 w 10209094"/>
              <a:gd name="connsiteY159" fmla="*/ 5858046 h 10171112"/>
              <a:gd name="connsiteX160" fmla="*/ 94244 w 10209094"/>
              <a:gd name="connsiteY160" fmla="*/ 5815130 h 10171112"/>
              <a:gd name="connsiteX161" fmla="*/ 8418 w 10209094"/>
              <a:gd name="connsiteY161" fmla="*/ 5664923 h 10171112"/>
              <a:gd name="connsiteX162" fmla="*/ 51331 w 10209094"/>
              <a:gd name="connsiteY162" fmla="*/ 5493259 h 10171112"/>
              <a:gd name="connsiteX163" fmla="*/ 180070 w 10209094"/>
              <a:gd name="connsiteY163" fmla="*/ 5407427 h 10171112"/>
              <a:gd name="connsiteX164" fmla="*/ 866674 w 10209094"/>
              <a:gd name="connsiteY164" fmla="*/ 5278679 h 10171112"/>
              <a:gd name="connsiteX165" fmla="*/ 845218 w 10209094"/>
              <a:gd name="connsiteY165" fmla="*/ 4978266 h 10171112"/>
              <a:gd name="connsiteX166" fmla="*/ 180070 w 10209094"/>
              <a:gd name="connsiteY166" fmla="*/ 4849518 h 10171112"/>
              <a:gd name="connsiteX167" fmla="*/ 51331 w 10209094"/>
              <a:gd name="connsiteY167" fmla="*/ 4763686 h 10171112"/>
              <a:gd name="connsiteX168" fmla="*/ 8418 w 10209094"/>
              <a:gd name="connsiteY168" fmla="*/ 4592021 h 10171112"/>
              <a:gd name="connsiteX169" fmla="*/ 72788 w 10209094"/>
              <a:gd name="connsiteY169" fmla="*/ 4441815 h 10171112"/>
              <a:gd name="connsiteX170" fmla="*/ 222982 w 10209094"/>
              <a:gd name="connsiteY170" fmla="*/ 4398899 h 10171112"/>
              <a:gd name="connsiteX171" fmla="*/ 909587 w 10209094"/>
              <a:gd name="connsiteY171" fmla="*/ 4398899 h 10171112"/>
              <a:gd name="connsiteX172" fmla="*/ 973956 w 10209094"/>
              <a:gd name="connsiteY172" fmla="*/ 4098486 h 10171112"/>
              <a:gd name="connsiteX173" fmla="*/ 330264 w 10209094"/>
              <a:gd name="connsiteY173" fmla="*/ 3840990 h 10171112"/>
              <a:gd name="connsiteX174" fmla="*/ 222982 w 10209094"/>
              <a:gd name="connsiteY174" fmla="*/ 3712241 h 10171112"/>
              <a:gd name="connsiteX175" fmla="*/ 201526 w 10209094"/>
              <a:gd name="connsiteY175" fmla="*/ 3562035 h 10171112"/>
              <a:gd name="connsiteX176" fmla="*/ 308808 w 10209094"/>
              <a:gd name="connsiteY176" fmla="*/ 3433287 h 10171112"/>
              <a:gd name="connsiteX177" fmla="*/ 480459 w 10209094"/>
              <a:gd name="connsiteY177" fmla="*/ 3390371 h 10171112"/>
              <a:gd name="connsiteX178" fmla="*/ 1145607 w 10209094"/>
              <a:gd name="connsiteY178" fmla="*/ 3540577 h 10171112"/>
              <a:gd name="connsiteX179" fmla="*/ 1252889 w 10209094"/>
              <a:gd name="connsiteY179" fmla="*/ 3261623 h 10171112"/>
              <a:gd name="connsiteX180" fmla="*/ 695023 w 10209094"/>
              <a:gd name="connsiteY180" fmla="*/ 2875378 h 10171112"/>
              <a:gd name="connsiteX181" fmla="*/ 609198 w 10209094"/>
              <a:gd name="connsiteY181" fmla="*/ 2746630 h 10171112"/>
              <a:gd name="connsiteX182" fmla="*/ 630654 w 10209094"/>
              <a:gd name="connsiteY182" fmla="*/ 2574965 h 10171112"/>
              <a:gd name="connsiteX183" fmla="*/ 759392 w 10209094"/>
              <a:gd name="connsiteY183" fmla="*/ 2489133 h 10171112"/>
              <a:gd name="connsiteX184" fmla="*/ 931043 w 10209094"/>
              <a:gd name="connsiteY184" fmla="*/ 2489133 h 10171112"/>
              <a:gd name="connsiteX185" fmla="*/ 1553279 w 10209094"/>
              <a:gd name="connsiteY185" fmla="*/ 2768088 h 10171112"/>
              <a:gd name="connsiteX186" fmla="*/ 1724930 w 10209094"/>
              <a:gd name="connsiteY186" fmla="*/ 2532049 h 10171112"/>
              <a:gd name="connsiteX187" fmla="*/ 1252889 w 10209094"/>
              <a:gd name="connsiteY187" fmla="*/ 2017056 h 10171112"/>
              <a:gd name="connsiteX188" fmla="*/ 1209977 w 10209094"/>
              <a:gd name="connsiteY188" fmla="*/ 1866850 h 10171112"/>
              <a:gd name="connsiteX189" fmla="*/ 1252889 w 10209094"/>
              <a:gd name="connsiteY189" fmla="*/ 1716644 h 10171112"/>
              <a:gd name="connsiteX190" fmla="*/ 1403084 w 10209094"/>
              <a:gd name="connsiteY190" fmla="*/ 1652269 h 10171112"/>
              <a:gd name="connsiteX191" fmla="*/ 1553279 w 10209094"/>
              <a:gd name="connsiteY191" fmla="*/ 1673727 h 10171112"/>
              <a:gd name="connsiteX192" fmla="*/ 2111145 w 10209094"/>
              <a:gd name="connsiteY192" fmla="*/ 2081430 h 10171112"/>
              <a:gd name="connsiteX193" fmla="*/ 2347166 w 10209094"/>
              <a:gd name="connsiteY193" fmla="*/ 1888308 h 10171112"/>
              <a:gd name="connsiteX194" fmla="*/ 1982407 w 10209094"/>
              <a:gd name="connsiteY194" fmla="*/ 1308941 h 10171112"/>
              <a:gd name="connsiteX195" fmla="*/ 1960951 w 10209094"/>
              <a:gd name="connsiteY195" fmla="*/ 1137276 h 10171112"/>
              <a:gd name="connsiteX196" fmla="*/ 2046776 w 10209094"/>
              <a:gd name="connsiteY196" fmla="*/ 1008528 h 10171112"/>
              <a:gd name="connsiteX197" fmla="*/ 2196971 w 10209094"/>
              <a:gd name="connsiteY197" fmla="*/ 965612 h 10171112"/>
              <a:gd name="connsiteX198" fmla="*/ 2347166 w 10209094"/>
              <a:gd name="connsiteY198" fmla="*/ 1029986 h 10171112"/>
              <a:gd name="connsiteX199" fmla="*/ 2819206 w 10209094"/>
              <a:gd name="connsiteY199" fmla="*/ 1544979 h 10171112"/>
              <a:gd name="connsiteX200" fmla="*/ 3076683 w 10209094"/>
              <a:gd name="connsiteY200" fmla="*/ 1394773 h 10171112"/>
              <a:gd name="connsiteX201" fmla="*/ 2840663 w 10209094"/>
              <a:gd name="connsiteY201" fmla="*/ 751032 h 10171112"/>
              <a:gd name="connsiteX202" fmla="*/ 2862119 w 10209094"/>
              <a:gd name="connsiteY202" fmla="*/ 579367 h 10171112"/>
              <a:gd name="connsiteX203" fmla="*/ 2969401 w 10209094"/>
              <a:gd name="connsiteY203" fmla="*/ 472077 h 10171112"/>
              <a:gd name="connsiteX204" fmla="*/ 3141052 w 10209094"/>
              <a:gd name="connsiteY204" fmla="*/ 450619 h 10171112"/>
              <a:gd name="connsiteX205" fmla="*/ 3269791 w 10209094"/>
              <a:gd name="connsiteY205" fmla="*/ 557909 h 10171112"/>
              <a:gd name="connsiteX206" fmla="*/ 3613093 w 10209094"/>
              <a:gd name="connsiteY206" fmla="*/ 1137276 h 10171112"/>
              <a:gd name="connsiteX207" fmla="*/ 3892026 w 10209094"/>
              <a:gd name="connsiteY207" fmla="*/ 1051444 h 10171112"/>
              <a:gd name="connsiteX208" fmla="*/ 3806201 w 10209094"/>
              <a:gd name="connsiteY208" fmla="*/ 364787 h 10171112"/>
              <a:gd name="connsiteX209" fmla="*/ 3849113 w 10209094"/>
              <a:gd name="connsiteY209" fmla="*/ 214581 h 10171112"/>
              <a:gd name="connsiteX210" fmla="*/ 3977852 w 10209094"/>
              <a:gd name="connsiteY210" fmla="*/ 128748 h 10171112"/>
              <a:gd name="connsiteX211" fmla="*/ 4149503 w 10209094"/>
              <a:gd name="connsiteY211" fmla="*/ 150206 h 10171112"/>
              <a:gd name="connsiteX212" fmla="*/ 4256785 w 10209094"/>
              <a:gd name="connsiteY212" fmla="*/ 278955 h 10171112"/>
              <a:gd name="connsiteX213" fmla="*/ 4471349 w 10209094"/>
              <a:gd name="connsiteY213" fmla="*/ 922696 h 10171112"/>
              <a:gd name="connsiteX214" fmla="*/ 4771739 w 10209094"/>
              <a:gd name="connsiteY214" fmla="*/ 879780 h 10171112"/>
              <a:gd name="connsiteX215" fmla="*/ 4814651 w 10209094"/>
              <a:gd name="connsiteY215" fmla="*/ 214581 h 10171112"/>
              <a:gd name="connsiteX216" fmla="*/ 4900477 w 10209094"/>
              <a:gd name="connsiteY216" fmla="*/ 64374 h 10171112"/>
              <a:gd name="connsiteX217" fmla="*/ 5050672 w 10209094"/>
              <a:gd name="connsiteY217" fmla="*/ 0 h 101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0209094" h="10171112">
                <a:moveTo>
                  <a:pt x="5104312" y="2075656"/>
                </a:moveTo>
                <a:cubicBezTo>
                  <a:pt x="3441990" y="2075656"/>
                  <a:pt x="2094412" y="3423234"/>
                  <a:pt x="2094412" y="5085556"/>
                </a:cubicBezTo>
                <a:cubicBezTo>
                  <a:pt x="2094412" y="6747878"/>
                  <a:pt x="3441990" y="8095456"/>
                  <a:pt x="5104312" y="8095456"/>
                </a:cubicBezTo>
                <a:cubicBezTo>
                  <a:pt x="6766634" y="8095456"/>
                  <a:pt x="8114212" y="6747878"/>
                  <a:pt x="8114212" y="5085556"/>
                </a:cubicBezTo>
                <a:cubicBezTo>
                  <a:pt x="8114212" y="3423234"/>
                  <a:pt x="6766634" y="2075656"/>
                  <a:pt x="5104312" y="2075656"/>
                </a:cubicBezTo>
                <a:close/>
                <a:moveTo>
                  <a:pt x="5050672" y="0"/>
                </a:moveTo>
                <a:cubicBezTo>
                  <a:pt x="5115041" y="0"/>
                  <a:pt x="5157954" y="21458"/>
                  <a:pt x="5200867" y="64374"/>
                </a:cubicBezTo>
                <a:cubicBezTo>
                  <a:pt x="5243779" y="107290"/>
                  <a:pt x="5286692" y="150206"/>
                  <a:pt x="5286692" y="214581"/>
                </a:cubicBezTo>
                <a:cubicBezTo>
                  <a:pt x="5286692" y="278955"/>
                  <a:pt x="5329605" y="600825"/>
                  <a:pt x="5351061" y="879780"/>
                </a:cubicBezTo>
                <a:cubicBezTo>
                  <a:pt x="5415430" y="879780"/>
                  <a:pt x="5458343" y="879780"/>
                  <a:pt x="5501256" y="901238"/>
                </a:cubicBezTo>
                <a:cubicBezTo>
                  <a:pt x="5544169" y="901238"/>
                  <a:pt x="5608538" y="901238"/>
                  <a:pt x="5651451" y="922696"/>
                </a:cubicBezTo>
                <a:cubicBezTo>
                  <a:pt x="5737276" y="643741"/>
                  <a:pt x="5823102" y="321871"/>
                  <a:pt x="5844558" y="257497"/>
                </a:cubicBezTo>
                <a:cubicBezTo>
                  <a:pt x="5866015" y="214581"/>
                  <a:pt x="5908928" y="171664"/>
                  <a:pt x="5951840" y="128748"/>
                </a:cubicBezTo>
                <a:cubicBezTo>
                  <a:pt x="5994753" y="107290"/>
                  <a:pt x="6059122" y="107290"/>
                  <a:pt x="6123492" y="107290"/>
                </a:cubicBezTo>
                <a:cubicBezTo>
                  <a:pt x="6166404" y="128748"/>
                  <a:pt x="6230774" y="150206"/>
                  <a:pt x="6252230" y="193123"/>
                </a:cubicBezTo>
                <a:cubicBezTo>
                  <a:pt x="6295143" y="236039"/>
                  <a:pt x="6316599" y="300413"/>
                  <a:pt x="6316599" y="343329"/>
                </a:cubicBezTo>
                <a:cubicBezTo>
                  <a:pt x="6295143" y="407703"/>
                  <a:pt x="6273686" y="729574"/>
                  <a:pt x="6230774" y="1029986"/>
                </a:cubicBezTo>
                <a:cubicBezTo>
                  <a:pt x="6338056" y="1051444"/>
                  <a:pt x="6423881" y="1094360"/>
                  <a:pt x="6509707" y="1115818"/>
                </a:cubicBezTo>
                <a:cubicBezTo>
                  <a:pt x="6659901" y="858322"/>
                  <a:pt x="6810096" y="579367"/>
                  <a:pt x="6853009" y="514993"/>
                </a:cubicBezTo>
                <a:cubicBezTo>
                  <a:pt x="6874465" y="472077"/>
                  <a:pt x="6917378" y="429161"/>
                  <a:pt x="6981747" y="429161"/>
                </a:cubicBezTo>
                <a:cubicBezTo>
                  <a:pt x="7024660" y="407703"/>
                  <a:pt x="7089029" y="407703"/>
                  <a:pt x="7131942" y="429161"/>
                </a:cubicBezTo>
                <a:cubicBezTo>
                  <a:pt x="7196311" y="450619"/>
                  <a:pt x="7239224" y="493535"/>
                  <a:pt x="7260681" y="536451"/>
                </a:cubicBezTo>
                <a:cubicBezTo>
                  <a:pt x="7282137" y="600825"/>
                  <a:pt x="7282137" y="643741"/>
                  <a:pt x="7282137" y="708116"/>
                </a:cubicBezTo>
                <a:cubicBezTo>
                  <a:pt x="7260681" y="772490"/>
                  <a:pt x="7153399" y="1072902"/>
                  <a:pt x="7067573" y="1351857"/>
                </a:cubicBezTo>
                <a:cubicBezTo>
                  <a:pt x="7153399" y="1394773"/>
                  <a:pt x="7239224" y="1437689"/>
                  <a:pt x="7325050" y="1502063"/>
                </a:cubicBezTo>
                <a:cubicBezTo>
                  <a:pt x="7518157" y="1266025"/>
                  <a:pt x="7732721" y="1029986"/>
                  <a:pt x="7775634" y="987070"/>
                </a:cubicBezTo>
                <a:cubicBezTo>
                  <a:pt x="7818547" y="944154"/>
                  <a:pt x="7861460" y="922696"/>
                  <a:pt x="7925829" y="901238"/>
                </a:cubicBezTo>
                <a:cubicBezTo>
                  <a:pt x="7968742" y="901238"/>
                  <a:pt x="8033111" y="922696"/>
                  <a:pt x="8076024" y="944154"/>
                </a:cubicBezTo>
                <a:cubicBezTo>
                  <a:pt x="8118936" y="987070"/>
                  <a:pt x="8161849" y="1029986"/>
                  <a:pt x="8161849" y="1094360"/>
                </a:cubicBezTo>
                <a:cubicBezTo>
                  <a:pt x="8183306" y="1137276"/>
                  <a:pt x="8183306" y="1201651"/>
                  <a:pt x="8140393" y="1244567"/>
                </a:cubicBezTo>
                <a:cubicBezTo>
                  <a:pt x="8118936" y="1308941"/>
                  <a:pt x="7947285" y="1587895"/>
                  <a:pt x="7797090" y="1845392"/>
                </a:cubicBezTo>
                <a:cubicBezTo>
                  <a:pt x="7882916" y="1909766"/>
                  <a:pt x="7947285" y="1974140"/>
                  <a:pt x="8033111" y="2038514"/>
                </a:cubicBezTo>
                <a:cubicBezTo>
                  <a:pt x="8269131" y="1866850"/>
                  <a:pt x="8526608" y="1652269"/>
                  <a:pt x="8569520" y="1630811"/>
                </a:cubicBezTo>
                <a:cubicBezTo>
                  <a:pt x="8612433" y="1587895"/>
                  <a:pt x="8676802" y="1566437"/>
                  <a:pt x="8741172" y="1587895"/>
                </a:cubicBezTo>
                <a:cubicBezTo>
                  <a:pt x="8784084" y="1587895"/>
                  <a:pt x="8848454" y="1609353"/>
                  <a:pt x="8869910" y="1652269"/>
                </a:cubicBezTo>
                <a:cubicBezTo>
                  <a:pt x="8912823" y="1695186"/>
                  <a:pt x="8934279" y="1759560"/>
                  <a:pt x="8934279" y="1802476"/>
                </a:cubicBezTo>
                <a:cubicBezTo>
                  <a:pt x="8934279" y="1866850"/>
                  <a:pt x="8934279" y="1909766"/>
                  <a:pt x="8891366" y="1952682"/>
                </a:cubicBezTo>
                <a:cubicBezTo>
                  <a:pt x="8848454" y="2017056"/>
                  <a:pt x="8633890" y="2253095"/>
                  <a:pt x="8419326" y="2467675"/>
                </a:cubicBezTo>
                <a:cubicBezTo>
                  <a:pt x="8483695" y="2553507"/>
                  <a:pt x="8548064" y="2617881"/>
                  <a:pt x="8612433" y="2703713"/>
                </a:cubicBezTo>
                <a:cubicBezTo>
                  <a:pt x="8869910" y="2574965"/>
                  <a:pt x="9170300" y="2446217"/>
                  <a:pt x="9234669" y="2424759"/>
                </a:cubicBezTo>
                <a:cubicBezTo>
                  <a:pt x="9277582" y="2381843"/>
                  <a:pt x="9341951" y="2381843"/>
                  <a:pt x="9384864" y="2403301"/>
                </a:cubicBezTo>
                <a:cubicBezTo>
                  <a:pt x="9449233" y="2424759"/>
                  <a:pt x="9492146" y="2467675"/>
                  <a:pt x="9513602" y="2510591"/>
                </a:cubicBezTo>
                <a:cubicBezTo>
                  <a:pt x="9556515" y="2553507"/>
                  <a:pt x="9556515" y="2617881"/>
                  <a:pt x="9556515" y="2682255"/>
                </a:cubicBezTo>
                <a:cubicBezTo>
                  <a:pt x="9535058" y="2725171"/>
                  <a:pt x="9513602" y="2768088"/>
                  <a:pt x="9470689" y="2811004"/>
                </a:cubicBezTo>
                <a:cubicBezTo>
                  <a:pt x="9406320" y="2853920"/>
                  <a:pt x="9148843" y="3047042"/>
                  <a:pt x="8912823" y="3218706"/>
                </a:cubicBezTo>
                <a:cubicBezTo>
                  <a:pt x="8955736" y="3304539"/>
                  <a:pt x="8998648" y="3390371"/>
                  <a:pt x="9041561" y="3476203"/>
                </a:cubicBezTo>
                <a:cubicBezTo>
                  <a:pt x="9320494" y="3411829"/>
                  <a:pt x="9642340" y="3347455"/>
                  <a:pt x="9706709" y="3325997"/>
                </a:cubicBezTo>
                <a:cubicBezTo>
                  <a:pt x="9749622" y="3304539"/>
                  <a:pt x="9813991" y="3325997"/>
                  <a:pt x="9856904" y="3347455"/>
                </a:cubicBezTo>
                <a:cubicBezTo>
                  <a:pt x="9899817" y="3368913"/>
                  <a:pt x="9942730" y="3411829"/>
                  <a:pt x="9964186" y="3476203"/>
                </a:cubicBezTo>
                <a:cubicBezTo>
                  <a:pt x="9985643" y="3540577"/>
                  <a:pt x="9985643" y="3583493"/>
                  <a:pt x="9964186" y="3647867"/>
                </a:cubicBezTo>
                <a:cubicBezTo>
                  <a:pt x="9942730" y="3690783"/>
                  <a:pt x="9899817" y="3733699"/>
                  <a:pt x="9856904" y="3755158"/>
                </a:cubicBezTo>
                <a:cubicBezTo>
                  <a:pt x="9792535" y="3776616"/>
                  <a:pt x="9492146" y="3905364"/>
                  <a:pt x="9213212" y="4034112"/>
                </a:cubicBezTo>
                <a:cubicBezTo>
                  <a:pt x="9256125" y="4119944"/>
                  <a:pt x="9277582" y="4227235"/>
                  <a:pt x="9277582" y="4313067"/>
                </a:cubicBezTo>
                <a:cubicBezTo>
                  <a:pt x="9577971" y="4313067"/>
                  <a:pt x="9899817" y="4313067"/>
                  <a:pt x="9964186" y="4313067"/>
                </a:cubicBezTo>
                <a:cubicBezTo>
                  <a:pt x="10028555" y="4313067"/>
                  <a:pt x="10092925" y="4334525"/>
                  <a:pt x="10114381" y="4377441"/>
                </a:cubicBezTo>
                <a:cubicBezTo>
                  <a:pt x="10157294" y="4398899"/>
                  <a:pt x="10200207" y="4463273"/>
                  <a:pt x="10200207" y="4506189"/>
                </a:cubicBezTo>
                <a:cubicBezTo>
                  <a:pt x="10200207" y="4570563"/>
                  <a:pt x="10200207" y="4634937"/>
                  <a:pt x="10157294" y="4677853"/>
                </a:cubicBezTo>
                <a:cubicBezTo>
                  <a:pt x="10135837" y="4720770"/>
                  <a:pt x="10092925" y="4763686"/>
                  <a:pt x="10028555" y="4763686"/>
                </a:cubicBezTo>
                <a:cubicBezTo>
                  <a:pt x="9964186" y="4785144"/>
                  <a:pt x="9642340" y="4849518"/>
                  <a:pt x="9363407" y="4913892"/>
                </a:cubicBezTo>
                <a:cubicBezTo>
                  <a:pt x="9363407" y="4999724"/>
                  <a:pt x="9363407" y="5107014"/>
                  <a:pt x="9363407" y="5192846"/>
                </a:cubicBezTo>
                <a:cubicBezTo>
                  <a:pt x="9642340" y="5257221"/>
                  <a:pt x="9964186" y="5321595"/>
                  <a:pt x="10028555" y="5321595"/>
                </a:cubicBezTo>
                <a:cubicBezTo>
                  <a:pt x="10092925" y="5343053"/>
                  <a:pt x="10135837" y="5364511"/>
                  <a:pt x="10178750" y="5428885"/>
                </a:cubicBezTo>
                <a:cubicBezTo>
                  <a:pt x="10200207" y="5471801"/>
                  <a:pt x="10221663" y="5514717"/>
                  <a:pt x="10200207" y="5579091"/>
                </a:cubicBezTo>
                <a:cubicBezTo>
                  <a:pt x="10200207" y="5643465"/>
                  <a:pt x="10178750" y="5686381"/>
                  <a:pt x="10135837" y="5729298"/>
                </a:cubicBezTo>
                <a:cubicBezTo>
                  <a:pt x="10092925" y="5750756"/>
                  <a:pt x="10050012" y="5793672"/>
                  <a:pt x="9985643" y="5793672"/>
                </a:cubicBezTo>
                <a:cubicBezTo>
                  <a:pt x="9921273" y="5793672"/>
                  <a:pt x="9599428" y="5793672"/>
                  <a:pt x="9299038" y="5793672"/>
                </a:cubicBezTo>
                <a:cubicBezTo>
                  <a:pt x="9277582" y="5879504"/>
                  <a:pt x="9256125" y="5986794"/>
                  <a:pt x="9234669" y="6072626"/>
                </a:cubicBezTo>
                <a:cubicBezTo>
                  <a:pt x="9513602" y="6179916"/>
                  <a:pt x="9813991" y="6308665"/>
                  <a:pt x="9878361" y="6330123"/>
                </a:cubicBezTo>
                <a:cubicBezTo>
                  <a:pt x="9921273" y="6351581"/>
                  <a:pt x="9964186" y="6394497"/>
                  <a:pt x="9985643" y="6458871"/>
                </a:cubicBezTo>
                <a:cubicBezTo>
                  <a:pt x="10007099" y="6501787"/>
                  <a:pt x="10007099" y="6566161"/>
                  <a:pt x="10007099" y="6609077"/>
                </a:cubicBezTo>
                <a:cubicBezTo>
                  <a:pt x="9985643" y="6673451"/>
                  <a:pt x="9942730" y="6716367"/>
                  <a:pt x="9899817" y="6737825"/>
                </a:cubicBezTo>
                <a:cubicBezTo>
                  <a:pt x="9856904" y="6780741"/>
                  <a:pt x="9792535" y="6780741"/>
                  <a:pt x="9728166" y="6780741"/>
                </a:cubicBezTo>
                <a:cubicBezTo>
                  <a:pt x="9663797" y="6759283"/>
                  <a:pt x="9341951" y="6694909"/>
                  <a:pt x="9063018" y="6630535"/>
                </a:cubicBezTo>
                <a:cubicBezTo>
                  <a:pt x="9020105" y="6716367"/>
                  <a:pt x="8998648" y="6823657"/>
                  <a:pt x="8955736" y="6909489"/>
                </a:cubicBezTo>
                <a:cubicBezTo>
                  <a:pt x="9191756" y="7059696"/>
                  <a:pt x="9449233" y="7252819"/>
                  <a:pt x="9513602" y="7295735"/>
                </a:cubicBezTo>
                <a:cubicBezTo>
                  <a:pt x="9556515" y="7317193"/>
                  <a:pt x="9577971" y="7381567"/>
                  <a:pt x="9599428" y="7424483"/>
                </a:cubicBezTo>
                <a:cubicBezTo>
                  <a:pt x="9599428" y="7488857"/>
                  <a:pt x="9599428" y="7531773"/>
                  <a:pt x="9577971" y="7596147"/>
                </a:cubicBezTo>
                <a:cubicBezTo>
                  <a:pt x="9535058" y="7639063"/>
                  <a:pt x="9492146" y="7681979"/>
                  <a:pt x="9449233" y="7703437"/>
                </a:cubicBezTo>
                <a:cubicBezTo>
                  <a:pt x="9406320" y="7703437"/>
                  <a:pt x="9341951" y="7724895"/>
                  <a:pt x="9277582" y="7681979"/>
                </a:cubicBezTo>
                <a:cubicBezTo>
                  <a:pt x="9213212" y="7660521"/>
                  <a:pt x="8934279" y="7531773"/>
                  <a:pt x="8655346" y="7403025"/>
                </a:cubicBezTo>
                <a:cubicBezTo>
                  <a:pt x="8612433" y="7488857"/>
                  <a:pt x="8548064" y="7574689"/>
                  <a:pt x="8483695" y="7660521"/>
                </a:cubicBezTo>
                <a:cubicBezTo>
                  <a:pt x="8676802" y="7875101"/>
                  <a:pt x="8912823" y="8111140"/>
                  <a:pt x="8955736" y="8154056"/>
                </a:cubicBezTo>
                <a:cubicBezTo>
                  <a:pt x="8998648" y="8196972"/>
                  <a:pt x="9020105" y="8239888"/>
                  <a:pt x="9020105" y="8304263"/>
                </a:cubicBezTo>
                <a:cubicBezTo>
                  <a:pt x="9020105" y="8347179"/>
                  <a:pt x="8998648" y="8411553"/>
                  <a:pt x="8955736" y="8454469"/>
                </a:cubicBezTo>
                <a:cubicBezTo>
                  <a:pt x="8912823" y="8497385"/>
                  <a:pt x="8869910" y="8518843"/>
                  <a:pt x="8805541" y="8540301"/>
                </a:cubicBezTo>
                <a:cubicBezTo>
                  <a:pt x="8762628" y="8540301"/>
                  <a:pt x="8698259" y="8518843"/>
                  <a:pt x="8655346" y="8497385"/>
                </a:cubicBezTo>
                <a:cubicBezTo>
                  <a:pt x="8590977" y="8454469"/>
                  <a:pt x="8333500" y="8261346"/>
                  <a:pt x="8097480" y="8089682"/>
                </a:cubicBezTo>
                <a:cubicBezTo>
                  <a:pt x="8011654" y="8154056"/>
                  <a:pt x="7947285" y="8218430"/>
                  <a:pt x="7882916" y="8282805"/>
                </a:cubicBezTo>
                <a:cubicBezTo>
                  <a:pt x="8033111" y="8540301"/>
                  <a:pt x="8204762" y="8819255"/>
                  <a:pt x="8226218" y="8883629"/>
                </a:cubicBezTo>
                <a:cubicBezTo>
                  <a:pt x="8269131" y="8926546"/>
                  <a:pt x="8269131" y="8990920"/>
                  <a:pt x="8247675" y="9033836"/>
                </a:cubicBezTo>
                <a:cubicBezTo>
                  <a:pt x="8247675" y="9098210"/>
                  <a:pt x="8204762" y="9141126"/>
                  <a:pt x="8161849" y="9162584"/>
                </a:cubicBezTo>
                <a:cubicBezTo>
                  <a:pt x="8118936" y="9205500"/>
                  <a:pt x="8054567" y="9226958"/>
                  <a:pt x="8011654" y="9205500"/>
                </a:cubicBezTo>
                <a:cubicBezTo>
                  <a:pt x="7947285" y="9205500"/>
                  <a:pt x="7904372" y="9184042"/>
                  <a:pt x="7861460" y="9141126"/>
                </a:cubicBezTo>
                <a:cubicBezTo>
                  <a:pt x="7818547" y="9098210"/>
                  <a:pt x="7603983" y="8862171"/>
                  <a:pt x="7389419" y="8647591"/>
                </a:cubicBezTo>
                <a:cubicBezTo>
                  <a:pt x="7303593" y="8690507"/>
                  <a:pt x="7239224" y="8733423"/>
                  <a:pt x="7131942" y="8797797"/>
                </a:cubicBezTo>
                <a:cubicBezTo>
                  <a:pt x="7239224" y="9055294"/>
                  <a:pt x="7346506" y="9377164"/>
                  <a:pt x="7367963" y="9441539"/>
                </a:cubicBezTo>
                <a:cubicBezTo>
                  <a:pt x="7389419" y="9484455"/>
                  <a:pt x="7389419" y="9548829"/>
                  <a:pt x="7346506" y="9591745"/>
                </a:cubicBezTo>
                <a:cubicBezTo>
                  <a:pt x="7325050" y="9634661"/>
                  <a:pt x="7303593" y="9677577"/>
                  <a:pt x="7239224" y="9699035"/>
                </a:cubicBezTo>
                <a:cubicBezTo>
                  <a:pt x="7196311" y="9741951"/>
                  <a:pt x="7131942" y="9741951"/>
                  <a:pt x="7067573" y="9720493"/>
                </a:cubicBezTo>
                <a:cubicBezTo>
                  <a:pt x="7024660" y="9699035"/>
                  <a:pt x="6981747" y="9677577"/>
                  <a:pt x="6938835" y="9613203"/>
                </a:cubicBezTo>
                <a:cubicBezTo>
                  <a:pt x="6917378" y="9570287"/>
                  <a:pt x="6745727" y="9291332"/>
                  <a:pt x="6595532" y="9033836"/>
                </a:cubicBezTo>
                <a:cubicBezTo>
                  <a:pt x="6509707" y="9076752"/>
                  <a:pt x="6423881" y="9098210"/>
                  <a:pt x="6316599" y="9119668"/>
                </a:cubicBezTo>
                <a:cubicBezTo>
                  <a:pt x="6359512" y="9420081"/>
                  <a:pt x="6402425" y="9741951"/>
                  <a:pt x="6402425" y="9806325"/>
                </a:cubicBezTo>
                <a:cubicBezTo>
                  <a:pt x="6423881" y="9849241"/>
                  <a:pt x="6402425" y="9913615"/>
                  <a:pt x="6359512" y="9956532"/>
                </a:cubicBezTo>
                <a:cubicBezTo>
                  <a:pt x="6338056" y="9999448"/>
                  <a:pt x="6273686" y="10042364"/>
                  <a:pt x="6230774" y="10042364"/>
                </a:cubicBezTo>
                <a:cubicBezTo>
                  <a:pt x="6166404" y="10063822"/>
                  <a:pt x="6102035" y="10042364"/>
                  <a:pt x="6059122" y="10020906"/>
                </a:cubicBezTo>
                <a:cubicBezTo>
                  <a:pt x="6016210" y="9999448"/>
                  <a:pt x="5973297" y="9956532"/>
                  <a:pt x="5951840" y="9892157"/>
                </a:cubicBezTo>
                <a:cubicBezTo>
                  <a:pt x="5930384" y="9827783"/>
                  <a:pt x="5823102" y="9527371"/>
                  <a:pt x="5737276" y="9248416"/>
                </a:cubicBezTo>
                <a:cubicBezTo>
                  <a:pt x="5651451" y="9269874"/>
                  <a:pt x="5544169" y="9269874"/>
                  <a:pt x="5436887" y="9291332"/>
                </a:cubicBezTo>
                <a:cubicBezTo>
                  <a:pt x="5415430" y="9570287"/>
                  <a:pt x="5393974" y="9892157"/>
                  <a:pt x="5393974" y="9956532"/>
                </a:cubicBezTo>
                <a:cubicBezTo>
                  <a:pt x="5393974" y="10020906"/>
                  <a:pt x="5351061" y="10063822"/>
                  <a:pt x="5308149" y="10106738"/>
                </a:cubicBezTo>
                <a:cubicBezTo>
                  <a:pt x="5265236" y="10149654"/>
                  <a:pt x="5222323" y="10171112"/>
                  <a:pt x="5157954" y="10171112"/>
                </a:cubicBezTo>
                <a:cubicBezTo>
                  <a:pt x="5093585" y="10171112"/>
                  <a:pt x="5050672" y="10149654"/>
                  <a:pt x="5007759" y="10106738"/>
                </a:cubicBezTo>
                <a:cubicBezTo>
                  <a:pt x="4964846" y="10085280"/>
                  <a:pt x="4921933" y="10020906"/>
                  <a:pt x="4921933" y="9977990"/>
                </a:cubicBezTo>
                <a:cubicBezTo>
                  <a:pt x="4921933" y="9892157"/>
                  <a:pt x="4879021" y="9570287"/>
                  <a:pt x="4857564" y="9291332"/>
                </a:cubicBezTo>
                <a:cubicBezTo>
                  <a:pt x="4814651" y="9291332"/>
                  <a:pt x="4750282" y="9291332"/>
                  <a:pt x="4707369" y="9269874"/>
                </a:cubicBezTo>
                <a:cubicBezTo>
                  <a:pt x="4664457" y="9269874"/>
                  <a:pt x="4600087" y="9269874"/>
                  <a:pt x="4557175" y="9269874"/>
                </a:cubicBezTo>
                <a:cubicBezTo>
                  <a:pt x="4471349" y="9548829"/>
                  <a:pt x="4385523" y="9849241"/>
                  <a:pt x="4364067" y="9913615"/>
                </a:cubicBezTo>
                <a:cubicBezTo>
                  <a:pt x="4342611" y="9977990"/>
                  <a:pt x="4299698" y="10020906"/>
                  <a:pt x="4256785" y="10042364"/>
                </a:cubicBezTo>
                <a:cubicBezTo>
                  <a:pt x="4213872" y="10063822"/>
                  <a:pt x="4149503" y="10085280"/>
                  <a:pt x="4085134" y="10063822"/>
                </a:cubicBezTo>
                <a:cubicBezTo>
                  <a:pt x="4042221" y="10042364"/>
                  <a:pt x="3977852" y="10020906"/>
                  <a:pt x="3956395" y="9977990"/>
                </a:cubicBezTo>
                <a:cubicBezTo>
                  <a:pt x="3913483" y="9935074"/>
                  <a:pt x="3892026" y="9870699"/>
                  <a:pt x="3913483" y="9827783"/>
                </a:cubicBezTo>
                <a:cubicBezTo>
                  <a:pt x="3913483" y="9763409"/>
                  <a:pt x="3934939" y="9441539"/>
                  <a:pt x="3977852" y="9141126"/>
                </a:cubicBezTo>
                <a:cubicBezTo>
                  <a:pt x="3870570" y="9119668"/>
                  <a:pt x="3784744" y="9098210"/>
                  <a:pt x="3698919" y="9055294"/>
                </a:cubicBezTo>
                <a:cubicBezTo>
                  <a:pt x="3548724" y="9312790"/>
                  <a:pt x="3398529" y="9591745"/>
                  <a:pt x="3355616" y="9656119"/>
                </a:cubicBezTo>
                <a:cubicBezTo>
                  <a:pt x="3334160" y="9699035"/>
                  <a:pt x="3291247" y="9741951"/>
                  <a:pt x="3226878" y="9741951"/>
                </a:cubicBezTo>
                <a:cubicBezTo>
                  <a:pt x="3183965" y="9763409"/>
                  <a:pt x="3119596" y="9763409"/>
                  <a:pt x="3076683" y="9741951"/>
                </a:cubicBezTo>
                <a:cubicBezTo>
                  <a:pt x="3012314" y="9720493"/>
                  <a:pt x="2969401" y="9677577"/>
                  <a:pt x="2947945" y="9634661"/>
                </a:cubicBezTo>
                <a:cubicBezTo>
                  <a:pt x="2926488" y="9591745"/>
                  <a:pt x="2926488" y="9527371"/>
                  <a:pt x="2926488" y="9462997"/>
                </a:cubicBezTo>
                <a:cubicBezTo>
                  <a:pt x="2947945" y="9398622"/>
                  <a:pt x="3055227" y="9098210"/>
                  <a:pt x="3141052" y="8819255"/>
                </a:cubicBezTo>
                <a:cubicBezTo>
                  <a:pt x="3055227" y="8776339"/>
                  <a:pt x="2969401" y="8733423"/>
                  <a:pt x="2883576" y="8669049"/>
                </a:cubicBezTo>
                <a:cubicBezTo>
                  <a:pt x="2690468" y="8905088"/>
                  <a:pt x="2475904" y="9141126"/>
                  <a:pt x="2432991" y="9184042"/>
                </a:cubicBezTo>
                <a:cubicBezTo>
                  <a:pt x="2411535" y="9226958"/>
                  <a:pt x="2347166" y="9248416"/>
                  <a:pt x="2304253" y="9269874"/>
                </a:cubicBezTo>
                <a:cubicBezTo>
                  <a:pt x="2239884" y="9269874"/>
                  <a:pt x="2175515" y="9248416"/>
                  <a:pt x="2132602" y="9226958"/>
                </a:cubicBezTo>
                <a:cubicBezTo>
                  <a:pt x="2089689" y="9184042"/>
                  <a:pt x="2046776" y="9141126"/>
                  <a:pt x="2046776" y="9076752"/>
                </a:cubicBezTo>
                <a:cubicBezTo>
                  <a:pt x="2025320" y="9033836"/>
                  <a:pt x="2025320" y="8969462"/>
                  <a:pt x="2068232" y="8926546"/>
                </a:cubicBezTo>
                <a:cubicBezTo>
                  <a:pt x="2089689" y="8862171"/>
                  <a:pt x="2261340" y="8583217"/>
                  <a:pt x="2411535" y="8347179"/>
                </a:cubicBezTo>
                <a:cubicBezTo>
                  <a:pt x="2325709" y="8282805"/>
                  <a:pt x="2261340" y="8218430"/>
                  <a:pt x="2175515" y="8132598"/>
                </a:cubicBezTo>
                <a:cubicBezTo>
                  <a:pt x="1939494" y="8325721"/>
                  <a:pt x="1682017" y="8518843"/>
                  <a:pt x="1639105" y="8561759"/>
                </a:cubicBezTo>
                <a:cubicBezTo>
                  <a:pt x="1596192" y="8583217"/>
                  <a:pt x="1531823" y="8604675"/>
                  <a:pt x="1467453" y="8583217"/>
                </a:cubicBezTo>
                <a:cubicBezTo>
                  <a:pt x="1424541" y="8583217"/>
                  <a:pt x="1360171" y="8561759"/>
                  <a:pt x="1338715" y="8518843"/>
                </a:cubicBezTo>
                <a:cubicBezTo>
                  <a:pt x="1295802" y="8475927"/>
                  <a:pt x="1274346" y="8411553"/>
                  <a:pt x="1274346" y="8368637"/>
                </a:cubicBezTo>
                <a:cubicBezTo>
                  <a:pt x="1274346" y="8304263"/>
                  <a:pt x="1274346" y="8261346"/>
                  <a:pt x="1317259" y="8218430"/>
                </a:cubicBezTo>
                <a:cubicBezTo>
                  <a:pt x="1360171" y="8154056"/>
                  <a:pt x="1596192" y="7918017"/>
                  <a:pt x="1789299" y="7703437"/>
                </a:cubicBezTo>
                <a:cubicBezTo>
                  <a:pt x="1724930" y="7639063"/>
                  <a:pt x="1660561" y="7553231"/>
                  <a:pt x="1596192" y="7467399"/>
                </a:cubicBezTo>
                <a:cubicBezTo>
                  <a:pt x="1338715" y="7596147"/>
                  <a:pt x="1038325" y="7724895"/>
                  <a:pt x="973956" y="7767811"/>
                </a:cubicBezTo>
                <a:cubicBezTo>
                  <a:pt x="931043" y="7789269"/>
                  <a:pt x="866674" y="7789269"/>
                  <a:pt x="823761" y="7767811"/>
                </a:cubicBezTo>
                <a:cubicBezTo>
                  <a:pt x="759392" y="7746353"/>
                  <a:pt x="716480" y="7703437"/>
                  <a:pt x="695023" y="7660521"/>
                </a:cubicBezTo>
                <a:cubicBezTo>
                  <a:pt x="652110" y="7617605"/>
                  <a:pt x="652110" y="7553231"/>
                  <a:pt x="652110" y="7510315"/>
                </a:cubicBezTo>
                <a:cubicBezTo>
                  <a:pt x="673567" y="7445941"/>
                  <a:pt x="695023" y="7403025"/>
                  <a:pt x="737936" y="7360109"/>
                </a:cubicBezTo>
                <a:cubicBezTo>
                  <a:pt x="802305" y="7317193"/>
                  <a:pt x="1059782" y="7145528"/>
                  <a:pt x="1295802" y="6973863"/>
                </a:cubicBezTo>
                <a:cubicBezTo>
                  <a:pt x="1252889" y="6866573"/>
                  <a:pt x="1209977" y="6780741"/>
                  <a:pt x="1188520" y="6694909"/>
                </a:cubicBezTo>
                <a:cubicBezTo>
                  <a:pt x="888131" y="6759283"/>
                  <a:pt x="566285" y="6845115"/>
                  <a:pt x="501916" y="6845115"/>
                </a:cubicBezTo>
                <a:cubicBezTo>
                  <a:pt x="459003" y="6866573"/>
                  <a:pt x="394634" y="6845115"/>
                  <a:pt x="351721" y="6823657"/>
                </a:cubicBezTo>
                <a:cubicBezTo>
                  <a:pt x="308808" y="6802199"/>
                  <a:pt x="265895" y="6759283"/>
                  <a:pt x="244439" y="6694909"/>
                </a:cubicBezTo>
                <a:cubicBezTo>
                  <a:pt x="222982" y="6651993"/>
                  <a:pt x="222982" y="6587619"/>
                  <a:pt x="244439" y="6523245"/>
                </a:cubicBezTo>
                <a:cubicBezTo>
                  <a:pt x="265895" y="6480329"/>
                  <a:pt x="308808" y="6437413"/>
                  <a:pt x="351721" y="6415955"/>
                </a:cubicBezTo>
                <a:cubicBezTo>
                  <a:pt x="416090" y="6394497"/>
                  <a:pt x="716480" y="6265749"/>
                  <a:pt x="995413" y="6137000"/>
                </a:cubicBezTo>
                <a:cubicBezTo>
                  <a:pt x="973956" y="6051168"/>
                  <a:pt x="952500" y="5943878"/>
                  <a:pt x="931043" y="5858046"/>
                </a:cubicBezTo>
                <a:cubicBezTo>
                  <a:pt x="630654" y="5858046"/>
                  <a:pt x="308808" y="5858046"/>
                  <a:pt x="244439" y="5858046"/>
                </a:cubicBezTo>
                <a:cubicBezTo>
                  <a:pt x="180070" y="5858046"/>
                  <a:pt x="115700" y="5836588"/>
                  <a:pt x="94244" y="5815130"/>
                </a:cubicBezTo>
                <a:cubicBezTo>
                  <a:pt x="51331" y="5772214"/>
                  <a:pt x="8418" y="5707839"/>
                  <a:pt x="8418" y="5664923"/>
                </a:cubicBezTo>
                <a:cubicBezTo>
                  <a:pt x="8418" y="5600549"/>
                  <a:pt x="29875" y="5557633"/>
                  <a:pt x="51331" y="5493259"/>
                </a:cubicBezTo>
                <a:cubicBezTo>
                  <a:pt x="72788" y="5450343"/>
                  <a:pt x="137157" y="5428885"/>
                  <a:pt x="180070" y="5407427"/>
                </a:cubicBezTo>
                <a:cubicBezTo>
                  <a:pt x="244439" y="5385969"/>
                  <a:pt x="566285" y="5321595"/>
                  <a:pt x="866674" y="5278679"/>
                </a:cubicBezTo>
                <a:cubicBezTo>
                  <a:pt x="845218" y="5171388"/>
                  <a:pt x="845218" y="5064098"/>
                  <a:pt x="845218" y="4978266"/>
                </a:cubicBezTo>
                <a:cubicBezTo>
                  <a:pt x="566285" y="4913892"/>
                  <a:pt x="244439" y="4849518"/>
                  <a:pt x="180070" y="4849518"/>
                </a:cubicBezTo>
                <a:cubicBezTo>
                  <a:pt x="115700" y="4828060"/>
                  <a:pt x="72788" y="4806602"/>
                  <a:pt x="51331" y="4763686"/>
                </a:cubicBezTo>
                <a:cubicBezTo>
                  <a:pt x="8418" y="4720770"/>
                  <a:pt x="-13038" y="4656395"/>
                  <a:pt x="8418" y="4592021"/>
                </a:cubicBezTo>
                <a:cubicBezTo>
                  <a:pt x="8418" y="4549105"/>
                  <a:pt x="29875" y="4484731"/>
                  <a:pt x="72788" y="4441815"/>
                </a:cubicBezTo>
                <a:cubicBezTo>
                  <a:pt x="115700" y="4420357"/>
                  <a:pt x="158613" y="4398899"/>
                  <a:pt x="222982" y="4398899"/>
                </a:cubicBezTo>
                <a:cubicBezTo>
                  <a:pt x="287352" y="4398899"/>
                  <a:pt x="609198" y="4398899"/>
                  <a:pt x="909587" y="4398899"/>
                </a:cubicBezTo>
                <a:cubicBezTo>
                  <a:pt x="931043" y="4291609"/>
                  <a:pt x="952500" y="4205777"/>
                  <a:pt x="973956" y="4098486"/>
                </a:cubicBezTo>
                <a:cubicBezTo>
                  <a:pt x="695023" y="3991196"/>
                  <a:pt x="394634" y="3862448"/>
                  <a:pt x="330264" y="3840990"/>
                </a:cubicBezTo>
                <a:cubicBezTo>
                  <a:pt x="287352" y="3819532"/>
                  <a:pt x="244439" y="3776616"/>
                  <a:pt x="222982" y="3712241"/>
                </a:cubicBezTo>
                <a:cubicBezTo>
                  <a:pt x="201526" y="3669325"/>
                  <a:pt x="201526" y="3604951"/>
                  <a:pt x="201526" y="3562035"/>
                </a:cubicBezTo>
                <a:cubicBezTo>
                  <a:pt x="222982" y="3497661"/>
                  <a:pt x="265895" y="3454745"/>
                  <a:pt x="308808" y="3433287"/>
                </a:cubicBezTo>
                <a:cubicBezTo>
                  <a:pt x="351721" y="3390371"/>
                  <a:pt x="416090" y="3390371"/>
                  <a:pt x="480459" y="3390371"/>
                </a:cubicBezTo>
                <a:cubicBezTo>
                  <a:pt x="544828" y="3411829"/>
                  <a:pt x="866674" y="3476203"/>
                  <a:pt x="1145607" y="3540577"/>
                </a:cubicBezTo>
                <a:cubicBezTo>
                  <a:pt x="1188520" y="3454745"/>
                  <a:pt x="1209977" y="3368913"/>
                  <a:pt x="1252889" y="3261623"/>
                </a:cubicBezTo>
                <a:cubicBezTo>
                  <a:pt x="1016869" y="3111416"/>
                  <a:pt x="759392" y="2918294"/>
                  <a:pt x="695023" y="2875378"/>
                </a:cubicBezTo>
                <a:cubicBezTo>
                  <a:pt x="652110" y="2853920"/>
                  <a:pt x="630654" y="2789546"/>
                  <a:pt x="609198" y="2746630"/>
                </a:cubicBezTo>
                <a:cubicBezTo>
                  <a:pt x="609198" y="2682255"/>
                  <a:pt x="609198" y="2639339"/>
                  <a:pt x="630654" y="2574965"/>
                </a:cubicBezTo>
                <a:cubicBezTo>
                  <a:pt x="673567" y="2532049"/>
                  <a:pt x="716480" y="2489133"/>
                  <a:pt x="759392" y="2489133"/>
                </a:cubicBezTo>
                <a:cubicBezTo>
                  <a:pt x="823761" y="2467675"/>
                  <a:pt x="866674" y="2467675"/>
                  <a:pt x="931043" y="2489133"/>
                </a:cubicBezTo>
                <a:cubicBezTo>
                  <a:pt x="995413" y="2510591"/>
                  <a:pt x="1295802" y="2639339"/>
                  <a:pt x="1553279" y="2768088"/>
                </a:cubicBezTo>
                <a:cubicBezTo>
                  <a:pt x="1617648" y="2682255"/>
                  <a:pt x="1660561" y="2596423"/>
                  <a:pt x="1724930" y="2532049"/>
                </a:cubicBezTo>
                <a:cubicBezTo>
                  <a:pt x="1531823" y="2317469"/>
                  <a:pt x="1295802" y="2081430"/>
                  <a:pt x="1252889" y="2017056"/>
                </a:cubicBezTo>
                <a:cubicBezTo>
                  <a:pt x="1209977" y="1974140"/>
                  <a:pt x="1188520" y="1931224"/>
                  <a:pt x="1209977" y="1866850"/>
                </a:cubicBezTo>
                <a:cubicBezTo>
                  <a:pt x="1209977" y="1823934"/>
                  <a:pt x="1209977" y="1759560"/>
                  <a:pt x="1252889" y="1716644"/>
                </a:cubicBezTo>
                <a:cubicBezTo>
                  <a:pt x="1295802" y="1673727"/>
                  <a:pt x="1338715" y="1652269"/>
                  <a:pt x="1403084" y="1652269"/>
                </a:cubicBezTo>
                <a:cubicBezTo>
                  <a:pt x="1467453" y="1630811"/>
                  <a:pt x="1510366" y="1652269"/>
                  <a:pt x="1553279" y="1673727"/>
                </a:cubicBezTo>
                <a:cubicBezTo>
                  <a:pt x="1617648" y="1716644"/>
                  <a:pt x="1875125" y="1909766"/>
                  <a:pt x="2111145" y="2081430"/>
                </a:cubicBezTo>
                <a:cubicBezTo>
                  <a:pt x="2196971" y="2017056"/>
                  <a:pt x="2261340" y="1952682"/>
                  <a:pt x="2347166" y="1888308"/>
                </a:cubicBezTo>
                <a:cubicBezTo>
                  <a:pt x="2175515" y="1630811"/>
                  <a:pt x="2025320" y="1351857"/>
                  <a:pt x="1982407" y="1308941"/>
                </a:cubicBezTo>
                <a:cubicBezTo>
                  <a:pt x="1960951" y="1244567"/>
                  <a:pt x="1939494" y="1201651"/>
                  <a:pt x="1960951" y="1137276"/>
                </a:cubicBezTo>
                <a:cubicBezTo>
                  <a:pt x="1960951" y="1094360"/>
                  <a:pt x="2003863" y="1029986"/>
                  <a:pt x="2046776" y="1008528"/>
                </a:cubicBezTo>
                <a:cubicBezTo>
                  <a:pt x="2089689" y="965612"/>
                  <a:pt x="2154058" y="944154"/>
                  <a:pt x="2196971" y="965612"/>
                </a:cubicBezTo>
                <a:cubicBezTo>
                  <a:pt x="2261340" y="965612"/>
                  <a:pt x="2304253" y="987070"/>
                  <a:pt x="2347166" y="1029986"/>
                </a:cubicBezTo>
                <a:cubicBezTo>
                  <a:pt x="2390079" y="1072902"/>
                  <a:pt x="2626099" y="1308941"/>
                  <a:pt x="2819206" y="1544979"/>
                </a:cubicBezTo>
                <a:cubicBezTo>
                  <a:pt x="2905032" y="1480605"/>
                  <a:pt x="2990858" y="1437689"/>
                  <a:pt x="3076683" y="1394773"/>
                </a:cubicBezTo>
                <a:cubicBezTo>
                  <a:pt x="2969401" y="1115818"/>
                  <a:pt x="2862119" y="793948"/>
                  <a:pt x="2840663" y="751032"/>
                </a:cubicBezTo>
                <a:cubicBezTo>
                  <a:pt x="2819206" y="686658"/>
                  <a:pt x="2840663" y="622283"/>
                  <a:pt x="2862119" y="579367"/>
                </a:cubicBezTo>
                <a:cubicBezTo>
                  <a:pt x="2883576" y="536451"/>
                  <a:pt x="2926488" y="493535"/>
                  <a:pt x="2969401" y="472077"/>
                </a:cubicBezTo>
                <a:cubicBezTo>
                  <a:pt x="3033770" y="450619"/>
                  <a:pt x="3076683" y="429161"/>
                  <a:pt x="3141052" y="450619"/>
                </a:cubicBezTo>
                <a:cubicBezTo>
                  <a:pt x="3183965" y="472077"/>
                  <a:pt x="3226878" y="493535"/>
                  <a:pt x="3269791" y="557909"/>
                </a:cubicBezTo>
                <a:cubicBezTo>
                  <a:pt x="3291247" y="600825"/>
                  <a:pt x="3462898" y="879780"/>
                  <a:pt x="3613093" y="1137276"/>
                </a:cubicBezTo>
                <a:cubicBezTo>
                  <a:pt x="3698919" y="1115818"/>
                  <a:pt x="3784744" y="1072902"/>
                  <a:pt x="3892026" y="1051444"/>
                </a:cubicBezTo>
                <a:cubicBezTo>
                  <a:pt x="3849113" y="751032"/>
                  <a:pt x="3806201" y="429161"/>
                  <a:pt x="3806201" y="364787"/>
                </a:cubicBezTo>
                <a:cubicBezTo>
                  <a:pt x="3806201" y="321871"/>
                  <a:pt x="3806201" y="257497"/>
                  <a:pt x="3849113" y="214581"/>
                </a:cubicBezTo>
                <a:cubicBezTo>
                  <a:pt x="3892026" y="171664"/>
                  <a:pt x="3934939" y="150206"/>
                  <a:pt x="3977852" y="128748"/>
                </a:cubicBezTo>
                <a:cubicBezTo>
                  <a:pt x="4042221" y="107290"/>
                  <a:pt x="4106590" y="128748"/>
                  <a:pt x="4149503" y="150206"/>
                </a:cubicBezTo>
                <a:cubicBezTo>
                  <a:pt x="4192416" y="171664"/>
                  <a:pt x="4235329" y="214581"/>
                  <a:pt x="4256785" y="278955"/>
                </a:cubicBezTo>
                <a:cubicBezTo>
                  <a:pt x="4278241" y="343329"/>
                  <a:pt x="4385523" y="643741"/>
                  <a:pt x="4471349" y="922696"/>
                </a:cubicBezTo>
                <a:cubicBezTo>
                  <a:pt x="4557175" y="901238"/>
                  <a:pt x="4664457" y="901238"/>
                  <a:pt x="4771739" y="879780"/>
                </a:cubicBezTo>
                <a:cubicBezTo>
                  <a:pt x="4793195" y="600825"/>
                  <a:pt x="4814651" y="278955"/>
                  <a:pt x="4814651" y="214581"/>
                </a:cubicBezTo>
                <a:cubicBezTo>
                  <a:pt x="4836108" y="150206"/>
                  <a:pt x="4857564" y="107290"/>
                  <a:pt x="4900477" y="64374"/>
                </a:cubicBezTo>
                <a:cubicBezTo>
                  <a:pt x="4943390" y="21458"/>
                  <a:pt x="4986303" y="0"/>
                  <a:pt x="5050672" y="0"/>
                </a:cubicBez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12315943" y="2478088"/>
            <a:ext cx="10209094" cy="10171112"/>
          </a:xfrm>
          <a:custGeom>
            <a:avLst/>
            <a:gdLst>
              <a:gd name="connsiteX0" fmla="*/ 5104312 w 10209094"/>
              <a:gd name="connsiteY0" fmla="*/ 2075656 h 10171112"/>
              <a:gd name="connsiteX1" fmla="*/ 2094412 w 10209094"/>
              <a:gd name="connsiteY1" fmla="*/ 5085556 h 10171112"/>
              <a:gd name="connsiteX2" fmla="*/ 5104312 w 10209094"/>
              <a:gd name="connsiteY2" fmla="*/ 8095456 h 10171112"/>
              <a:gd name="connsiteX3" fmla="*/ 8114212 w 10209094"/>
              <a:gd name="connsiteY3" fmla="*/ 5085556 h 10171112"/>
              <a:gd name="connsiteX4" fmla="*/ 5104312 w 10209094"/>
              <a:gd name="connsiteY4" fmla="*/ 2075656 h 10171112"/>
              <a:gd name="connsiteX5" fmla="*/ 5050672 w 10209094"/>
              <a:gd name="connsiteY5" fmla="*/ 0 h 10171112"/>
              <a:gd name="connsiteX6" fmla="*/ 5200867 w 10209094"/>
              <a:gd name="connsiteY6" fmla="*/ 64374 h 10171112"/>
              <a:gd name="connsiteX7" fmla="*/ 5286692 w 10209094"/>
              <a:gd name="connsiteY7" fmla="*/ 214581 h 10171112"/>
              <a:gd name="connsiteX8" fmla="*/ 5351061 w 10209094"/>
              <a:gd name="connsiteY8" fmla="*/ 879780 h 10171112"/>
              <a:gd name="connsiteX9" fmla="*/ 5501256 w 10209094"/>
              <a:gd name="connsiteY9" fmla="*/ 901238 h 10171112"/>
              <a:gd name="connsiteX10" fmla="*/ 5651451 w 10209094"/>
              <a:gd name="connsiteY10" fmla="*/ 922696 h 10171112"/>
              <a:gd name="connsiteX11" fmla="*/ 5844558 w 10209094"/>
              <a:gd name="connsiteY11" fmla="*/ 257497 h 10171112"/>
              <a:gd name="connsiteX12" fmla="*/ 5951840 w 10209094"/>
              <a:gd name="connsiteY12" fmla="*/ 128748 h 10171112"/>
              <a:gd name="connsiteX13" fmla="*/ 6123492 w 10209094"/>
              <a:gd name="connsiteY13" fmla="*/ 107290 h 10171112"/>
              <a:gd name="connsiteX14" fmla="*/ 6252230 w 10209094"/>
              <a:gd name="connsiteY14" fmla="*/ 193123 h 10171112"/>
              <a:gd name="connsiteX15" fmla="*/ 6316599 w 10209094"/>
              <a:gd name="connsiteY15" fmla="*/ 343329 h 10171112"/>
              <a:gd name="connsiteX16" fmla="*/ 6230774 w 10209094"/>
              <a:gd name="connsiteY16" fmla="*/ 1029986 h 10171112"/>
              <a:gd name="connsiteX17" fmla="*/ 6509707 w 10209094"/>
              <a:gd name="connsiteY17" fmla="*/ 1115818 h 10171112"/>
              <a:gd name="connsiteX18" fmla="*/ 6853009 w 10209094"/>
              <a:gd name="connsiteY18" fmla="*/ 514993 h 10171112"/>
              <a:gd name="connsiteX19" fmla="*/ 6981747 w 10209094"/>
              <a:gd name="connsiteY19" fmla="*/ 429161 h 10171112"/>
              <a:gd name="connsiteX20" fmla="*/ 7131942 w 10209094"/>
              <a:gd name="connsiteY20" fmla="*/ 429161 h 10171112"/>
              <a:gd name="connsiteX21" fmla="*/ 7260681 w 10209094"/>
              <a:gd name="connsiteY21" fmla="*/ 536451 h 10171112"/>
              <a:gd name="connsiteX22" fmla="*/ 7282137 w 10209094"/>
              <a:gd name="connsiteY22" fmla="*/ 708116 h 10171112"/>
              <a:gd name="connsiteX23" fmla="*/ 7067573 w 10209094"/>
              <a:gd name="connsiteY23" fmla="*/ 1351857 h 10171112"/>
              <a:gd name="connsiteX24" fmla="*/ 7325050 w 10209094"/>
              <a:gd name="connsiteY24" fmla="*/ 1502063 h 10171112"/>
              <a:gd name="connsiteX25" fmla="*/ 7775634 w 10209094"/>
              <a:gd name="connsiteY25" fmla="*/ 987070 h 10171112"/>
              <a:gd name="connsiteX26" fmla="*/ 7925829 w 10209094"/>
              <a:gd name="connsiteY26" fmla="*/ 901238 h 10171112"/>
              <a:gd name="connsiteX27" fmla="*/ 8076024 w 10209094"/>
              <a:gd name="connsiteY27" fmla="*/ 944154 h 10171112"/>
              <a:gd name="connsiteX28" fmla="*/ 8161849 w 10209094"/>
              <a:gd name="connsiteY28" fmla="*/ 1094360 h 10171112"/>
              <a:gd name="connsiteX29" fmla="*/ 8140393 w 10209094"/>
              <a:gd name="connsiteY29" fmla="*/ 1244567 h 10171112"/>
              <a:gd name="connsiteX30" fmla="*/ 7797090 w 10209094"/>
              <a:gd name="connsiteY30" fmla="*/ 1845392 h 10171112"/>
              <a:gd name="connsiteX31" fmla="*/ 8033111 w 10209094"/>
              <a:gd name="connsiteY31" fmla="*/ 2038514 h 10171112"/>
              <a:gd name="connsiteX32" fmla="*/ 8569520 w 10209094"/>
              <a:gd name="connsiteY32" fmla="*/ 1630811 h 10171112"/>
              <a:gd name="connsiteX33" fmla="*/ 8741172 w 10209094"/>
              <a:gd name="connsiteY33" fmla="*/ 1587895 h 10171112"/>
              <a:gd name="connsiteX34" fmla="*/ 8869910 w 10209094"/>
              <a:gd name="connsiteY34" fmla="*/ 1652269 h 10171112"/>
              <a:gd name="connsiteX35" fmla="*/ 8934279 w 10209094"/>
              <a:gd name="connsiteY35" fmla="*/ 1802476 h 10171112"/>
              <a:gd name="connsiteX36" fmla="*/ 8891366 w 10209094"/>
              <a:gd name="connsiteY36" fmla="*/ 1952682 h 10171112"/>
              <a:gd name="connsiteX37" fmla="*/ 8419326 w 10209094"/>
              <a:gd name="connsiteY37" fmla="*/ 2467675 h 10171112"/>
              <a:gd name="connsiteX38" fmla="*/ 8612433 w 10209094"/>
              <a:gd name="connsiteY38" fmla="*/ 2703713 h 10171112"/>
              <a:gd name="connsiteX39" fmla="*/ 9234669 w 10209094"/>
              <a:gd name="connsiteY39" fmla="*/ 2424759 h 10171112"/>
              <a:gd name="connsiteX40" fmla="*/ 9384864 w 10209094"/>
              <a:gd name="connsiteY40" fmla="*/ 2403301 h 10171112"/>
              <a:gd name="connsiteX41" fmla="*/ 9513602 w 10209094"/>
              <a:gd name="connsiteY41" fmla="*/ 2510591 h 10171112"/>
              <a:gd name="connsiteX42" fmla="*/ 9556515 w 10209094"/>
              <a:gd name="connsiteY42" fmla="*/ 2682255 h 10171112"/>
              <a:gd name="connsiteX43" fmla="*/ 9470689 w 10209094"/>
              <a:gd name="connsiteY43" fmla="*/ 2811004 h 10171112"/>
              <a:gd name="connsiteX44" fmla="*/ 8912823 w 10209094"/>
              <a:gd name="connsiteY44" fmla="*/ 3218706 h 10171112"/>
              <a:gd name="connsiteX45" fmla="*/ 9041561 w 10209094"/>
              <a:gd name="connsiteY45" fmla="*/ 3476203 h 10171112"/>
              <a:gd name="connsiteX46" fmla="*/ 9706709 w 10209094"/>
              <a:gd name="connsiteY46" fmla="*/ 3325997 h 10171112"/>
              <a:gd name="connsiteX47" fmla="*/ 9856904 w 10209094"/>
              <a:gd name="connsiteY47" fmla="*/ 3347455 h 10171112"/>
              <a:gd name="connsiteX48" fmla="*/ 9964186 w 10209094"/>
              <a:gd name="connsiteY48" fmla="*/ 3476203 h 10171112"/>
              <a:gd name="connsiteX49" fmla="*/ 9964186 w 10209094"/>
              <a:gd name="connsiteY49" fmla="*/ 3647867 h 10171112"/>
              <a:gd name="connsiteX50" fmla="*/ 9856904 w 10209094"/>
              <a:gd name="connsiteY50" fmla="*/ 3755158 h 10171112"/>
              <a:gd name="connsiteX51" fmla="*/ 9213212 w 10209094"/>
              <a:gd name="connsiteY51" fmla="*/ 4034112 h 10171112"/>
              <a:gd name="connsiteX52" fmla="*/ 9277582 w 10209094"/>
              <a:gd name="connsiteY52" fmla="*/ 4313067 h 10171112"/>
              <a:gd name="connsiteX53" fmla="*/ 9964186 w 10209094"/>
              <a:gd name="connsiteY53" fmla="*/ 4313067 h 10171112"/>
              <a:gd name="connsiteX54" fmla="*/ 10114381 w 10209094"/>
              <a:gd name="connsiteY54" fmla="*/ 4377441 h 10171112"/>
              <a:gd name="connsiteX55" fmla="*/ 10200207 w 10209094"/>
              <a:gd name="connsiteY55" fmla="*/ 4506189 h 10171112"/>
              <a:gd name="connsiteX56" fmla="*/ 10157294 w 10209094"/>
              <a:gd name="connsiteY56" fmla="*/ 4677853 h 10171112"/>
              <a:gd name="connsiteX57" fmla="*/ 10028555 w 10209094"/>
              <a:gd name="connsiteY57" fmla="*/ 4763686 h 10171112"/>
              <a:gd name="connsiteX58" fmla="*/ 9363407 w 10209094"/>
              <a:gd name="connsiteY58" fmla="*/ 4913892 h 10171112"/>
              <a:gd name="connsiteX59" fmla="*/ 9363407 w 10209094"/>
              <a:gd name="connsiteY59" fmla="*/ 5192846 h 10171112"/>
              <a:gd name="connsiteX60" fmla="*/ 10028555 w 10209094"/>
              <a:gd name="connsiteY60" fmla="*/ 5321595 h 10171112"/>
              <a:gd name="connsiteX61" fmla="*/ 10178750 w 10209094"/>
              <a:gd name="connsiteY61" fmla="*/ 5428885 h 10171112"/>
              <a:gd name="connsiteX62" fmla="*/ 10200207 w 10209094"/>
              <a:gd name="connsiteY62" fmla="*/ 5579091 h 10171112"/>
              <a:gd name="connsiteX63" fmla="*/ 10135837 w 10209094"/>
              <a:gd name="connsiteY63" fmla="*/ 5729298 h 10171112"/>
              <a:gd name="connsiteX64" fmla="*/ 9985643 w 10209094"/>
              <a:gd name="connsiteY64" fmla="*/ 5793672 h 10171112"/>
              <a:gd name="connsiteX65" fmla="*/ 9299038 w 10209094"/>
              <a:gd name="connsiteY65" fmla="*/ 5793672 h 10171112"/>
              <a:gd name="connsiteX66" fmla="*/ 9234669 w 10209094"/>
              <a:gd name="connsiteY66" fmla="*/ 6072626 h 10171112"/>
              <a:gd name="connsiteX67" fmla="*/ 9878361 w 10209094"/>
              <a:gd name="connsiteY67" fmla="*/ 6330123 h 10171112"/>
              <a:gd name="connsiteX68" fmla="*/ 9985643 w 10209094"/>
              <a:gd name="connsiteY68" fmla="*/ 6458871 h 10171112"/>
              <a:gd name="connsiteX69" fmla="*/ 10007099 w 10209094"/>
              <a:gd name="connsiteY69" fmla="*/ 6609077 h 10171112"/>
              <a:gd name="connsiteX70" fmla="*/ 9899817 w 10209094"/>
              <a:gd name="connsiteY70" fmla="*/ 6737825 h 10171112"/>
              <a:gd name="connsiteX71" fmla="*/ 9728166 w 10209094"/>
              <a:gd name="connsiteY71" fmla="*/ 6780741 h 10171112"/>
              <a:gd name="connsiteX72" fmla="*/ 9063018 w 10209094"/>
              <a:gd name="connsiteY72" fmla="*/ 6630535 h 10171112"/>
              <a:gd name="connsiteX73" fmla="*/ 8955736 w 10209094"/>
              <a:gd name="connsiteY73" fmla="*/ 6909489 h 10171112"/>
              <a:gd name="connsiteX74" fmla="*/ 9513602 w 10209094"/>
              <a:gd name="connsiteY74" fmla="*/ 7295735 h 10171112"/>
              <a:gd name="connsiteX75" fmla="*/ 9599428 w 10209094"/>
              <a:gd name="connsiteY75" fmla="*/ 7424483 h 10171112"/>
              <a:gd name="connsiteX76" fmla="*/ 9577971 w 10209094"/>
              <a:gd name="connsiteY76" fmla="*/ 7596147 h 10171112"/>
              <a:gd name="connsiteX77" fmla="*/ 9449233 w 10209094"/>
              <a:gd name="connsiteY77" fmla="*/ 7703437 h 10171112"/>
              <a:gd name="connsiteX78" fmla="*/ 9277582 w 10209094"/>
              <a:gd name="connsiteY78" fmla="*/ 7681979 h 10171112"/>
              <a:gd name="connsiteX79" fmla="*/ 8655346 w 10209094"/>
              <a:gd name="connsiteY79" fmla="*/ 7403025 h 10171112"/>
              <a:gd name="connsiteX80" fmla="*/ 8483695 w 10209094"/>
              <a:gd name="connsiteY80" fmla="*/ 7660521 h 10171112"/>
              <a:gd name="connsiteX81" fmla="*/ 8955736 w 10209094"/>
              <a:gd name="connsiteY81" fmla="*/ 8154056 h 10171112"/>
              <a:gd name="connsiteX82" fmla="*/ 9020105 w 10209094"/>
              <a:gd name="connsiteY82" fmla="*/ 8304263 h 10171112"/>
              <a:gd name="connsiteX83" fmla="*/ 8955736 w 10209094"/>
              <a:gd name="connsiteY83" fmla="*/ 8454469 h 10171112"/>
              <a:gd name="connsiteX84" fmla="*/ 8805541 w 10209094"/>
              <a:gd name="connsiteY84" fmla="*/ 8540301 h 10171112"/>
              <a:gd name="connsiteX85" fmla="*/ 8655346 w 10209094"/>
              <a:gd name="connsiteY85" fmla="*/ 8497385 h 10171112"/>
              <a:gd name="connsiteX86" fmla="*/ 8097480 w 10209094"/>
              <a:gd name="connsiteY86" fmla="*/ 8089682 h 10171112"/>
              <a:gd name="connsiteX87" fmla="*/ 7882916 w 10209094"/>
              <a:gd name="connsiteY87" fmla="*/ 8282805 h 10171112"/>
              <a:gd name="connsiteX88" fmla="*/ 8226218 w 10209094"/>
              <a:gd name="connsiteY88" fmla="*/ 8883629 h 10171112"/>
              <a:gd name="connsiteX89" fmla="*/ 8247675 w 10209094"/>
              <a:gd name="connsiteY89" fmla="*/ 9033836 h 10171112"/>
              <a:gd name="connsiteX90" fmla="*/ 8161849 w 10209094"/>
              <a:gd name="connsiteY90" fmla="*/ 9162584 h 10171112"/>
              <a:gd name="connsiteX91" fmla="*/ 8011654 w 10209094"/>
              <a:gd name="connsiteY91" fmla="*/ 9205500 h 10171112"/>
              <a:gd name="connsiteX92" fmla="*/ 7861460 w 10209094"/>
              <a:gd name="connsiteY92" fmla="*/ 9141126 h 10171112"/>
              <a:gd name="connsiteX93" fmla="*/ 7389419 w 10209094"/>
              <a:gd name="connsiteY93" fmla="*/ 8647591 h 10171112"/>
              <a:gd name="connsiteX94" fmla="*/ 7131942 w 10209094"/>
              <a:gd name="connsiteY94" fmla="*/ 8797797 h 10171112"/>
              <a:gd name="connsiteX95" fmla="*/ 7367963 w 10209094"/>
              <a:gd name="connsiteY95" fmla="*/ 9441539 h 10171112"/>
              <a:gd name="connsiteX96" fmla="*/ 7346506 w 10209094"/>
              <a:gd name="connsiteY96" fmla="*/ 9591745 h 10171112"/>
              <a:gd name="connsiteX97" fmla="*/ 7239224 w 10209094"/>
              <a:gd name="connsiteY97" fmla="*/ 9699035 h 10171112"/>
              <a:gd name="connsiteX98" fmla="*/ 7067573 w 10209094"/>
              <a:gd name="connsiteY98" fmla="*/ 9720493 h 10171112"/>
              <a:gd name="connsiteX99" fmla="*/ 6938835 w 10209094"/>
              <a:gd name="connsiteY99" fmla="*/ 9613203 h 10171112"/>
              <a:gd name="connsiteX100" fmla="*/ 6595532 w 10209094"/>
              <a:gd name="connsiteY100" fmla="*/ 9033836 h 10171112"/>
              <a:gd name="connsiteX101" fmla="*/ 6316599 w 10209094"/>
              <a:gd name="connsiteY101" fmla="*/ 9119668 h 10171112"/>
              <a:gd name="connsiteX102" fmla="*/ 6402425 w 10209094"/>
              <a:gd name="connsiteY102" fmla="*/ 9806325 h 10171112"/>
              <a:gd name="connsiteX103" fmla="*/ 6359512 w 10209094"/>
              <a:gd name="connsiteY103" fmla="*/ 9956532 h 10171112"/>
              <a:gd name="connsiteX104" fmla="*/ 6230774 w 10209094"/>
              <a:gd name="connsiteY104" fmla="*/ 10042364 h 10171112"/>
              <a:gd name="connsiteX105" fmla="*/ 6059122 w 10209094"/>
              <a:gd name="connsiteY105" fmla="*/ 10020906 h 10171112"/>
              <a:gd name="connsiteX106" fmla="*/ 5951840 w 10209094"/>
              <a:gd name="connsiteY106" fmla="*/ 9892157 h 10171112"/>
              <a:gd name="connsiteX107" fmla="*/ 5737276 w 10209094"/>
              <a:gd name="connsiteY107" fmla="*/ 9248416 h 10171112"/>
              <a:gd name="connsiteX108" fmla="*/ 5436887 w 10209094"/>
              <a:gd name="connsiteY108" fmla="*/ 9291332 h 10171112"/>
              <a:gd name="connsiteX109" fmla="*/ 5393974 w 10209094"/>
              <a:gd name="connsiteY109" fmla="*/ 9956532 h 10171112"/>
              <a:gd name="connsiteX110" fmla="*/ 5308149 w 10209094"/>
              <a:gd name="connsiteY110" fmla="*/ 10106738 h 10171112"/>
              <a:gd name="connsiteX111" fmla="*/ 5157954 w 10209094"/>
              <a:gd name="connsiteY111" fmla="*/ 10171112 h 10171112"/>
              <a:gd name="connsiteX112" fmla="*/ 5007759 w 10209094"/>
              <a:gd name="connsiteY112" fmla="*/ 10106738 h 10171112"/>
              <a:gd name="connsiteX113" fmla="*/ 4921933 w 10209094"/>
              <a:gd name="connsiteY113" fmla="*/ 9977990 h 10171112"/>
              <a:gd name="connsiteX114" fmla="*/ 4857564 w 10209094"/>
              <a:gd name="connsiteY114" fmla="*/ 9291332 h 10171112"/>
              <a:gd name="connsiteX115" fmla="*/ 4707369 w 10209094"/>
              <a:gd name="connsiteY115" fmla="*/ 9269874 h 10171112"/>
              <a:gd name="connsiteX116" fmla="*/ 4557175 w 10209094"/>
              <a:gd name="connsiteY116" fmla="*/ 9269874 h 10171112"/>
              <a:gd name="connsiteX117" fmla="*/ 4364067 w 10209094"/>
              <a:gd name="connsiteY117" fmla="*/ 9913615 h 10171112"/>
              <a:gd name="connsiteX118" fmla="*/ 4256785 w 10209094"/>
              <a:gd name="connsiteY118" fmla="*/ 10042364 h 10171112"/>
              <a:gd name="connsiteX119" fmla="*/ 4085134 w 10209094"/>
              <a:gd name="connsiteY119" fmla="*/ 10063822 h 10171112"/>
              <a:gd name="connsiteX120" fmla="*/ 3956395 w 10209094"/>
              <a:gd name="connsiteY120" fmla="*/ 9977990 h 10171112"/>
              <a:gd name="connsiteX121" fmla="*/ 3913483 w 10209094"/>
              <a:gd name="connsiteY121" fmla="*/ 9827783 h 10171112"/>
              <a:gd name="connsiteX122" fmla="*/ 3977852 w 10209094"/>
              <a:gd name="connsiteY122" fmla="*/ 9141126 h 10171112"/>
              <a:gd name="connsiteX123" fmla="*/ 3698919 w 10209094"/>
              <a:gd name="connsiteY123" fmla="*/ 9055294 h 10171112"/>
              <a:gd name="connsiteX124" fmla="*/ 3355616 w 10209094"/>
              <a:gd name="connsiteY124" fmla="*/ 9656119 h 10171112"/>
              <a:gd name="connsiteX125" fmla="*/ 3226878 w 10209094"/>
              <a:gd name="connsiteY125" fmla="*/ 9741951 h 10171112"/>
              <a:gd name="connsiteX126" fmla="*/ 3076683 w 10209094"/>
              <a:gd name="connsiteY126" fmla="*/ 9741951 h 10171112"/>
              <a:gd name="connsiteX127" fmla="*/ 2947945 w 10209094"/>
              <a:gd name="connsiteY127" fmla="*/ 9634661 h 10171112"/>
              <a:gd name="connsiteX128" fmla="*/ 2926488 w 10209094"/>
              <a:gd name="connsiteY128" fmla="*/ 9462997 h 10171112"/>
              <a:gd name="connsiteX129" fmla="*/ 3141052 w 10209094"/>
              <a:gd name="connsiteY129" fmla="*/ 8819255 h 10171112"/>
              <a:gd name="connsiteX130" fmla="*/ 2883576 w 10209094"/>
              <a:gd name="connsiteY130" fmla="*/ 8669049 h 10171112"/>
              <a:gd name="connsiteX131" fmla="*/ 2432991 w 10209094"/>
              <a:gd name="connsiteY131" fmla="*/ 9184042 h 10171112"/>
              <a:gd name="connsiteX132" fmla="*/ 2304253 w 10209094"/>
              <a:gd name="connsiteY132" fmla="*/ 9269874 h 10171112"/>
              <a:gd name="connsiteX133" fmla="*/ 2132602 w 10209094"/>
              <a:gd name="connsiteY133" fmla="*/ 9226958 h 10171112"/>
              <a:gd name="connsiteX134" fmla="*/ 2046776 w 10209094"/>
              <a:gd name="connsiteY134" fmla="*/ 9076752 h 10171112"/>
              <a:gd name="connsiteX135" fmla="*/ 2068232 w 10209094"/>
              <a:gd name="connsiteY135" fmla="*/ 8926546 h 10171112"/>
              <a:gd name="connsiteX136" fmla="*/ 2411535 w 10209094"/>
              <a:gd name="connsiteY136" fmla="*/ 8347179 h 10171112"/>
              <a:gd name="connsiteX137" fmla="*/ 2175515 w 10209094"/>
              <a:gd name="connsiteY137" fmla="*/ 8132598 h 10171112"/>
              <a:gd name="connsiteX138" fmla="*/ 1639105 w 10209094"/>
              <a:gd name="connsiteY138" fmla="*/ 8561759 h 10171112"/>
              <a:gd name="connsiteX139" fmla="*/ 1467453 w 10209094"/>
              <a:gd name="connsiteY139" fmla="*/ 8583217 h 10171112"/>
              <a:gd name="connsiteX140" fmla="*/ 1338715 w 10209094"/>
              <a:gd name="connsiteY140" fmla="*/ 8518843 h 10171112"/>
              <a:gd name="connsiteX141" fmla="*/ 1274346 w 10209094"/>
              <a:gd name="connsiteY141" fmla="*/ 8368637 h 10171112"/>
              <a:gd name="connsiteX142" fmla="*/ 1317259 w 10209094"/>
              <a:gd name="connsiteY142" fmla="*/ 8218430 h 10171112"/>
              <a:gd name="connsiteX143" fmla="*/ 1789299 w 10209094"/>
              <a:gd name="connsiteY143" fmla="*/ 7703437 h 10171112"/>
              <a:gd name="connsiteX144" fmla="*/ 1596192 w 10209094"/>
              <a:gd name="connsiteY144" fmla="*/ 7467399 h 10171112"/>
              <a:gd name="connsiteX145" fmla="*/ 973956 w 10209094"/>
              <a:gd name="connsiteY145" fmla="*/ 7767811 h 10171112"/>
              <a:gd name="connsiteX146" fmla="*/ 823761 w 10209094"/>
              <a:gd name="connsiteY146" fmla="*/ 7767811 h 10171112"/>
              <a:gd name="connsiteX147" fmla="*/ 695023 w 10209094"/>
              <a:gd name="connsiteY147" fmla="*/ 7660521 h 10171112"/>
              <a:gd name="connsiteX148" fmla="*/ 652110 w 10209094"/>
              <a:gd name="connsiteY148" fmla="*/ 7510315 h 10171112"/>
              <a:gd name="connsiteX149" fmla="*/ 737936 w 10209094"/>
              <a:gd name="connsiteY149" fmla="*/ 7360109 h 10171112"/>
              <a:gd name="connsiteX150" fmla="*/ 1295802 w 10209094"/>
              <a:gd name="connsiteY150" fmla="*/ 6973863 h 10171112"/>
              <a:gd name="connsiteX151" fmla="*/ 1188520 w 10209094"/>
              <a:gd name="connsiteY151" fmla="*/ 6694909 h 10171112"/>
              <a:gd name="connsiteX152" fmla="*/ 501916 w 10209094"/>
              <a:gd name="connsiteY152" fmla="*/ 6845115 h 10171112"/>
              <a:gd name="connsiteX153" fmla="*/ 351721 w 10209094"/>
              <a:gd name="connsiteY153" fmla="*/ 6823657 h 10171112"/>
              <a:gd name="connsiteX154" fmla="*/ 244439 w 10209094"/>
              <a:gd name="connsiteY154" fmla="*/ 6694909 h 10171112"/>
              <a:gd name="connsiteX155" fmla="*/ 244439 w 10209094"/>
              <a:gd name="connsiteY155" fmla="*/ 6523245 h 10171112"/>
              <a:gd name="connsiteX156" fmla="*/ 351721 w 10209094"/>
              <a:gd name="connsiteY156" fmla="*/ 6415955 h 10171112"/>
              <a:gd name="connsiteX157" fmla="*/ 995413 w 10209094"/>
              <a:gd name="connsiteY157" fmla="*/ 6137000 h 10171112"/>
              <a:gd name="connsiteX158" fmla="*/ 931043 w 10209094"/>
              <a:gd name="connsiteY158" fmla="*/ 5858046 h 10171112"/>
              <a:gd name="connsiteX159" fmla="*/ 244439 w 10209094"/>
              <a:gd name="connsiteY159" fmla="*/ 5858046 h 10171112"/>
              <a:gd name="connsiteX160" fmla="*/ 94244 w 10209094"/>
              <a:gd name="connsiteY160" fmla="*/ 5815130 h 10171112"/>
              <a:gd name="connsiteX161" fmla="*/ 8418 w 10209094"/>
              <a:gd name="connsiteY161" fmla="*/ 5664923 h 10171112"/>
              <a:gd name="connsiteX162" fmla="*/ 51331 w 10209094"/>
              <a:gd name="connsiteY162" fmla="*/ 5493259 h 10171112"/>
              <a:gd name="connsiteX163" fmla="*/ 180070 w 10209094"/>
              <a:gd name="connsiteY163" fmla="*/ 5407427 h 10171112"/>
              <a:gd name="connsiteX164" fmla="*/ 866674 w 10209094"/>
              <a:gd name="connsiteY164" fmla="*/ 5278679 h 10171112"/>
              <a:gd name="connsiteX165" fmla="*/ 845218 w 10209094"/>
              <a:gd name="connsiteY165" fmla="*/ 4978266 h 10171112"/>
              <a:gd name="connsiteX166" fmla="*/ 180070 w 10209094"/>
              <a:gd name="connsiteY166" fmla="*/ 4849518 h 10171112"/>
              <a:gd name="connsiteX167" fmla="*/ 51331 w 10209094"/>
              <a:gd name="connsiteY167" fmla="*/ 4763686 h 10171112"/>
              <a:gd name="connsiteX168" fmla="*/ 8418 w 10209094"/>
              <a:gd name="connsiteY168" fmla="*/ 4592021 h 10171112"/>
              <a:gd name="connsiteX169" fmla="*/ 72788 w 10209094"/>
              <a:gd name="connsiteY169" fmla="*/ 4441815 h 10171112"/>
              <a:gd name="connsiteX170" fmla="*/ 222982 w 10209094"/>
              <a:gd name="connsiteY170" fmla="*/ 4398899 h 10171112"/>
              <a:gd name="connsiteX171" fmla="*/ 909587 w 10209094"/>
              <a:gd name="connsiteY171" fmla="*/ 4398899 h 10171112"/>
              <a:gd name="connsiteX172" fmla="*/ 973956 w 10209094"/>
              <a:gd name="connsiteY172" fmla="*/ 4098486 h 10171112"/>
              <a:gd name="connsiteX173" fmla="*/ 330264 w 10209094"/>
              <a:gd name="connsiteY173" fmla="*/ 3840990 h 10171112"/>
              <a:gd name="connsiteX174" fmla="*/ 222982 w 10209094"/>
              <a:gd name="connsiteY174" fmla="*/ 3712241 h 10171112"/>
              <a:gd name="connsiteX175" fmla="*/ 201526 w 10209094"/>
              <a:gd name="connsiteY175" fmla="*/ 3562035 h 10171112"/>
              <a:gd name="connsiteX176" fmla="*/ 308808 w 10209094"/>
              <a:gd name="connsiteY176" fmla="*/ 3433287 h 10171112"/>
              <a:gd name="connsiteX177" fmla="*/ 480459 w 10209094"/>
              <a:gd name="connsiteY177" fmla="*/ 3390371 h 10171112"/>
              <a:gd name="connsiteX178" fmla="*/ 1145607 w 10209094"/>
              <a:gd name="connsiteY178" fmla="*/ 3540577 h 10171112"/>
              <a:gd name="connsiteX179" fmla="*/ 1252889 w 10209094"/>
              <a:gd name="connsiteY179" fmla="*/ 3261623 h 10171112"/>
              <a:gd name="connsiteX180" fmla="*/ 695023 w 10209094"/>
              <a:gd name="connsiteY180" fmla="*/ 2875378 h 10171112"/>
              <a:gd name="connsiteX181" fmla="*/ 609198 w 10209094"/>
              <a:gd name="connsiteY181" fmla="*/ 2746630 h 10171112"/>
              <a:gd name="connsiteX182" fmla="*/ 630654 w 10209094"/>
              <a:gd name="connsiteY182" fmla="*/ 2574965 h 10171112"/>
              <a:gd name="connsiteX183" fmla="*/ 759392 w 10209094"/>
              <a:gd name="connsiteY183" fmla="*/ 2489133 h 10171112"/>
              <a:gd name="connsiteX184" fmla="*/ 931043 w 10209094"/>
              <a:gd name="connsiteY184" fmla="*/ 2489133 h 10171112"/>
              <a:gd name="connsiteX185" fmla="*/ 1553279 w 10209094"/>
              <a:gd name="connsiteY185" fmla="*/ 2768088 h 10171112"/>
              <a:gd name="connsiteX186" fmla="*/ 1724930 w 10209094"/>
              <a:gd name="connsiteY186" fmla="*/ 2532049 h 10171112"/>
              <a:gd name="connsiteX187" fmla="*/ 1252889 w 10209094"/>
              <a:gd name="connsiteY187" fmla="*/ 2017056 h 10171112"/>
              <a:gd name="connsiteX188" fmla="*/ 1209977 w 10209094"/>
              <a:gd name="connsiteY188" fmla="*/ 1866850 h 10171112"/>
              <a:gd name="connsiteX189" fmla="*/ 1252889 w 10209094"/>
              <a:gd name="connsiteY189" fmla="*/ 1716644 h 10171112"/>
              <a:gd name="connsiteX190" fmla="*/ 1403084 w 10209094"/>
              <a:gd name="connsiteY190" fmla="*/ 1652269 h 10171112"/>
              <a:gd name="connsiteX191" fmla="*/ 1553279 w 10209094"/>
              <a:gd name="connsiteY191" fmla="*/ 1673727 h 10171112"/>
              <a:gd name="connsiteX192" fmla="*/ 2111145 w 10209094"/>
              <a:gd name="connsiteY192" fmla="*/ 2081430 h 10171112"/>
              <a:gd name="connsiteX193" fmla="*/ 2347166 w 10209094"/>
              <a:gd name="connsiteY193" fmla="*/ 1888308 h 10171112"/>
              <a:gd name="connsiteX194" fmla="*/ 1982407 w 10209094"/>
              <a:gd name="connsiteY194" fmla="*/ 1308941 h 10171112"/>
              <a:gd name="connsiteX195" fmla="*/ 1960951 w 10209094"/>
              <a:gd name="connsiteY195" fmla="*/ 1137276 h 10171112"/>
              <a:gd name="connsiteX196" fmla="*/ 2046776 w 10209094"/>
              <a:gd name="connsiteY196" fmla="*/ 1008528 h 10171112"/>
              <a:gd name="connsiteX197" fmla="*/ 2196971 w 10209094"/>
              <a:gd name="connsiteY197" fmla="*/ 965612 h 10171112"/>
              <a:gd name="connsiteX198" fmla="*/ 2347166 w 10209094"/>
              <a:gd name="connsiteY198" fmla="*/ 1029986 h 10171112"/>
              <a:gd name="connsiteX199" fmla="*/ 2819206 w 10209094"/>
              <a:gd name="connsiteY199" fmla="*/ 1544979 h 10171112"/>
              <a:gd name="connsiteX200" fmla="*/ 3076683 w 10209094"/>
              <a:gd name="connsiteY200" fmla="*/ 1394773 h 10171112"/>
              <a:gd name="connsiteX201" fmla="*/ 2840663 w 10209094"/>
              <a:gd name="connsiteY201" fmla="*/ 751032 h 10171112"/>
              <a:gd name="connsiteX202" fmla="*/ 2862119 w 10209094"/>
              <a:gd name="connsiteY202" fmla="*/ 579367 h 10171112"/>
              <a:gd name="connsiteX203" fmla="*/ 2969401 w 10209094"/>
              <a:gd name="connsiteY203" fmla="*/ 472077 h 10171112"/>
              <a:gd name="connsiteX204" fmla="*/ 3141052 w 10209094"/>
              <a:gd name="connsiteY204" fmla="*/ 450619 h 10171112"/>
              <a:gd name="connsiteX205" fmla="*/ 3269791 w 10209094"/>
              <a:gd name="connsiteY205" fmla="*/ 557909 h 10171112"/>
              <a:gd name="connsiteX206" fmla="*/ 3613093 w 10209094"/>
              <a:gd name="connsiteY206" fmla="*/ 1137276 h 10171112"/>
              <a:gd name="connsiteX207" fmla="*/ 3892026 w 10209094"/>
              <a:gd name="connsiteY207" fmla="*/ 1051444 h 10171112"/>
              <a:gd name="connsiteX208" fmla="*/ 3806201 w 10209094"/>
              <a:gd name="connsiteY208" fmla="*/ 364787 h 10171112"/>
              <a:gd name="connsiteX209" fmla="*/ 3849113 w 10209094"/>
              <a:gd name="connsiteY209" fmla="*/ 214581 h 10171112"/>
              <a:gd name="connsiteX210" fmla="*/ 3977852 w 10209094"/>
              <a:gd name="connsiteY210" fmla="*/ 128748 h 10171112"/>
              <a:gd name="connsiteX211" fmla="*/ 4149503 w 10209094"/>
              <a:gd name="connsiteY211" fmla="*/ 150206 h 10171112"/>
              <a:gd name="connsiteX212" fmla="*/ 4256785 w 10209094"/>
              <a:gd name="connsiteY212" fmla="*/ 278955 h 10171112"/>
              <a:gd name="connsiteX213" fmla="*/ 4471349 w 10209094"/>
              <a:gd name="connsiteY213" fmla="*/ 922696 h 10171112"/>
              <a:gd name="connsiteX214" fmla="*/ 4771739 w 10209094"/>
              <a:gd name="connsiteY214" fmla="*/ 879780 h 10171112"/>
              <a:gd name="connsiteX215" fmla="*/ 4814651 w 10209094"/>
              <a:gd name="connsiteY215" fmla="*/ 214581 h 10171112"/>
              <a:gd name="connsiteX216" fmla="*/ 4900477 w 10209094"/>
              <a:gd name="connsiteY216" fmla="*/ 64374 h 10171112"/>
              <a:gd name="connsiteX217" fmla="*/ 5050672 w 10209094"/>
              <a:gd name="connsiteY217" fmla="*/ 0 h 101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0209094" h="10171112">
                <a:moveTo>
                  <a:pt x="5104312" y="2075656"/>
                </a:moveTo>
                <a:cubicBezTo>
                  <a:pt x="3441990" y="2075656"/>
                  <a:pt x="2094412" y="3423234"/>
                  <a:pt x="2094412" y="5085556"/>
                </a:cubicBezTo>
                <a:cubicBezTo>
                  <a:pt x="2094412" y="6747878"/>
                  <a:pt x="3441990" y="8095456"/>
                  <a:pt x="5104312" y="8095456"/>
                </a:cubicBezTo>
                <a:cubicBezTo>
                  <a:pt x="6766634" y="8095456"/>
                  <a:pt x="8114212" y="6747878"/>
                  <a:pt x="8114212" y="5085556"/>
                </a:cubicBezTo>
                <a:cubicBezTo>
                  <a:pt x="8114212" y="3423234"/>
                  <a:pt x="6766634" y="2075656"/>
                  <a:pt x="5104312" y="2075656"/>
                </a:cubicBezTo>
                <a:close/>
                <a:moveTo>
                  <a:pt x="5050672" y="0"/>
                </a:moveTo>
                <a:cubicBezTo>
                  <a:pt x="5115041" y="0"/>
                  <a:pt x="5157954" y="21458"/>
                  <a:pt x="5200867" y="64374"/>
                </a:cubicBezTo>
                <a:cubicBezTo>
                  <a:pt x="5243779" y="107290"/>
                  <a:pt x="5286692" y="150206"/>
                  <a:pt x="5286692" y="214581"/>
                </a:cubicBezTo>
                <a:cubicBezTo>
                  <a:pt x="5286692" y="278955"/>
                  <a:pt x="5329605" y="600825"/>
                  <a:pt x="5351061" y="879780"/>
                </a:cubicBezTo>
                <a:cubicBezTo>
                  <a:pt x="5415430" y="879780"/>
                  <a:pt x="5458343" y="879780"/>
                  <a:pt x="5501256" y="901238"/>
                </a:cubicBezTo>
                <a:cubicBezTo>
                  <a:pt x="5544169" y="901238"/>
                  <a:pt x="5608538" y="901238"/>
                  <a:pt x="5651451" y="922696"/>
                </a:cubicBezTo>
                <a:cubicBezTo>
                  <a:pt x="5737276" y="643741"/>
                  <a:pt x="5823102" y="321871"/>
                  <a:pt x="5844558" y="257497"/>
                </a:cubicBezTo>
                <a:cubicBezTo>
                  <a:pt x="5866015" y="214581"/>
                  <a:pt x="5908928" y="171664"/>
                  <a:pt x="5951840" y="128748"/>
                </a:cubicBezTo>
                <a:cubicBezTo>
                  <a:pt x="5994753" y="107290"/>
                  <a:pt x="6059122" y="107290"/>
                  <a:pt x="6123492" y="107290"/>
                </a:cubicBezTo>
                <a:cubicBezTo>
                  <a:pt x="6166404" y="128748"/>
                  <a:pt x="6230774" y="150206"/>
                  <a:pt x="6252230" y="193123"/>
                </a:cubicBezTo>
                <a:cubicBezTo>
                  <a:pt x="6295143" y="236039"/>
                  <a:pt x="6316599" y="300413"/>
                  <a:pt x="6316599" y="343329"/>
                </a:cubicBezTo>
                <a:cubicBezTo>
                  <a:pt x="6295143" y="407703"/>
                  <a:pt x="6273686" y="729574"/>
                  <a:pt x="6230774" y="1029986"/>
                </a:cubicBezTo>
                <a:cubicBezTo>
                  <a:pt x="6338056" y="1051444"/>
                  <a:pt x="6423881" y="1094360"/>
                  <a:pt x="6509707" y="1115818"/>
                </a:cubicBezTo>
                <a:cubicBezTo>
                  <a:pt x="6659901" y="858322"/>
                  <a:pt x="6810096" y="579367"/>
                  <a:pt x="6853009" y="514993"/>
                </a:cubicBezTo>
                <a:cubicBezTo>
                  <a:pt x="6874465" y="472077"/>
                  <a:pt x="6917378" y="429161"/>
                  <a:pt x="6981747" y="429161"/>
                </a:cubicBezTo>
                <a:cubicBezTo>
                  <a:pt x="7024660" y="407703"/>
                  <a:pt x="7089029" y="407703"/>
                  <a:pt x="7131942" y="429161"/>
                </a:cubicBezTo>
                <a:cubicBezTo>
                  <a:pt x="7196311" y="450619"/>
                  <a:pt x="7239224" y="493535"/>
                  <a:pt x="7260681" y="536451"/>
                </a:cubicBezTo>
                <a:cubicBezTo>
                  <a:pt x="7282137" y="600825"/>
                  <a:pt x="7282137" y="643741"/>
                  <a:pt x="7282137" y="708116"/>
                </a:cubicBezTo>
                <a:cubicBezTo>
                  <a:pt x="7260681" y="772490"/>
                  <a:pt x="7153399" y="1072902"/>
                  <a:pt x="7067573" y="1351857"/>
                </a:cubicBezTo>
                <a:cubicBezTo>
                  <a:pt x="7153399" y="1394773"/>
                  <a:pt x="7239224" y="1437689"/>
                  <a:pt x="7325050" y="1502063"/>
                </a:cubicBezTo>
                <a:cubicBezTo>
                  <a:pt x="7518157" y="1266025"/>
                  <a:pt x="7732721" y="1029986"/>
                  <a:pt x="7775634" y="987070"/>
                </a:cubicBezTo>
                <a:cubicBezTo>
                  <a:pt x="7818547" y="944154"/>
                  <a:pt x="7861460" y="922696"/>
                  <a:pt x="7925829" y="901238"/>
                </a:cubicBezTo>
                <a:cubicBezTo>
                  <a:pt x="7968742" y="901238"/>
                  <a:pt x="8033111" y="922696"/>
                  <a:pt x="8076024" y="944154"/>
                </a:cubicBezTo>
                <a:cubicBezTo>
                  <a:pt x="8118936" y="987070"/>
                  <a:pt x="8161849" y="1029986"/>
                  <a:pt x="8161849" y="1094360"/>
                </a:cubicBezTo>
                <a:cubicBezTo>
                  <a:pt x="8183306" y="1137276"/>
                  <a:pt x="8183306" y="1201651"/>
                  <a:pt x="8140393" y="1244567"/>
                </a:cubicBezTo>
                <a:cubicBezTo>
                  <a:pt x="8118936" y="1308941"/>
                  <a:pt x="7947285" y="1587895"/>
                  <a:pt x="7797090" y="1845392"/>
                </a:cubicBezTo>
                <a:cubicBezTo>
                  <a:pt x="7882916" y="1909766"/>
                  <a:pt x="7947285" y="1974140"/>
                  <a:pt x="8033111" y="2038514"/>
                </a:cubicBezTo>
                <a:cubicBezTo>
                  <a:pt x="8269131" y="1866850"/>
                  <a:pt x="8526608" y="1652269"/>
                  <a:pt x="8569520" y="1630811"/>
                </a:cubicBezTo>
                <a:cubicBezTo>
                  <a:pt x="8612433" y="1587895"/>
                  <a:pt x="8676802" y="1566437"/>
                  <a:pt x="8741172" y="1587895"/>
                </a:cubicBezTo>
                <a:cubicBezTo>
                  <a:pt x="8784084" y="1587895"/>
                  <a:pt x="8848454" y="1609353"/>
                  <a:pt x="8869910" y="1652269"/>
                </a:cubicBezTo>
                <a:cubicBezTo>
                  <a:pt x="8912823" y="1695186"/>
                  <a:pt x="8934279" y="1759560"/>
                  <a:pt x="8934279" y="1802476"/>
                </a:cubicBezTo>
                <a:cubicBezTo>
                  <a:pt x="8934279" y="1866850"/>
                  <a:pt x="8934279" y="1909766"/>
                  <a:pt x="8891366" y="1952682"/>
                </a:cubicBezTo>
                <a:cubicBezTo>
                  <a:pt x="8848454" y="2017056"/>
                  <a:pt x="8633890" y="2253095"/>
                  <a:pt x="8419326" y="2467675"/>
                </a:cubicBezTo>
                <a:cubicBezTo>
                  <a:pt x="8483695" y="2553507"/>
                  <a:pt x="8548064" y="2617881"/>
                  <a:pt x="8612433" y="2703713"/>
                </a:cubicBezTo>
                <a:cubicBezTo>
                  <a:pt x="8869910" y="2574965"/>
                  <a:pt x="9170300" y="2446217"/>
                  <a:pt x="9234669" y="2424759"/>
                </a:cubicBezTo>
                <a:cubicBezTo>
                  <a:pt x="9277582" y="2381843"/>
                  <a:pt x="9341951" y="2381843"/>
                  <a:pt x="9384864" y="2403301"/>
                </a:cubicBezTo>
                <a:cubicBezTo>
                  <a:pt x="9449233" y="2424759"/>
                  <a:pt x="9492146" y="2467675"/>
                  <a:pt x="9513602" y="2510591"/>
                </a:cubicBezTo>
                <a:cubicBezTo>
                  <a:pt x="9556515" y="2553507"/>
                  <a:pt x="9556515" y="2617881"/>
                  <a:pt x="9556515" y="2682255"/>
                </a:cubicBezTo>
                <a:cubicBezTo>
                  <a:pt x="9535058" y="2725171"/>
                  <a:pt x="9513602" y="2768088"/>
                  <a:pt x="9470689" y="2811004"/>
                </a:cubicBezTo>
                <a:cubicBezTo>
                  <a:pt x="9406320" y="2853920"/>
                  <a:pt x="9148843" y="3047042"/>
                  <a:pt x="8912823" y="3218706"/>
                </a:cubicBezTo>
                <a:cubicBezTo>
                  <a:pt x="8955736" y="3304539"/>
                  <a:pt x="8998648" y="3390371"/>
                  <a:pt x="9041561" y="3476203"/>
                </a:cubicBezTo>
                <a:cubicBezTo>
                  <a:pt x="9320494" y="3411829"/>
                  <a:pt x="9642340" y="3347455"/>
                  <a:pt x="9706709" y="3325997"/>
                </a:cubicBezTo>
                <a:cubicBezTo>
                  <a:pt x="9749622" y="3304539"/>
                  <a:pt x="9813991" y="3325997"/>
                  <a:pt x="9856904" y="3347455"/>
                </a:cubicBezTo>
                <a:cubicBezTo>
                  <a:pt x="9899817" y="3368913"/>
                  <a:pt x="9942730" y="3411829"/>
                  <a:pt x="9964186" y="3476203"/>
                </a:cubicBezTo>
                <a:cubicBezTo>
                  <a:pt x="9985643" y="3540577"/>
                  <a:pt x="9985643" y="3583493"/>
                  <a:pt x="9964186" y="3647867"/>
                </a:cubicBezTo>
                <a:cubicBezTo>
                  <a:pt x="9942730" y="3690783"/>
                  <a:pt x="9899817" y="3733699"/>
                  <a:pt x="9856904" y="3755158"/>
                </a:cubicBezTo>
                <a:cubicBezTo>
                  <a:pt x="9792535" y="3776616"/>
                  <a:pt x="9492146" y="3905364"/>
                  <a:pt x="9213212" y="4034112"/>
                </a:cubicBezTo>
                <a:cubicBezTo>
                  <a:pt x="9256125" y="4119944"/>
                  <a:pt x="9277582" y="4227235"/>
                  <a:pt x="9277582" y="4313067"/>
                </a:cubicBezTo>
                <a:cubicBezTo>
                  <a:pt x="9577971" y="4313067"/>
                  <a:pt x="9899817" y="4313067"/>
                  <a:pt x="9964186" y="4313067"/>
                </a:cubicBezTo>
                <a:cubicBezTo>
                  <a:pt x="10028555" y="4313067"/>
                  <a:pt x="10092925" y="4334525"/>
                  <a:pt x="10114381" y="4377441"/>
                </a:cubicBezTo>
                <a:cubicBezTo>
                  <a:pt x="10157294" y="4398899"/>
                  <a:pt x="10200207" y="4463273"/>
                  <a:pt x="10200207" y="4506189"/>
                </a:cubicBezTo>
                <a:cubicBezTo>
                  <a:pt x="10200207" y="4570563"/>
                  <a:pt x="10200207" y="4634937"/>
                  <a:pt x="10157294" y="4677853"/>
                </a:cubicBezTo>
                <a:cubicBezTo>
                  <a:pt x="10135837" y="4720770"/>
                  <a:pt x="10092925" y="4763686"/>
                  <a:pt x="10028555" y="4763686"/>
                </a:cubicBezTo>
                <a:cubicBezTo>
                  <a:pt x="9964186" y="4785144"/>
                  <a:pt x="9642340" y="4849518"/>
                  <a:pt x="9363407" y="4913892"/>
                </a:cubicBezTo>
                <a:cubicBezTo>
                  <a:pt x="9363407" y="4999724"/>
                  <a:pt x="9363407" y="5107014"/>
                  <a:pt x="9363407" y="5192846"/>
                </a:cubicBezTo>
                <a:cubicBezTo>
                  <a:pt x="9642340" y="5257221"/>
                  <a:pt x="9964186" y="5321595"/>
                  <a:pt x="10028555" y="5321595"/>
                </a:cubicBezTo>
                <a:cubicBezTo>
                  <a:pt x="10092925" y="5343053"/>
                  <a:pt x="10135837" y="5364511"/>
                  <a:pt x="10178750" y="5428885"/>
                </a:cubicBezTo>
                <a:cubicBezTo>
                  <a:pt x="10200207" y="5471801"/>
                  <a:pt x="10221663" y="5514717"/>
                  <a:pt x="10200207" y="5579091"/>
                </a:cubicBezTo>
                <a:cubicBezTo>
                  <a:pt x="10200207" y="5643465"/>
                  <a:pt x="10178750" y="5686381"/>
                  <a:pt x="10135837" y="5729298"/>
                </a:cubicBezTo>
                <a:cubicBezTo>
                  <a:pt x="10092925" y="5750756"/>
                  <a:pt x="10050012" y="5793672"/>
                  <a:pt x="9985643" y="5793672"/>
                </a:cubicBezTo>
                <a:cubicBezTo>
                  <a:pt x="9921273" y="5793672"/>
                  <a:pt x="9599428" y="5793672"/>
                  <a:pt x="9299038" y="5793672"/>
                </a:cubicBezTo>
                <a:cubicBezTo>
                  <a:pt x="9277582" y="5879504"/>
                  <a:pt x="9256125" y="5986794"/>
                  <a:pt x="9234669" y="6072626"/>
                </a:cubicBezTo>
                <a:cubicBezTo>
                  <a:pt x="9513602" y="6179916"/>
                  <a:pt x="9813991" y="6308665"/>
                  <a:pt x="9878361" y="6330123"/>
                </a:cubicBezTo>
                <a:cubicBezTo>
                  <a:pt x="9921273" y="6351581"/>
                  <a:pt x="9964186" y="6394497"/>
                  <a:pt x="9985643" y="6458871"/>
                </a:cubicBezTo>
                <a:cubicBezTo>
                  <a:pt x="10007099" y="6501787"/>
                  <a:pt x="10007099" y="6566161"/>
                  <a:pt x="10007099" y="6609077"/>
                </a:cubicBezTo>
                <a:cubicBezTo>
                  <a:pt x="9985643" y="6673451"/>
                  <a:pt x="9942730" y="6716367"/>
                  <a:pt x="9899817" y="6737825"/>
                </a:cubicBezTo>
                <a:cubicBezTo>
                  <a:pt x="9856904" y="6780741"/>
                  <a:pt x="9792535" y="6780741"/>
                  <a:pt x="9728166" y="6780741"/>
                </a:cubicBezTo>
                <a:cubicBezTo>
                  <a:pt x="9663797" y="6759283"/>
                  <a:pt x="9341951" y="6694909"/>
                  <a:pt x="9063018" y="6630535"/>
                </a:cubicBezTo>
                <a:cubicBezTo>
                  <a:pt x="9020105" y="6716367"/>
                  <a:pt x="8998648" y="6823657"/>
                  <a:pt x="8955736" y="6909489"/>
                </a:cubicBezTo>
                <a:cubicBezTo>
                  <a:pt x="9191756" y="7059696"/>
                  <a:pt x="9449233" y="7252819"/>
                  <a:pt x="9513602" y="7295735"/>
                </a:cubicBezTo>
                <a:cubicBezTo>
                  <a:pt x="9556515" y="7317193"/>
                  <a:pt x="9577971" y="7381567"/>
                  <a:pt x="9599428" y="7424483"/>
                </a:cubicBezTo>
                <a:cubicBezTo>
                  <a:pt x="9599428" y="7488857"/>
                  <a:pt x="9599428" y="7531773"/>
                  <a:pt x="9577971" y="7596147"/>
                </a:cubicBezTo>
                <a:cubicBezTo>
                  <a:pt x="9535058" y="7639063"/>
                  <a:pt x="9492146" y="7681979"/>
                  <a:pt x="9449233" y="7703437"/>
                </a:cubicBezTo>
                <a:cubicBezTo>
                  <a:pt x="9406320" y="7703437"/>
                  <a:pt x="9341951" y="7724895"/>
                  <a:pt x="9277582" y="7681979"/>
                </a:cubicBezTo>
                <a:cubicBezTo>
                  <a:pt x="9213212" y="7660521"/>
                  <a:pt x="8934279" y="7531773"/>
                  <a:pt x="8655346" y="7403025"/>
                </a:cubicBezTo>
                <a:cubicBezTo>
                  <a:pt x="8612433" y="7488857"/>
                  <a:pt x="8548064" y="7574689"/>
                  <a:pt x="8483695" y="7660521"/>
                </a:cubicBezTo>
                <a:cubicBezTo>
                  <a:pt x="8676802" y="7875101"/>
                  <a:pt x="8912823" y="8111140"/>
                  <a:pt x="8955736" y="8154056"/>
                </a:cubicBezTo>
                <a:cubicBezTo>
                  <a:pt x="8998648" y="8196972"/>
                  <a:pt x="9020105" y="8239888"/>
                  <a:pt x="9020105" y="8304263"/>
                </a:cubicBezTo>
                <a:cubicBezTo>
                  <a:pt x="9020105" y="8347179"/>
                  <a:pt x="8998648" y="8411553"/>
                  <a:pt x="8955736" y="8454469"/>
                </a:cubicBezTo>
                <a:cubicBezTo>
                  <a:pt x="8912823" y="8497385"/>
                  <a:pt x="8869910" y="8518843"/>
                  <a:pt x="8805541" y="8540301"/>
                </a:cubicBezTo>
                <a:cubicBezTo>
                  <a:pt x="8762628" y="8540301"/>
                  <a:pt x="8698259" y="8518843"/>
                  <a:pt x="8655346" y="8497385"/>
                </a:cubicBezTo>
                <a:cubicBezTo>
                  <a:pt x="8590977" y="8454469"/>
                  <a:pt x="8333500" y="8261346"/>
                  <a:pt x="8097480" y="8089682"/>
                </a:cubicBezTo>
                <a:cubicBezTo>
                  <a:pt x="8011654" y="8154056"/>
                  <a:pt x="7947285" y="8218430"/>
                  <a:pt x="7882916" y="8282805"/>
                </a:cubicBezTo>
                <a:cubicBezTo>
                  <a:pt x="8033111" y="8540301"/>
                  <a:pt x="8204762" y="8819255"/>
                  <a:pt x="8226218" y="8883629"/>
                </a:cubicBezTo>
                <a:cubicBezTo>
                  <a:pt x="8269131" y="8926546"/>
                  <a:pt x="8269131" y="8990920"/>
                  <a:pt x="8247675" y="9033836"/>
                </a:cubicBezTo>
                <a:cubicBezTo>
                  <a:pt x="8247675" y="9098210"/>
                  <a:pt x="8204762" y="9141126"/>
                  <a:pt x="8161849" y="9162584"/>
                </a:cubicBezTo>
                <a:cubicBezTo>
                  <a:pt x="8118936" y="9205500"/>
                  <a:pt x="8054567" y="9226958"/>
                  <a:pt x="8011654" y="9205500"/>
                </a:cubicBezTo>
                <a:cubicBezTo>
                  <a:pt x="7947285" y="9205500"/>
                  <a:pt x="7904372" y="9184042"/>
                  <a:pt x="7861460" y="9141126"/>
                </a:cubicBezTo>
                <a:cubicBezTo>
                  <a:pt x="7818547" y="9098210"/>
                  <a:pt x="7603983" y="8862171"/>
                  <a:pt x="7389419" y="8647591"/>
                </a:cubicBezTo>
                <a:cubicBezTo>
                  <a:pt x="7303593" y="8690507"/>
                  <a:pt x="7239224" y="8733423"/>
                  <a:pt x="7131942" y="8797797"/>
                </a:cubicBezTo>
                <a:cubicBezTo>
                  <a:pt x="7239224" y="9055294"/>
                  <a:pt x="7346506" y="9377164"/>
                  <a:pt x="7367963" y="9441539"/>
                </a:cubicBezTo>
                <a:cubicBezTo>
                  <a:pt x="7389419" y="9484455"/>
                  <a:pt x="7389419" y="9548829"/>
                  <a:pt x="7346506" y="9591745"/>
                </a:cubicBezTo>
                <a:cubicBezTo>
                  <a:pt x="7325050" y="9634661"/>
                  <a:pt x="7303593" y="9677577"/>
                  <a:pt x="7239224" y="9699035"/>
                </a:cubicBezTo>
                <a:cubicBezTo>
                  <a:pt x="7196311" y="9741951"/>
                  <a:pt x="7131942" y="9741951"/>
                  <a:pt x="7067573" y="9720493"/>
                </a:cubicBezTo>
                <a:cubicBezTo>
                  <a:pt x="7024660" y="9699035"/>
                  <a:pt x="6981747" y="9677577"/>
                  <a:pt x="6938835" y="9613203"/>
                </a:cubicBezTo>
                <a:cubicBezTo>
                  <a:pt x="6917378" y="9570287"/>
                  <a:pt x="6745727" y="9291332"/>
                  <a:pt x="6595532" y="9033836"/>
                </a:cubicBezTo>
                <a:cubicBezTo>
                  <a:pt x="6509707" y="9076752"/>
                  <a:pt x="6423881" y="9098210"/>
                  <a:pt x="6316599" y="9119668"/>
                </a:cubicBezTo>
                <a:cubicBezTo>
                  <a:pt x="6359512" y="9420081"/>
                  <a:pt x="6402425" y="9741951"/>
                  <a:pt x="6402425" y="9806325"/>
                </a:cubicBezTo>
                <a:cubicBezTo>
                  <a:pt x="6423881" y="9849241"/>
                  <a:pt x="6402425" y="9913615"/>
                  <a:pt x="6359512" y="9956532"/>
                </a:cubicBezTo>
                <a:cubicBezTo>
                  <a:pt x="6338056" y="9999448"/>
                  <a:pt x="6273686" y="10042364"/>
                  <a:pt x="6230774" y="10042364"/>
                </a:cubicBezTo>
                <a:cubicBezTo>
                  <a:pt x="6166404" y="10063822"/>
                  <a:pt x="6102035" y="10042364"/>
                  <a:pt x="6059122" y="10020906"/>
                </a:cubicBezTo>
                <a:cubicBezTo>
                  <a:pt x="6016210" y="9999448"/>
                  <a:pt x="5973297" y="9956532"/>
                  <a:pt x="5951840" y="9892157"/>
                </a:cubicBezTo>
                <a:cubicBezTo>
                  <a:pt x="5930384" y="9827783"/>
                  <a:pt x="5823102" y="9527371"/>
                  <a:pt x="5737276" y="9248416"/>
                </a:cubicBezTo>
                <a:cubicBezTo>
                  <a:pt x="5651451" y="9269874"/>
                  <a:pt x="5544169" y="9269874"/>
                  <a:pt x="5436887" y="9291332"/>
                </a:cubicBezTo>
                <a:cubicBezTo>
                  <a:pt x="5415430" y="9570287"/>
                  <a:pt x="5393974" y="9892157"/>
                  <a:pt x="5393974" y="9956532"/>
                </a:cubicBezTo>
                <a:cubicBezTo>
                  <a:pt x="5393974" y="10020906"/>
                  <a:pt x="5351061" y="10063822"/>
                  <a:pt x="5308149" y="10106738"/>
                </a:cubicBezTo>
                <a:cubicBezTo>
                  <a:pt x="5265236" y="10149654"/>
                  <a:pt x="5222323" y="10171112"/>
                  <a:pt x="5157954" y="10171112"/>
                </a:cubicBezTo>
                <a:cubicBezTo>
                  <a:pt x="5093585" y="10171112"/>
                  <a:pt x="5050672" y="10149654"/>
                  <a:pt x="5007759" y="10106738"/>
                </a:cubicBezTo>
                <a:cubicBezTo>
                  <a:pt x="4964846" y="10085280"/>
                  <a:pt x="4921933" y="10020906"/>
                  <a:pt x="4921933" y="9977990"/>
                </a:cubicBezTo>
                <a:cubicBezTo>
                  <a:pt x="4921933" y="9892157"/>
                  <a:pt x="4879021" y="9570287"/>
                  <a:pt x="4857564" y="9291332"/>
                </a:cubicBezTo>
                <a:cubicBezTo>
                  <a:pt x="4814651" y="9291332"/>
                  <a:pt x="4750282" y="9291332"/>
                  <a:pt x="4707369" y="9269874"/>
                </a:cubicBezTo>
                <a:cubicBezTo>
                  <a:pt x="4664457" y="9269874"/>
                  <a:pt x="4600087" y="9269874"/>
                  <a:pt x="4557175" y="9269874"/>
                </a:cubicBezTo>
                <a:cubicBezTo>
                  <a:pt x="4471349" y="9548829"/>
                  <a:pt x="4385523" y="9849241"/>
                  <a:pt x="4364067" y="9913615"/>
                </a:cubicBezTo>
                <a:cubicBezTo>
                  <a:pt x="4342611" y="9977990"/>
                  <a:pt x="4299698" y="10020906"/>
                  <a:pt x="4256785" y="10042364"/>
                </a:cubicBezTo>
                <a:cubicBezTo>
                  <a:pt x="4213872" y="10063822"/>
                  <a:pt x="4149503" y="10085280"/>
                  <a:pt x="4085134" y="10063822"/>
                </a:cubicBezTo>
                <a:cubicBezTo>
                  <a:pt x="4042221" y="10042364"/>
                  <a:pt x="3977852" y="10020906"/>
                  <a:pt x="3956395" y="9977990"/>
                </a:cubicBezTo>
                <a:cubicBezTo>
                  <a:pt x="3913483" y="9935074"/>
                  <a:pt x="3892026" y="9870699"/>
                  <a:pt x="3913483" y="9827783"/>
                </a:cubicBezTo>
                <a:cubicBezTo>
                  <a:pt x="3913483" y="9763409"/>
                  <a:pt x="3934939" y="9441539"/>
                  <a:pt x="3977852" y="9141126"/>
                </a:cubicBezTo>
                <a:cubicBezTo>
                  <a:pt x="3870570" y="9119668"/>
                  <a:pt x="3784744" y="9098210"/>
                  <a:pt x="3698919" y="9055294"/>
                </a:cubicBezTo>
                <a:cubicBezTo>
                  <a:pt x="3548724" y="9312790"/>
                  <a:pt x="3398529" y="9591745"/>
                  <a:pt x="3355616" y="9656119"/>
                </a:cubicBezTo>
                <a:cubicBezTo>
                  <a:pt x="3334160" y="9699035"/>
                  <a:pt x="3291247" y="9741951"/>
                  <a:pt x="3226878" y="9741951"/>
                </a:cubicBezTo>
                <a:cubicBezTo>
                  <a:pt x="3183965" y="9763409"/>
                  <a:pt x="3119596" y="9763409"/>
                  <a:pt x="3076683" y="9741951"/>
                </a:cubicBezTo>
                <a:cubicBezTo>
                  <a:pt x="3012314" y="9720493"/>
                  <a:pt x="2969401" y="9677577"/>
                  <a:pt x="2947945" y="9634661"/>
                </a:cubicBezTo>
                <a:cubicBezTo>
                  <a:pt x="2926488" y="9591745"/>
                  <a:pt x="2926488" y="9527371"/>
                  <a:pt x="2926488" y="9462997"/>
                </a:cubicBezTo>
                <a:cubicBezTo>
                  <a:pt x="2947945" y="9398622"/>
                  <a:pt x="3055227" y="9098210"/>
                  <a:pt x="3141052" y="8819255"/>
                </a:cubicBezTo>
                <a:cubicBezTo>
                  <a:pt x="3055227" y="8776339"/>
                  <a:pt x="2969401" y="8733423"/>
                  <a:pt x="2883576" y="8669049"/>
                </a:cubicBezTo>
                <a:cubicBezTo>
                  <a:pt x="2690468" y="8905088"/>
                  <a:pt x="2475904" y="9141126"/>
                  <a:pt x="2432991" y="9184042"/>
                </a:cubicBezTo>
                <a:cubicBezTo>
                  <a:pt x="2411535" y="9226958"/>
                  <a:pt x="2347166" y="9248416"/>
                  <a:pt x="2304253" y="9269874"/>
                </a:cubicBezTo>
                <a:cubicBezTo>
                  <a:pt x="2239884" y="9269874"/>
                  <a:pt x="2175515" y="9248416"/>
                  <a:pt x="2132602" y="9226958"/>
                </a:cubicBezTo>
                <a:cubicBezTo>
                  <a:pt x="2089689" y="9184042"/>
                  <a:pt x="2046776" y="9141126"/>
                  <a:pt x="2046776" y="9076752"/>
                </a:cubicBezTo>
                <a:cubicBezTo>
                  <a:pt x="2025320" y="9033836"/>
                  <a:pt x="2025320" y="8969462"/>
                  <a:pt x="2068232" y="8926546"/>
                </a:cubicBezTo>
                <a:cubicBezTo>
                  <a:pt x="2089689" y="8862171"/>
                  <a:pt x="2261340" y="8583217"/>
                  <a:pt x="2411535" y="8347179"/>
                </a:cubicBezTo>
                <a:cubicBezTo>
                  <a:pt x="2325709" y="8282805"/>
                  <a:pt x="2261340" y="8218430"/>
                  <a:pt x="2175515" y="8132598"/>
                </a:cubicBezTo>
                <a:cubicBezTo>
                  <a:pt x="1939494" y="8325721"/>
                  <a:pt x="1682017" y="8518843"/>
                  <a:pt x="1639105" y="8561759"/>
                </a:cubicBezTo>
                <a:cubicBezTo>
                  <a:pt x="1596192" y="8583217"/>
                  <a:pt x="1531823" y="8604675"/>
                  <a:pt x="1467453" y="8583217"/>
                </a:cubicBezTo>
                <a:cubicBezTo>
                  <a:pt x="1424541" y="8583217"/>
                  <a:pt x="1360171" y="8561759"/>
                  <a:pt x="1338715" y="8518843"/>
                </a:cubicBezTo>
                <a:cubicBezTo>
                  <a:pt x="1295802" y="8475927"/>
                  <a:pt x="1274346" y="8411553"/>
                  <a:pt x="1274346" y="8368637"/>
                </a:cubicBezTo>
                <a:cubicBezTo>
                  <a:pt x="1274346" y="8304263"/>
                  <a:pt x="1274346" y="8261346"/>
                  <a:pt x="1317259" y="8218430"/>
                </a:cubicBezTo>
                <a:cubicBezTo>
                  <a:pt x="1360171" y="8154056"/>
                  <a:pt x="1596192" y="7918017"/>
                  <a:pt x="1789299" y="7703437"/>
                </a:cubicBezTo>
                <a:cubicBezTo>
                  <a:pt x="1724930" y="7639063"/>
                  <a:pt x="1660561" y="7553231"/>
                  <a:pt x="1596192" y="7467399"/>
                </a:cubicBezTo>
                <a:cubicBezTo>
                  <a:pt x="1338715" y="7596147"/>
                  <a:pt x="1038325" y="7724895"/>
                  <a:pt x="973956" y="7767811"/>
                </a:cubicBezTo>
                <a:cubicBezTo>
                  <a:pt x="931043" y="7789269"/>
                  <a:pt x="866674" y="7789269"/>
                  <a:pt x="823761" y="7767811"/>
                </a:cubicBezTo>
                <a:cubicBezTo>
                  <a:pt x="759392" y="7746353"/>
                  <a:pt x="716480" y="7703437"/>
                  <a:pt x="695023" y="7660521"/>
                </a:cubicBezTo>
                <a:cubicBezTo>
                  <a:pt x="652110" y="7617605"/>
                  <a:pt x="652110" y="7553231"/>
                  <a:pt x="652110" y="7510315"/>
                </a:cubicBezTo>
                <a:cubicBezTo>
                  <a:pt x="673567" y="7445941"/>
                  <a:pt x="695023" y="7403025"/>
                  <a:pt x="737936" y="7360109"/>
                </a:cubicBezTo>
                <a:cubicBezTo>
                  <a:pt x="802305" y="7317193"/>
                  <a:pt x="1059782" y="7145528"/>
                  <a:pt x="1295802" y="6973863"/>
                </a:cubicBezTo>
                <a:cubicBezTo>
                  <a:pt x="1252889" y="6866573"/>
                  <a:pt x="1209977" y="6780741"/>
                  <a:pt x="1188520" y="6694909"/>
                </a:cubicBezTo>
                <a:cubicBezTo>
                  <a:pt x="888131" y="6759283"/>
                  <a:pt x="566285" y="6845115"/>
                  <a:pt x="501916" y="6845115"/>
                </a:cubicBezTo>
                <a:cubicBezTo>
                  <a:pt x="459003" y="6866573"/>
                  <a:pt x="394634" y="6845115"/>
                  <a:pt x="351721" y="6823657"/>
                </a:cubicBezTo>
                <a:cubicBezTo>
                  <a:pt x="308808" y="6802199"/>
                  <a:pt x="265895" y="6759283"/>
                  <a:pt x="244439" y="6694909"/>
                </a:cubicBezTo>
                <a:cubicBezTo>
                  <a:pt x="222982" y="6651993"/>
                  <a:pt x="222982" y="6587619"/>
                  <a:pt x="244439" y="6523245"/>
                </a:cubicBezTo>
                <a:cubicBezTo>
                  <a:pt x="265895" y="6480329"/>
                  <a:pt x="308808" y="6437413"/>
                  <a:pt x="351721" y="6415955"/>
                </a:cubicBezTo>
                <a:cubicBezTo>
                  <a:pt x="416090" y="6394497"/>
                  <a:pt x="716480" y="6265749"/>
                  <a:pt x="995413" y="6137000"/>
                </a:cubicBezTo>
                <a:cubicBezTo>
                  <a:pt x="973956" y="6051168"/>
                  <a:pt x="952500" y="5943878"/>
                  <a:pt x="931043" y="5858046"/>
                </a:cubicBezTo>
                <a:cubicBezTo>
                  <a:pt x="630654" y="5858046"/>
                  <a:pt x="308808" y="5858046"/>
                  <a:pt x="244439" y="5858046"/>
                </a:cubicBezTo>
                <a:cubicBezTo>
                  <a:pt x="180070" y="5858046"/>
                  <a:pt x="115700" y="5836588"/>
                  <a:pt x="94244" y="5815130"/>
                </a:cubicBezTo>
                <a:cubicBezTo>
                  <a:pt x="51331" y="5772214"/>
                  <a:pt x="8418" y="5707839"/>
                  <a:pt x="8418" y="5664923"/>
                </a:cubicBezTo>
                <a:cubicBezTo>
                  <a:pt x="8418" y="5600549"/>
                  <a:pt x="29875" y="5557633"/>
                  <a:pt x="51331" y="5493259"/>
                </a:cubicBezTo>
                <a:cubicBezTo>
                  <a:pt x="72788" y="5450343"/>
                  <a:pt x="137157" y="5428885"/>
                  <a:pt x="180070" y="5407427"/>
                </a:cubicBezTo>
                <a:cubicBezTo>
                  <a:pt x="244439" y="5385969"/>
                  <a:pt x="566285" y="5321595"/>
                  <a:pt x="866674" y="5278679"/>
                </a:cubicBezTo>
                <a:cubicBezTo>
                  <a:pt x="845218" y="5171388"/>
                  <a:pt x="845218" y="5064098"/>
                  <a:pt x="845218" y="4978266"/>
                </a:cubicBezTo>
                <a:cubicBezTo>
                  <a:pt x="566285" y="4913892"/>
                  <a:pt x="244439" y="4849518"/>
                  <a:pt x="180070" y="4849518"/>
                </a:cubicBezTo>
                <a:cubicBezTo>
                  <a:pt x="115700" y="4828060"/>
                  <a:pt x="72788" y="4806602"/>
                  <a:pt x="51331" y="4763686"/>
                </a:cubicBezTo>
                <a:cubicBezTo>
                  <a:pt x="8418" y="4720770"/>
                  <a:pt x="-13038" y="4656395"/>
                  <a:pt x="8418" y="4592021"/>
                </a:cubicBezTo>
                <a:cubicBezTo>
                  <a:pt x="8418" y="4549105"/>
                  <a:pt x="29875" y="4484731"/>
                  <a:pt x="72788" y="4441815"/>
                </a:cubicBezTo>
                <a:cubicBezTo>
                  <a:pt x="115700" y="4420357"/>
                  <a:pt x="158613" y="4398899"/>
                  <a:pt x="222982" y="4398899"/>
                </a:cubicBezTo>
                <a:cubicBezTo>
                  <a:pt x="287352" y="4398899"/>
                  <a:pt x="609198" y="4398899"/>
                  <a:pt x="909587" y="4398899"/>
                </a:cubicBezTo>
                <a:cubicBezTo>
                  <a:pt x="931043" y="4291609"/>
                  <a:pt x="952500" y="4205777"/>
                  <a:pt x="973956" y="4098486"/>
                </a:cubicBezTo>
                <a:cubicBezTo>
                  <a:pt x="695023" y="3991196"/>
                  <a:pt x="394634" y="3862448"/>
                  <a:pt x="330264" y="3840990"/>
                </a:cubicBezTo>
                <a:cubicBezTo>
                  <a:pt x="287352" y="3819532"/>
                  <a:pt x="244439" y="3776616"/>
                  <a:pt x="222982" y="3712241"/>
                </a:cubicBezTo>
                <a:cubicBezTo>
                  <a:pt x="201526" y="3669325"/>
                  <a:pt x="201526" y="3604951"/>
                  <a:pt x="201526" y="3562035"/>
                </a:cubicBezTo>
                <a:cubicBezTo>
                  <a:pt x="222982" y="3497661"/>
                  <a:pt x="265895" y="3454745"/>
                  <a:pt x="308808" y="3433287"/>
                </a:cubicBezTo>
                <a:cubicBezTo>
                  <a:pt x="351721" y="3390371"/>
                  <a:pt x="416090" y="3390371"/>
                  <a:pt x="480459" y="3390371"/>
                </a:cubicBezTo>
                <a:cubicBezTo>
                  <a:pt x="544828" y="3411829"/>
                  <a:pt x="866674" y="3476203"/>
                  <a:pt x="1145607" y="3540577"/>
                </a:cubicBezTo>
                <a:cubicBezTo>
                  <a:pt x="1188520" y="3454745"/>
                  <a:pt x="1209977" y="3368913"/>
                  <a:pt x="1252889" y="3261623"/>
                </a:cubicBezTo>
                <a:cubicBezTo>
                  <a:pt x="1016869" y="3111416"/>
                  <a:pt x="759392" y="2918294"/>
                  <a:pt x="695023" y="2875378"/>
                </a:cubicBezTo>
                <a:cubicBezTo>
                  <a:pt x="652110" y="2853920"/>
                  <a:pt x="630654" y="2789546"/>
                  <a:pt x="609198" y="2746630"/>
                </a:cubicBezTo>
                <a:cubicBezTo>
                  <a:pt x="609198" y="2682255"/>
                  <a:pt x="609198" y="2639339"/>
                  <a:pt x="630654" y="2574965"/>
                </a:cubicBezTo>
                <a:cubicBezTo>
                  <a:pt x="673567" y="2532049"/>
                  <a:pt x="716480" y="2489133"/>
                  <a:pt x="759392" y="2489133"/>
                </a:cubicBezTo>
                <a:cubicBezTo>
                  <a:pt x="823761" y="2467675"/>
                  <a:pt x="866674" y="2467675"/>
                  <a:pt x="931043" y="2489133"/>
                </a:cubicBezTo>
                <a:cubicBezTo>
                  <a:pt x="995413" y="2510591"/>
                  <a:pt x="1295802" y="2639339"/>
                  <a:pt x="1553279" y="2768088"/>
                </a:cubicBezTo>
                <a:cubicBezTo>
                  <a:pt x="1617648" y="2682255"/>
                  <a:pt x="1660561" y="2596423"/>
                  <a:pt x="1724930" y="2532049"/>
                </a:cubicBezTo>
                <a:cubicBezTo>
                  <a:pt x="1531823" y="2317469"/>
                  <a:pt x="1295802" y="2081430"/>
                  <a:pt x="1252889" y="2017056"/>
                </a:cubicBezTo>
                <a:cubicBezTo>
                  <a:pt x="1209977" y="1974140"/>
                  <a:pt x="1188520" y="1931224"/>
                  <a:pt x="1209977" y="1866850"/>
                </a:cubicBezTo>
                <a:cubicBezTo>
                  <a:pt x="1209977" y="1823934"/>
                  <a:pt x="1209977" y="1759560"/>
                  <a:pt x="1252889" y="1716644"/>
                </a:cubicBezTo>
                <a:cubicBezTo>
                  <a:pt x="1295802" y="1673727"/>
                  <a:pt x="1338715" y="1652269"/>
                  <a:pt x="1403084" y="1652269"/>
                </a:cubicBezTo>
                <a:cubicBezTo>
                  <a:pt x="1467453" y="1630811"/>
                  <a:pt x="1510366" y="1652269"/>
                  <a:pt x="1553279" y="1673727"/>
                </a:cubicBezTo>
                <a:cubicBezTo>
                  <a:pt x="1617648" y="1716644"/>
                  <a:pt x="1875125" y="1909766"/>
                  <a:pt x="2111145" y="2081430"/>
                </a:cubicBezTo>
                <a:cubicBezTo>
                  <a:pt x="2196971" y="2017056"/>
                  <a:pt x="2261340" y="1952682"/>
                  <a:pt x="2347166" y="1888308"/>
                </a:cubicBezTo>
                <a:cubicBezTo>
                  <a:pt x="2175515" y="1630811"/>
                  <a:pt x="2025320" y="1351857"/>
                  <a:pt x="1982407" y="1308941"/>
                </a:cubicBezTo>
                <a:cubicBezTo>
                  <a:pt x="1960951" y="1244567"/>
                  <a:pt x="1939494" y="1201651"/>
                  <a:pt x="1960951" y="1137276"/>
                </a:cubicBezTo>
                <a:cubicBezTo>
                  <a:pt x="1960951" y="1094360"/>
                  <a:pt x="2003863" y="1029986"/>
                  <a:pt x="2046776" y="1008528"/>
                </a:cubicBezTo>
                <a:cubicBezTo>
                  <a:pt x="2089689" y="965612"/>
                  <a:pt x="2154058" y="944154"/>
                  <a:pt x="2196971" y="965612"/>
                </a:cubicBezTo>
                <a:cubicBezTo>
                  <a:pt x="2261340" y="965612"/>
                  <a:pt x="2304253" y="987070"/>
                  <a:pt x="2347166" y="1029986"/>
                </a:cubicBezTo>
                <a:cubicBezTo>
                  <a:pt x="2390079" y="1072902"/>
                  <a:pt x="2626099" y="1308941"/>
                  <a:pt x="2819206" y="1544979"/>
                </a:cubicBezTo>
                <a:cubicBezTo>
                  <a:pt x="2905032" y="1480605"/>
                  <a:pt x="2990858" y="1437689"/>
                  <a:pt x="3076683" y="1394773"/>
                </a:cubicBezTo>
                <a:cubicBezTo>
                  <a:pt x="2969401" y="1115818"/>
                  <a:pt x="2862119" y="793948"/>
                  <a:pt x="2840663" y="751032"/>
                </a:cubicBezTo>
                <a:cubicBezTo>
                  <a:pt x="2819206" y="686658"/>
                  <a:pt x="2840663" y="622283"/>
                  <a:pt x="2862119" y="579367"/>
                </a:cubicBezTo>
                <a:cubicBezTo>
                  <a:pt x="2883576" y="536451"/>
                  <a:pt x="2926488" y="493535"/>
                  <a:pt x="2969401" y="472077"/>
                </a:cubicBezTo>
                <a:cubicBezTo>
                  <a:pt x="3033770" y="450619"/>
                  <a:pt x="3076683" y="429161"/>
                  <a:pt x="3141052" y="450619"/>
                </a:cubicBezTo>
                <a:cubicBezTo>
                  <a:pt x="3183965" y="472077"/>
                  <a:pt x="3226878" y="493535"/>
                  <a:pt x="3269791" y="557909"/>
                </a:cubicBezTo>
                <a:cubicBezTo>
                  <a:pt x="3291247" y="600825"/>
                  <a:pt x="3462898" y="879780"/>
                  <a:pt x="3613093" y="1137276"/>
                </a:cubicBezTo>
                <a:cubicBezTo>
                  <a:pt x="3698919" y="1115818"/>
                  <a:pt x="3784744" y="1072902"/>
                  <a:pt x="3892026" y="1051444"/>
                </a:cubicBezTo>
                <a:cubicBezTo>
                  <a:pt x="3849113" y="751032"/>
                  <a:pt x="3806201" y="429161"/>
                  <a:pt x="3806201" y="364787"/>
                </a:cubicBezTo>
                <a:cubicBezTo>
                  <a:pt x="3806201" y="321871"/>
                  <a:pt x="3806201" y="257497"/>
                  <a:pt x="3849113" y="214581"/>
                </a:cubicBezTo>
                <a:cubicBezTo>
                  <a:pt x="3892026" y="171664"/>
                  <a:pt x="3934939" y="150206"/>
                  <a:pt x="3977852" y="128748"/>
                </a:cubicBezTo>
                <a:cubicBezTo>
                  <a:pt x="4042221" y="107290"/>
                  <a:pt x="4106590" y="128748"/>
                  <a:pt x="4149503" y="150206"/>
                </a:cubicBezTo>
                <a:cubicBezTo>
                  <a:pt x="4192416" y="171664"/>
                  <a:pt x="4235329" y="214581"/>
                  <a:pt x="4256785" y="278955"/>
                </a:cubicBezTo>
                <a:cubicBezTo>
                  <a:pt x="4278241" y="343329"/>
                  <a:pt x="4385523" y="643741"/>
                  <a:pt x="4471349" y="922696"/>
                </a:cubicBezTo>
                <a:cubicBezTo>
                  <a:pt x="4557175" y="901238"/>
                  <a:pt x="4664457" y="901238"/>
                  <a:pt x="4771739" y="879780"/>
                </a:cubicBezTo>
                <a:cubicBezTo>
                  <a:pt x="4793195" y="600825"/>
                  <a:pt x="4814651" y="278955"/>
                  <a:pt x="4814651" y="214581"/>
                </a:cubicBezTo>
                <a:cubicBezTo>
                  <a:pt x="4836108" y="150206"/>
                  <a:pt x="4857564" y="107290"/>
                  <a:pt x="4900477" y="64374"/>
                </a:cubicBezTo>
                <a:cubicBezTo>
                  <a:pt x="4943390" y="21458"/>
                  <a:pt x="4986303" y="0"/>
                  <a:pt x="5050672"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73062550"/>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62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408237" y="914400"/>
            <a:ext cx="13287773" cy="12028450"/>
          </a:xfrm>
          <a:custGeom>
            <a:avLst/>
            <a:gdLst>
              <a:gd name="connsiteX0" fmla="*/ 6650484 w 13287773"/>
              <a:gd name="connsiteY0" fmla="*/ 2442722 h 12028450"/>
              <a:gd name="connsiteX1" fmla="*/ 3069085 w 13287773"/>
              <a:gd name="connsiteY1" fmla="*/ 6024122 h 12028450"/>
              <a:gd name="connsiteX2" fmla="*/ 6650484 w 13287773"/>
              <a:gd name="connsiteY2" fmla="*/ 9605522 h 12028450"/>
              <a:gd name="connsiteX3" fmla="*/ 10231884 w 13287773"/>
              <a:gd name="connsiteY3" fmla="*/ 6024122 h 12028450"/>
              <a:gd name="connsiteX4" fmla="*/ 6650484 w 13287773"/>
              <a:gd name="connsiteY4" fmla="*/ 2442722 h 12028450"/>
              <a:gd name="connsiteX5" fmla="*/ 10450761 w 13287773"/>
              <a:gd name="connsiteY5" fmla="*/ 1 h 12028450"/>
              <a:gd name="connsiteX6" fmla="*/ 10899405 w 13287773"/>
              <a:gd name="connsiteY6" fmla="*/ 178151 h 12028450"/>
              <a:gd name="connsiteX7" fmla="*/ 10899405 w 13287773"/>
              <a:gd name="connsiteY7" fmla="*/ 1101894 h 12028450"/>
              <a:gd name="connsiteX8" fmla="*/ 9500692 w 13287773"/>
              <a:gd name="connsiteY8" fmla="*/ 2500704 h 12028450"/>
              <a:gd name="connsiteX9" fmla="*/ 10292416 w 13287773"/>
              <a:gd name="connsiteY9" fmla="*/ 3345269 h 12028450"/>
              <a:gd name="connsiteX10" fmla="*/ 11638348 w 13287773"/>
              <a:gd name="connsiteY10" fmla="*/ 1972851 h 12028450"/>
              <a:gd name="connsiteX11" fmla="*/ 13010670 w 13287773"/>
              <a:gd name="connsiteY11" fmla="*/ 1972851 h 12028450"/>
              <a:gd name="connsiteX12" fmla="*/ 13010670 w 13287773"/>
              <a:gd name="connsiteY12" fmla="*/ 3345269 h 12028450"/>
              <a:gd name="connsiteX13" fmla="*/ 11136922 w 13287773"/>
              <a:gd name="connsiteY13" fmla="*/ 5245540 h 12028450"/>
              <a:gd name="connsiteX14" fmla="*/ 11189704 w 13287773"/>
              <a:gd name="connsiteY14" fmla="*/ 6063712 h 12028450"/>
              <a:gd name="connsiteX15" fmla="*/ 11057750 w 13287773"/>
              <a:gd name="connsiteY15" fmla="*/ 7172203 h 12028450"/>
              <a:gd name="connsiteX16" fmla="*/ 11242485 w 13287773"/>
              <a:gd name="connsiteY16" fmla="*/ 7198596 h 12028450"/>
              <a:gd name="connsiteX17" fmla="*/ 12482853 w 13287773"/>
              <a:gd name="connsiteY17" fmla="*/ 9389185 h 12028450"/>
              <a:gd name="connsiteX18" fmla="*/ 10318807 w 13287773"/>
              <a:gd name="connsiteY18" fmla="*/ 10629640 h 12028450"/>
              <a:gd name="connsiteX19" fmla="*/ 9236784 w 13287773"/>
              <a:gd name="connsiteY19" fmla="*/ 9811468 h 12028450"/>
              <a:gd name="connsiteX20" fmla="*/ 6624094 w 13287773"/>
              <a:gd name="connsiteY20" fmla="*/ 10656032 h 12028450"/>
              <a:gd name="connsiteX21" fmla="*/ 5410117 w 13287773"/>
              <a:gd name="connsiteY21" fmla="*/ 10497676 h 12028450"/>
              <a:gd name="connsiteX22" fmla="*/ 4354484 w 13287773"/>
              <a:gd name="connsiteY22" fmla="*/ 11553382 h 12028450"/>
              <a:gd name="connsiteX23" fmla="*/ 3483587 w 13287773"/>
              <a:gd name="connsiteY23" fmla="*/ 11553382 h 12028450"/>
              <a:gd name="connsiteX24" fmla="*/ 3483587 w 13287773"/>
              <a:gd name="connsiteY24" fmla="*/ 10682425 h 12028450"/>
              <a:gd name="connsiteX25" fmla="*/ 4196140 w 13287773"/>
              <a:gd name="connsiteY25" fmla="*/ 9943431 h 12028450"/>
              <a:gd name="connsiteX26" fmla="*/ 3615541 w 13287773"/>
              <a:gd name="connsiteY26" fmla="*/ 9521148 h 12028450"/>
              <a:gd name="connsiteX27" fmla="*/ 1345932 w 13287773"/>
              <a:gd name="connsiteY27" fmla="*/ 11790916 h 12028450"/>
              <a:gd name="connsiteX28" fmla="*/ 237518 w 13287773"/>
              <a:gd name="connsiteY28" fmla="*/ 11790916 h 12028450"/>
              <a:gd name="connsiteX29" fmla="*/ 237518 w 13287773"/>
              <a:gd name="connsiteY29" fmla="*/ 10656032 h 12028450"/>
              <a:gd name="connsiteX30" fmla="*/ 2612691 w 13287773"/>
              <a:gd name="connsiteY30" fmla="*/ 8280694 h 12028450"/>
              <a:gd name="connsiteX31" fmla="*/ 2322392 w 13287773"/>
              <a:gd name="connsiteY31" fmla="*/ 7673663 h 12028450"/>
              <a:gd name="connsiteX32" fmla="*/ 1055633 w 13287773"/>
              <a:gd name="connsiteY32" fmla="*/ 8940510 h 12028450"/>
              <a:gd name="connsiteX33" fmla="*/ 290299 w 13287773"/>
              <a:gd name="connsiteY33" fmla="*/ 8940510 h 12028450"/>
              <a:gd name="connsiteX34" fmla="*/ 290299 w 13287773"/>
              <a:gd name="connsiteY34" fmla="*/ 8148730 h 12028450"/>
              <a:gd name="connsiteX35" fmla="*/ 2058484 w 13287773"/>
              <a:gd name="connsiteY35" fmla="*/ 6380424 h 12028450"/>
              <a:gd name="connsiteX36" fmla="*/ 2058484 w 13287773"/>
              <a:gd name="connsiteY36" fmla="*/ 6063712 h 12028450"/>
              <a:gd name="connsiteX37" fmla="*/ 2190438 w 13287773"/>
              <a:gd name="connsiteY37" fmla="*/ 4902436 h 12028450"/>
              <a:gd name="connsiteX38" fmla="*/ 897288 w 13287773"/>
              <a:gd name="connsiteY38" fmla="*/ 3107735 h 12028450"/>
              <a:gd name="connsiteX39" fmla="*/ 2823817 w 13287773"/>
              <a:gd name="connsiteY39" fmla="*/ 1207464 h 12028450"/>
              <a:gd name="connsiteX40" fmla="*/ 4407266 w 13287773"/>
              <a:gd name="connsiteY40" fmla="*/ 2052029 h 12028450"/>
              <a:gd name="connsiteX41" fmla="*/ 6544922 w 13287773"/>
              <a:gd name="connsiteY41" fmla="*/ 1471391 h 12028450"/>
              <a:gd name="connsiteX42" fmla="*/ 7415818 w 13287773"/>
              <a:gd name="connsiteY42" fmla="*/ 600433 h 12028450"/>
              <a:gd name="connsiteX43" fmla="*/ 8075588 w 13287773"/>
              <a:gd name="connsiteY43" fmla="*/ 600433 h 12028450"/>
              <a:gd name="connsiteX44" fmla="*/ 8075588 w 13287773"/>
              <a:gd name="connsiteY44" fmla="*/ 1286642 h 12028450"/>
              <a:gd name="connsiteX45" fmla="*/ 7732507 w 13287773"/>
              <a:gd name="connsiteY45" fmla="*/ 1629747 h 12028450"/>
              <a:gd name="connsiteX46" fmla="*/ 8365887 w 13287773"/>
              <a:gd name="connsiteY46" fmla="*/ 1814495 h 12028450"/>
              <a:gd name="connsiteX47" fmla="*/ 10002117 w 13287773"/>
              <a:gd name="connsiteY47" fmla="*/ 178151 h 12028450"/>
              <a:gd name="connsiteX48" fmla="*/ 10450761 w 13287773"/>
              <a:gd name="connsiteY48" fmla="*/ 1 h 1202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287773" h="12028450">
                <a:moveTo>
                  <a:pt x="6650484" y="2442722"/>
                </a:moveTo>
                <a:cubicBezTo>
                  <a:pt x="4672531" y="2442722"/>
                  <a:pt x="3069085" y="4046170"/>
                  <a:pt x="3069085" y="6024122"/>
                </a:cubicBezTo>
                <a:cubicBezTo>
                  <a:pt x="3069085" y="8002075"/>
                  <a:pt x="4672531" y="9605522"/>
                  <a:pt x="6650484" y="9605522"/>
                </a:cubicBezTo>
                <a:cubicBezTo>
                  <a:pt x="8628437" y="9605522"/>
                  <a:pt x="10231884" y="8002075"/>
                  <a:pt x="10231884" y="6024122"/>
                </a:cubicBezTo>
                <a:cubicBezTo>
                  <a:pt x="10231884" y="4046170"/>
                  <a:pt x="8628437" y="2442722"/>
                  <a:pt x="6650484" y="2442722"/>
                </a:cubicBezTo>
                <a:close/>
                <a:moveTo>
                  <a:pt x="10450761" y="1"/>
                </a:moveTo>
                <a:cubicBezTo>
                  <a:pt x="10615704" y="0"/>
                  <a:pt x="10780647" y="59384"/>
                  <a:pt x="10899405" y="178151"/>
                </a:cubicBezTo>
                <a:cubicBezTo>
                  <a:pt x="11163313" y="442077"/>
                  <a:pt x="11163313" y="837967"/>
                  <a:pt x="10899405" y="1101894"/>
                </a:cubicBezTo>
                <a:cubicBezTo>
                  <a:pt x="10899405" y="1101894"/>
                  <a:pt x="10899405" y="1101894"/>
                  <a:pt x="9500692" y="2500704"/>
                </a:cubicBezTo>
                <a:cubicBezTo>
                  <a:pt x="9790991" y="2738238"/>
                  <a:pt x="10054899" y="3028557"/>
                  <a:pt x="10292416" y="3345269"/>
                </a:cubicBezTo>
                <a:cubicBezTo>
                  <a:pt x="10292416" y="3345269"/>
                  <a:pt x="10292416" y="3345269"/>
                  <a:pt x="11638348" y="1972851"/>
                </a:cubicBezTo>
                <a:cubicBezTo>
                  <a:pt x="12034210" y="1603354"/>
                  <a:pt x="12641198" y="1603354"/>
                  <a:pt x="13010670" y="1972851"/>
                </a:cubicBezTo>
                <a:cubicBezTo>
                  <a:pt x="13380141" y="2342348"/>
                  <a:pt x="13380141" y="2975772"/>
                  <a:pt x="13010670" y="3345269"/>
                </a:cubicBezTo>
                <a:cubicBezTo>
                  <a:pt x="13010670" y="3345269"/>
                  <a:pt x="13010670" y="3345269"/>
                  <a:pt x="11136922" y="5245540"/>
                </a:cubicBezTo>
                <a:cubicBezTo>
                  <a:pt x="11163313" y="5509466"/>
                  <a:pt x="11189704" y="5773393"/>
                  <a:pt x="11189704" y="6063712"/>
                </a:cubicBezTo>
                <a:cubicBezTo>
                  <a:pt x="11189704" y="6433209"/>
                  <a:pt x="11163313" y="6802706"/>
                  <a:pt x="11057750" y="7172203"/>
                </a:cubicBezTo>
                <a:cubicBezTo>
                  <a:pt x="11136922" y="7172203"/>
                  <a:pt x="11189704" y="7198596"/>
                  <a:pt x="11242485" y="7198596"/>
                </a:cubicBezTo>
                <a:cubicBezTo>
                  <a:pt x="12192555" y="7462522"/>
                  <a:pt x="12746762" y="8439050"/>
                  <a:pt x="12482853" y="9389185"/>
                </a:cubicBezTo>
                <a:cubicBezTo>
                  <a:pt x="12245336" y="10339321"/>
                  <a:pt x="11268876" y="10893566"/>
                  <a:pt x="10318807" y="10629640"/>
                </a:cubicBezTo>
                <a:cubicBezTo>
                  <a:pt x="9843772" y="10524069"/>
                  <a:pt x="9474301" y="10207357"/>
                  <a:pt x="9236784" y="9811468"/>
                </a:cubicBezTo>
                <a:cubicBezTo>
                  <a:pt x="8497841" y="10339321"/>
                  <a:pt x="7600553" y="10656032"/>
                  <a:pt x="6624094" y="10656032"/>
                </a:cubicBezTo>
                <a:cubicBezTo>
                  <a:pt x="6201842" y="10656032"/>
                  <a:pt x="5805979" y="10603247"/>
                  <a:pt x="5410117" y="10497676"/>
                </a:cubicBezTo>
                <a:cubicBezTo>
                  <a:pt x="5410117" y="10497676"/>
                  <a:pt x="5410117" y="10497676"/>
                  <a:pt x="4354484" y="11553382"/>
                </a:cubicBezTo>
                <a:cubicBezTo>
                  <a:pt x="4116967" y="11790916"/>
                  <a:pt x="3721105" y="11790916"/>
                  <a:pt x="3483587" y="11553382"/>
                </a:cubicBezTo>
                <a:cubicBezTo>
                  <a:pt x="3219679" y="11315849"/>
                  <a:pt x="3219679" y="10919959"/>
                  <a:pt x="3483587" y="10682425"/>
                </a:cubicBezTo>
                <a:cubicBezTo>
                  <a:pt x="3483587" y="10682425"/>
                  <a:pt x="3483587" y="10682425"/>
                  <a:pt x="4196140" y="9943431"/>
                </a:cubicBezTo>
                <a:cubicBezTo>
                  <a:pt x="3985013" y="9837860"/>
                  <a:pt x="3800277" y="9679504"/>
                  <a:pt x="3615541" y="9521148"/>
                </a:cubicBezTo>
                <a:cubicBezTo>
                  <a:pt x="3615541" y="9521148"/>
                  <a:pt x="3615541" y="9521148"/>
                  <a:pt x="1345932" y="11790916"/>
                </a:cubicBezTo>
                <a:cubicBezTo>
                  <a:pt x="1055633" y="12107628"/>
                  <a:pt x="527817" y="12107628"/>
                  <a:pt x="237518" y="11790916"/>
                </a:cubicBezTo>
                <a:cubicBezTo>
                  <a:pt x="-79172" y="11500597"/>
                  <a:pt x="-79172" y="10972744"/>
                  <a:pt x="237518" y="10656032"/>
                </a:cubicBezTo>
                <a:cubicBezTo>
                  <a:pt x="237518" y="10656032"/>
                  <a:pt x="237518" y="10656032"/>
                  <a:pt x="2612691" y="8280694"/>
                </a:cubicBezTo>
                <a:cubicBezTo>
                  <a:pt x="2507127" y="8069553"/>
                  <a:pt x="2401564" y="7884804"/>
                  <a:pt x="2322392" y="7673663"/>
                </a:cubicBezTo>
                <a:cubicBezTo>
                  <a:pt x="2322392" y="7673663"/>
                  <a:pt x="2322392" y="7673663"/>
                  <a:pt x="1055633" y="8940510"/>
                </a:cubicBezTo>
                <a:cubicBezTo>
                  <a:pt x="844506" y="9151651"/>
                  <a:pt x="501426" y="9151651"/>
                  <a:pt x="290299" y="8940510"/>
                </a:cubicBezTo>
                <a:cubicBezTo>
                  <a:pt x="79173" y="8729369"/>
                  <a:pt x="79173" y="8386265"/>
                  <a:pt x="290299" y="8148730"/>
                </a:cubicBezTo>
                <a:cubicBezTo>
                  <a:pt x="290299" y="8148730"/>
                  <a:pt x="290299" y="8148730"/>
                  <a:pt x="2058484" y="6380424"/>
                </a:cubicBezTo>
                <a:cubicBezTo>
                  <a:pt x="2058484" y="6274853"/>
                  <a:pt x="2058484" y="6169282"/>
                  <a:pt x="2058484" y="6063712"/>
                </a:cubicBezTo>
                <a:cubicBezTo>
                  <a:pt x="2058484" y="5667822"/>
                  <a:pt x="2111265" y="5271932"/>
                  <a:pt x="2190438" y="4902436"/>
                </a:cubicBezTo>
                <a:cubicBezTo>
                  <a:pt x="1451495" y="4664902"/>
                  <a:pt x="897288" y="3952301"/>
                  <a:pt x="897288" y="3107735"/>
                </a:cubicBezTo>
                <a:cubicBezTo>
                  <a:pt x="897288" y="2052029"/>
                  <a:pt x="1768185" y="1207464"/>
                  <a:pt x="2823817" y="1207464"/>
                </a:cubicBezTo>
                <a:cubicBezTo>
                  <a:pt x="3483587" y="1207464"/>
                  <a:pt x="4064186" y="1524176"/>
                  <a:pt x="4407266" y="2052029"/>
                </a:cubicBezTo>
                <a:cubicBezTo>
                  <a:pt x="5040646" y="1708925"/>
                  <a:pt x="5779589" y="1497783"/>
                  <a:pt x="6544922" y="1471391"/>
                </a:cubicBezTo>
                <a:cubicBezTo>
                  <a:pt x="6544922" y="1471391"/>
                  <a:pt x="6544922" y="1471391"/>
                  <a:pt x="7415818" y="600433"/>
                </a:cubicBezTo>
                <a:cubicBezTo>
                  <a:pt x="7600553" y="415685"/>
                  <a:pt x="7890853" y="415685"/>
                  <a:pt x="8075588" y="600433"/>
                </a:cubicBezTo>
                <a:cubicBezTo>
                  <a:pt x="8260324" y="785182"/>
                  <a:pt x="8260324" y="1101894"/>
                  <a:pt x="8075588" y="1286642"/>
                </a:cubicBezTo>
                <a:cubicBezTo>
                  <a:pt x="8075588" y="1286642"/>
                  <a:pt x="8075588" y="1286642"/>
                  <a:pt x="7732507" y="1629747"/>
                </a:cubicBezTo>
                <a:cubicBezTo>
                  <a:pt x="7943634" y="1682532"/>
                  <a:pt x="8154761" y="1735317"/>
                  <a:pt x="8365887" y="1814495"/>
                </a:cubicBezTo>
                <a:cubicBezTo>
                  <a:pt x="8365887" y="1814495"/>
                  <a:pt x="8365887" y="1814495"/>
                  <a:pt x="10002117" y="178151"/>
                </a:cubicBezTo>
                <a:cubicBezTo>
                  <a:pt x="10120876" y="59384"/>
                  <a:pt x="10285819" y="0"/>
                  <a:pt x="10450761" y="1"/>
                </a:cubicBezTo>
                <a:close/>
              </a:path>
            </a:pathLst>
          </a:custGeom>
        </p:spPr>
        <p:txBody>
          <a:bodyPr wrap="square">
            <a:noAutofit/>
          </a:bodyPr>
          <a:lstStyle/>
          <a:p>
            <a:endParaRPr lang="en-US"/>
          </a:p>
        </p:txBody>
      </p:sp>
    </p:spTree>
    <p:extLst>
      <p:ext uri="{BB962C8B-B14F-4D97-AF65-F5344CB8AC3E}">
        <p14:creationId xmlns:p14="http://schemas.microsoft.com/office/powerpoint/2010/main" val="900101753"/>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63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03237" y="0"/>
            <a:ext cx="13034809" cy="127254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Tree>
    <p:extLst>
      <p:ext uri="{BB962C8B-B14F-4D97-AF65-F5344CB8AC3E}">
        <p14:creationId xmlns:p14="http://schemas.microsoft.com/office/powerpoint/2010/main" val="661955923"/>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65_ภาพนิ่งชื่อเรื่อง">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942637" y="0"/>
            <a:ext cx="13401675" cy="13083558"/>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Tree>
    <p:extLst>
      <p:ext uri="{BB962C8B-B14F-4D97-AF65-F5344CB8AC3E}">
        <p14:creationId xmlns:p14="http://schemas.microsoft.com/office/powerpoint/2010/main" val="20284807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9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1182228" y="1905000"/>
            <a:ext cx="11647609" cy="5440999"/>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11783363"/>
              <a:gd name="connsiteY0" fmla="*/ 13771 h 4829989"/>
              <a:gd name="connsiteX1" fmla="*/ 6343374 w 11783363"/>
              <a:gd name="connsiteY1" fmla="*/ 38533 h 4829989"/>
              <a:gd name="connsiteX2" fmla="*/ 11783363 w 11783363"/>
              <a:gd name="connsiteY2" fmla="*/ 0 h 4829989"/>
              <a:gd name="connsiteX3" fmla="*/ 6343374 w 11783363"/>
              <a:gd name="connsiteY3" fmla="*/ 4829989 h 4829989"/>
              <a:gd name="connsiteX4" fmla="*/ 1698748 w 11783363"/>
              <a:gd name="connsiteY4" fmla="*/ 4805227 h 4829989"/>
              <a:gd name="connsiteX5" fmla="*/ 0 w 11783363"/>
              <a:gd name="connsiteY5" fmla="*/ 2392943 h 4829989"/>
              <a:gd name="connsiteX6" fmla="*/ 1771538 w 11783363"/>
              <a:gd name="connsiteY6" fmla="*/ 13771 h 4829989"/>
              <a:gd name="connsiteX0" fmla="*/ 1771538 w 11783363"/>
              <a:gd name="connsiteY0" fmla="*/ 13771 h 4829989"/>
              <a:gd name="connsiteX1" fmla="*/ 11783363 w 11783363"/>
              <a:gd name="connsiteY1" fmla="*/ 0 h 4829989"/>
              <a:gd name="connsiteX2" fmla="*/ 6343374 w 11783363"/>
              <a:gd name="connsiteY2" fmla="*/ 4829989 h 4829989"/>
              <a:gd name="connsiteX3" fmla="*/ 1698748 w 11783363"/>
              <a:gd name="connsiteY3" fmla="*/ 4805227 h 4829989"/>
              <a:gd name="connsiteX4" fmla="*/ 0 w 11783363"/>
              <a:gd name="connsiteY4" fmla="*/ 2392943 h 4829989"/>
              <a:gd name="connsiteX5" fmla="*/ 1771538 w 11783363"/>
              <a:gd name="connsiteY5" fmla="*/ 13771 h 4829989"/>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3505406 w 15288769"/>
              <a:gd name="connsiteY4" fmla="*/ 2392943 h 4850332"/>
              <a:gd name="connsiteX5" fmla="*/ 5276944 w 15288769"/>
              <a:gd name="connsiteY5" fmla="*/ 13771 h 4850332"/>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5276944 w 15288769"/>
              <a:gd name="connsiteY4" fmla="*/ 13771 h 4850332"/>
              <a:gd name="connsiteX0" fmla="*/ 5442681 w 15288769"/>
              <a:gd name="connsiteY0" fmla="*/ 0 h 4859113"/>
              <a:gd name="connsiteX1" fmla="*/ 15288769 w 15288769"/>
              <a:gd name="connsiteY1" fmla="*/ 8781 h 4859113"/>
              <a:gd name="connsiteX2" fmla="*/ 9848780 w 15288769"/>
              <a:gd name="connsiteY2" fmla="*/ 4838770 h 4859113"/>
              <a:gd name="connsiteX3" fmla="*/ 0 w 15288769"/>
              <a:gd name="connsiteY3" fmla="*/ 4859113 h 4859113"/>
              <a:gd name="connsiteX4" fmla="*/ 5442681 w 15288769"/>
              <a:gd name="connsiteY4" fmla="*/ 0 h 4859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769" h="4859113">
                <a:moveTo>
                  <a:pt x="5442681" y="0"/>
                </a:moveTo>
                <a:lnTo>
                  <a:pt x="15288769" y="8781"/>
                </a:lnTo>
                <a:lnTo>
                  <a:pt x="9848780" y="4838770"/>
                </a:lnTo>
                <a:lnTo>
                  <a:pt x="0" y="4859113"/>
                </a:lnTo>
                <a:lnTo>
                  <a:pt x="5442681"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3"/>
          </p:nvPr>
        </p:nvSpPr>
        <p:spPr>
          <a:xfrm>
            <a:off x="4846637" y="7741601"/>
            <a:ext cx="11647609" cy="5440999"/>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11783363"/>
              <a:gd name="connsiteY0" fmla="*/ 13771 h 4829989"/>
              <a:gd name="connsiteX1" fmla="*/ 6343374 w 11783363"/>
              <a:gd name="connsiteY1" fmla="*/ 38533 h 4829989"/>
              <a:gd name="connsiteX2" fmla="*/ 11783363 w 11783363"/>
              <a:gd name="connsiteY2" fmla="*/ 0 h 4829989"/>
              <a:gd name="connsiteX3" fmla="*/ 6343374 w 11783363"/>
              <a:gd name="connsiteY3" fmla="*/ 4829989 h 4829989"/>
              <a:gd name="connsiteX4" fmla="*/ 1698748 w 11783363"/>
              <a:gd name="connsiteY4" fmla="*/ 4805227 h 4829989"/>
              <a:gd name="connsiteX5" fmla="*/ 0 w 11783363"/>
              <a:gd name="connsiteY5" fmla="*/ 2392943 h 4829989"/>
              <a:gd name="connsiteX6" fmla="*/ 1771538 w 11783363"/>
              <a:gd name="connsiteY6" fmla="*/ 13771 h 4829989"/>
              <a:gd name="connsiteX0" fmla="*/ 1771538 w 11783363"/>
              <a:gd name="connsiteY0" fmla="*/ 13771 h 4829989"/>
              <a:gd name="connsiteX1" fmla="*/ 11783363 w 11783363"/>
              <a:gd name="connsiteY1" fmla="*/ 0 h 4829989"/>
              <a:gd name="connsiteX2" fmla="*/ 6343374 w 11783363"/>
              <a:gd name="connsiteY2" fmla="*/ 4829989 h 4829989"/>
              <a:gd name="connsiteX3" fmla="*/ 1698748 w 11783363"/>
              <a:gd name="connsiteY3" fmla="*/ 4805227 h 4829989"/>
              <a:gd name="connsiteX4" fmla="*/ 0 w 11783363"/>
              <a:gd name="connsiteY4" fmla="*/ 2392943 h 4829989"/>
              <a:gd name="connsiteX5" fmla="*/ 1771538 w 11783363"/>
              <a:gd name="connsiteY5" fmla="*/ 13771 h 4829989"/>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3505406 w 15288769"/>
              <a:gd name="connsiteY4" fmla="*/ 2392943 h 4850332"/>
              <a:gd name="connsiteX5" fmla="*/ 5276944 w 15288769"/>
              <a:gd name="connsiteY5" fmla="*/ 13771 h 4850332"/>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5276944 w 15288769"/>
              <a:gd name="connsiteY4" fmla="*/ 13771 h 4850332"/>
              <a:gd name="connsiteX0" fmla="*/ 5442681 w 15288769"/>
              <a:gd name="connsiteY0" fmla="*/ 0 h 4859113"/>
              <a:gd name="connsiteX1" fmla="*/ 15288769 w 15288769"/>
              <a:gd name="connsiteY1" fmla="*/ 8781 h 4859113"/>
              <a:gd name="connsiteX2" fmla="*/ 9848780 w 15288769"/>
              <a:gd name="connsiteY2" fmla="*/ 4838770 h 4859113"/>
              <a:gd name="connsiteX3" fmla="*/ 0 w 15288769"/>
              <a:gd name="connsiteY3" fmla="*/ 4859113 h 4859113"/>
              <a:gd name="connsiteX4" fmla="*/ 5442681 w 15288769"/>
              <a:gd name="connsiteY4" fmla="*/ 0 h 4859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769" h="4859113">
                <a:moveTo>
                  <a:pt x="5442681" y="0"/>
                </a:moveTo>
                <a:lnTo>
                  <a:pt x="15288769" y="8781"/>
                </a:lnTo>
                <a:lnTo>
                  <a:pt x="9848780" y="4838770"/>
                </a:lnTo>
                <a:lnTo>
                  <a:pt x="0" y="4859113"/>
                </a:lnTo>
                <a:lnTo>
                  <a:pt x="5442681"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785368393"/>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66_ภาพนิ่งชื่อเรื่อง">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4882998" y="0"/>
            <a:ext cx="9288277" cy="90678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
        <p:nvSpPr>
          <p:cNvPr id="4" name="Picture Placeholder 3"/>
          <p:cNvSpPr>
            <a:spLocks noGrp="1"/>
          </p:cNvSpPr>
          <p:nvPr>
            <p:ph type="pic" sz="quarter" idx="11"/>
          </p:nvPr>
        </p:nvSpPr>
        <p:spPr>
          <a:xfrm>
            <a:off x="7742237" y="0"/>
            <a:ext cx="9288277" cy="90678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
        <p:nvSpPr>
          <p:cNvPr id="5" name="Picture Placeholder 4"/>
          <p:cNvSpPr>
            <a:spLocks noGrp="1"/>
          </p:cNvSpPr>
          <p:nvPr>
            <p:ph type="pic" sz="quarter" idx="12"/>
          </p:nvPr>
        </p:nvSpPr>
        <p:spPr>
          <a:xfrm>
            <a:off x="427037" y="0"/>
            <a:ext cx="9288277" cy="9067800"/>
          </a:xfrm>
          <a:custGeom>
            <a:avLst/>
            <a:gdLst>
              <a:gd name="connsiteX0" fmla="*/ 4014891 w 11048567"/>
              <a:gd name="connsiteY0" fmla="*/ 0 h 10786306"/>
              <a:gd name="connsiteX1" fmla="*/ 11014465 w 11048567"/>
              <a:gd name="connsiteY1" fmla="*/ 0 h 10786306"/>
              <a:gd name="connsiteX2" fmla="*/ 11048567 w 11048567"/>
              <a:gd name="connsiteY2" fmla="*/ 18162 h 10786306"/>
              <a:gd name="connsiteX3" fmla="*/ 6039410 w 11048567"/>
              <a:gd name="connsiteY3" fmla="*/ 9327985 h 10786306"/>
              <a:gd name="connsiteX4" fmla="*/ 5506521 w 11048567"/>
              <a:gd name="connsiteY4" fmla="*/ 10322928 h 10786306"/>
              <a:gd name="connsiteX5" fmla="*/ 5328891 w 11048567"/>
              <a:gd name="connsiteY5" fmla="*/ 10678265 h 10786306"/>
              <a:gd name="connsiteX6" fmla="*/ 4973632 w 11048567"/>
              <a:gd name="connsiteY6" fmla="*/ 10749333 h 10786306"/>
              <a:gd name="connsiteX7" fmla="*/ 4831529 w 11048567"/>
              <a:gd name="connsiteY7" fmla="*/ 10429530 h 10786306"/>
              <a:gd name="connsiteX8" fmla="*/ 5044685 w 11048567"/>
              <a:gd name="connsiteY8" fmla="*/ 10074193 h 10786306"/>
              <a:gd name="connsiteX9" fmla="*/ 5293365 w 11048567"/>
              <a:gd name="connsiteY9" fmla="*/ 9612255 h 10786306"/>
              <a:gd name="connsiteX10" fmla="*/ 5186787 w 11048567"/>
              <a:gd name="connsiteY10" fmla="*/ 9292452 h 10786306"/>
              <a:gd name="connsiteX11" fmla="*/ 4867054 w 11048567"/>
              <a:gd name="connsiteY11" fmla="*/ 9363519 h 10786306"/>
              <a:gd name="connsiteX12" fmla="*/ 4547320 w 11048567"/>
              <a:gd name="connsiteY12" fmla="*/ 9967592 h 10786306"/>
              <a:gd name="connsiteX13" fmla="*/ 4227587 w 11048567"/>
              <a:gd name="connsiteY13" fmla="*/ 10074193 h 10786306"/>
              <a:gd name="connsiteX14" fmla="*/ 4121009 w 11048567"/>
              <a:gd name="connsiteY14" fmla="*/ 9754390 h 10786306"/>
              <a:gd name="connsiteX15" fmla="*/ 4192061 w 11048567"/>
              <a:gd name="connsiteY15" fmla="*/ 9612255 h 10786306"/>
              <a:gd name="connsiteX16" fmla="*/ 4405217 w 11048567"/>
              <a:gd name="connsiteY16" fmla="*/ 9185851 h 10786306"/>
              <a:gd name="connsiteX17" fmla="*/ 4298639 w 11048567"/>
              <a:gd name="connsiteY17" fmla="*/ 8794980 h 10786306"/>
              <a:gd name="connsiteX18" fmla="*/ 3907853 w 11048567"/>
              <a:gd name="connsiteY18" fmla="*/ 8937115 h 10786306"/>
              <a:gd name="connsiteX19" fmla="*/ 3694699 w 11048567"/>
              <a:gd name="connsiteY19" fmla="*/ 9327985 h 10786306"/>
              <a:gd name="connsiteX20" fmla="*/ 3481542 w 11048567"/>
              <a:gd name="connsiteY20" fmla="*/ 9754390 h 10786306"/>
              <a:gd name="connsiteX21" fmla="*/ 3126283 w 11048567"/>
              <a:gd name="connsiteY21" fmla="*/ 9860991 h 10786306"/>
              <a:gd name="connsiteX22" fmla="*/ 3055231 w 11048567"/>
              <a:gd name="connsiteY22" fmla="*/ 9541188 h 10786306"/>
              <a:gd name="connsiteX23" fmla="*/ 3268386 w 11048567"/>
              <a:gd name="connsiteY23" fmla="*/ 9114783 h 10786306"/>
              <a:gd name="connsiteX24" fmla="*/ 3765750 w 11048567"/>
              <a:gd name="connsiteY24" fmla="*/ 8190908 h 10786306"/>
              <a:gd name="connsiteX25" fmla="*/ 3872328 w 11048567"/>
              <a:gd name="connsiteY25" fmla="*/ 8013239 h 10786306"/>
              <a:gd name="connsiteX26" fmla="*/ 3765750 w 11048567"/>
              <a:gd name="connsiteY26" fmla="*/ 7693436 h 10786306"/>
              <a:gd name="connsiteX27" fmla="*/ 3446016 w 11048567"/>
              <a:gd name="connsiteY27" fmla="*/ 7800037 h 10786306"/>
              <a:gd name="connsiteX28" fmla="*/ 2842075 w 11048567"/>
              <a:gd name="connsiteY28" fmla="*/ 8901581 h 10786306"/>
              <a:gd name="connsiteX29" fmla="*/ 2273660 w 11048567"/>
              <a:gd name="connsiteY29" fmla="*/ 9967592 h 10786306"/>
              <a:gd name="connsiteX30" fmla="*/ 1669719 w 11048567"/>
              <a:gd name="connsiteY30" fmla="*/ 10180794 h 10786306"/>
              <a:gd name="connsiteX31" fmla="*/ 1492090 w 11048567"/>
              <a:gd name="connsiteY31" fmla="*/ 9576721 h 10786306"/>
              <a:gd name="connsiteX32" fmla="*/ 2060505 w 11048567"/>
              <a:gd name="connsiteY32" fmla="*/ 8475177 h 10786306"/>
              <a:gd name="connsiteX33" fmla="*/ 1882875 w 11048567"/>
              <a:gd name="connsiteY33" fmla="*/ 7871105 h 10786306"/>
              <a:gd name="connsiteX34" fmla="*/ 1278934 w 11048567"/>
              <a:gd name="connsiteY34" fmla="*/ 8048773 h 10786306"/>
              <a:gd name="connsiteX35" fmla="*/ 1030252 w 11048567"/>
              <a:gd name="connsiteY35" fmla="*/ 8510711 h 10786306"/>
              <a:gd name="connsiteX36" fmla="*/ 710519 w 11048567"/>
              <a:gd name="connsiteY36" fmla="*/ 8617312 h 10786306"/>
              <a:gd name="connsiteX37" fmla="*/ 639467 w 11048567"/>
              <a:gd name="connsiteY37" fmla="*/ 8297509 h 10786306"/>
              <a:gd name="connsiteX38" fmla="*/ 888149 w 11048567"/>
              <a:gd name="connsiteY38" fmla="*/ 7835571 h 10786306"/>
              <a:gd name="connsiteX39" fmla="*/ 1136830 w 11048567"/>
              <a:gd name="connsiteY39" fmla="*/ 7373633 h 10786306"/>
              <a:gd name="connsiteX40" fmla="*/ 1030252 w 11048567"/>
              <a:gd name="connsiteY40" fmla="*/ 7053830 h 10786306"/>
              <a:gd name="connsiteX41" fmla="*/ 710519 w 11048567"/>
              <a:gd name="connsiteY41" fmla="*/ 7160431 h 10786306"/>
              <a:gd name="connsiteX42" fmla="*/ 461837 w 11048567"/>
              <a:gd name="connsiteY42" fmla="*/ 7622369 h 10786306"/>
              <a:gd name="connsiteX43" fmla="*/ 142104 w 11048567"/>
              <a:gd name="connsiteY43" fmla="*/ 7728970 h 10786306"/>
              <a:gd name="connsiteX44" fmla="*/ 35526 w 11048567"/>
              <a:gd name="connsiteY44" fmla="*/ 7373633 h 10786306"/>
              <a:gd name="connsiteX45" fmla="*/ 3950734 w 11048567"/>
              <a:gd name="connsiteY45" fmla="*/ 118880 h 1078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48567" h="10786306">
                <a:moveTo>
                  <a:pt x="4014891" y="0"/>
                </a:moveTo>
                <a:lnTo>
                  <a:pt x="11014465" y="0"/>
                </a:lnTo>
                <a:lnTo>
                  <a:pt x="11048567" y="18162"/>
                </a:lnTo>
                <a:cubicBezTo>
                  <a:pt x="11048567" y="18162"/>
                  <a:pt x="11048567" y="18162"/>
                  <a:pt x="6039410" y="9327985"/>
                </a:cubicBezTo>
                <a:cubicBezTo>
                  <a:pt x="6039410" y="9327985"/>
                  <a:pt x="6039410" y="9327985"/>
                  <a:pt x="5506521" y="10322928"/>
                </a:cubicBezTo>
                <a:cubicBezTo>
                  <a:pt x="5506521" y="10322928"/>
                  <a:pt x="5506521" y="10322928"/>
                  <a:pt x="5328891" y="10678265"/>
                </a:cubicBezTo>
                <a:cubicBezTo>
                  <a:pt x="5257839" y="10784866"/>
                  <a:pt x="5080209" y="10820400"/>
                  <a:pt x="4973632" y="10749333"/>
                </a:cubicBezTo>
                <a:cubicBezTo>
                  <a:pt x="4831529" y="10678265"/>
                  <a:pt x="4796002" y="10536131"/>
                  <a:pt x="4831529" y="10429530"/>
                </a:cubicBezTo>
                <a:cubicBezTo>
                  <a:pt x="4831529" y="10429530"/>
                  <a:pt x="4831529" y="10429530"/>
                  <a:pt x="5044685" y="10074193"/>
                </a:cubicBezTo>
                <a:cubicBezTo>
                  <a:pt x="5044685" y="10074193"/>
                  <a:pt x="5044685" y="10074193"/>
                  <a:pt x="5293365" y="9612255"/>
                </a:cubicBezTo>
                <a:cubicBezTo>
                  <a:pt x="5364417" y="9470120"/>
                  <a:pt x="5293365" y="9327985"/>
                  <a:pt x="5186787" y="9292452"/>
                </a:cubicBezTo>
                <a:cubicBezTo>
                  <a:pt x="5080209" y="9221384"/>
                  <a:pt x="4938107" y="9256918"/>
                  <a:pt x="4867054" y="9363519"/>
                </a:cubicBezTo>
                <a:cubicBezTo>
                  <a:pt x="4867054" y="9363519"/>
                  <a:pt x="4867054" y="9363519"/>
                  <a:pt x="4547320" y="9967592"/>
                </a:cubicBezTo>
                <a:cubicBezTo>
                  <a:pt x="4476269" y="10074193"/>
                  <a:pt x="4334165" y="10109726"/>
                  <a:pt x="4227587" y="10074193"/>
                </a:cubicBezTo>
                <a:cubicBezTo>
                  <a:pt x="4121009" y="10003125"/>
                  <a:pt x="4085483" y="9860991"/>
                  <a:pt x="4121009" y="9754390"/>
                </a:cubicBezTo>
                <a:cubicBezTo>
                  <a:pt x="4121009" y="9754390"/>
                  <a:pt x="4121009" y="9754390"/>
                  <a:pt x="4192061" y="9612255"/>
                </a:cubicBezTo>
                <a:cubicBezTo>
                  <a:pt x="4192061" y="9612255"/>
                  <a:pt x="4192061" y="9612255"/>
                  <a:pt x="4405217" y="9185851"/>
                </a:cubicBezTo>
                <a:cubicBezTo>
                  <a:pt x="4511794" y="9043716"/>
                  <a:pt x="4440743" y="8866048"/>
                  <a:pt x="4298639" y="8794980"/>
                </a:cubicBezTo>
                <a:cubicBezTo>
                  <a:pt x="4156535" y="8723913"/>
                  <a:pt x="3978906" y="8794980"/>
                  <a:pt x="3907853" y="8937115"/>
                </a:cubicBezTo>
                <a:cubicBezTo>
                  <a:pt x="3907853" y="8937115"/>
                  <a:pt x="3907853" y="8937115"/>
                  <a:pt x="3694699" y="9327985"/>
                </a:cubicBezTo>
                <a:cubicBezTo>
                  <a:pt x="3694699" y="9327985"/>
                  <a:pt x="3694699" y="9327985"/>
                  <a:pt x="3481542" y="9754390"/>
                </a:cubicBezTo>
                <a:cubicBezTo>
                  <a:pt x="3410490" y="9860991"/>
                  <a:pt x="3268386" y="9932058"/>
                  <a:pt x="3126283" y="9860991"/>
                </a:cubicBezTo>
                <a:cubicBezTo>
                  <a:pt x="3019705" y="9789923"/>
                  <a:pt x="2984179" y="9647789"/>
                  <a:pt x="3055231" y="9541188"/>
                </a:cubicBezTo>
                <a:cubicBezTo>
                  <a:pt x="3055231" y="9541188"/>
                  <a:pt x="3055231" y="9541188"/>
                  <a:pt x="3268386" y="9114783"/>
                </a:cubicBezTo>
                <a:cubicBezTo>
                  <a:pt x="3268386" y="9114783"/>
                  <a:pt x="3268386" y="9114783"/>
                  <a:pt x="3765750" y="8190908"/>
                </a:cubicBezTo>
                <a:cubicBezTo>
                  <a:pt x="3765750" y="8190908"/>
                  <a:pt x="3765750" y="8190908"/>
                  <a:pt x="3872328" y="8013239"/>
                </a:cubicBezTo>
                <a:cubicBezTo>
                  <a:pt x="3907853" y="7906638"/>
                  <a:pt x="3872328" y="7764504"/>
                  <a:pt x="3765750" y="7693436"/>
                </a:cubicBezTo>
                <a:cubicBezTo>
                  <a:pt x="3659172" y="7622369"/>
                  <a:pt x="3481542" y="7657903"/>
                  <a:pt x="3446016" y="7800037"/>
                </a:cubicBezTo>
                <a:cubicBezTo>
                  <a:pt x="3446016" y="7800037"/>
                  <a:pt x="3446016" y="7800037"/>
                  <a:pt x="2842075" y="8901581"/>
                </a:cubicBezTo>
                <a:cubicBezTo>
                  <a:pt x="2842075" y="8901581"/>
                  <a:pt x="2842075" y="8901581"/>
                  <a:pt x="2273660" y="9967592"/>
                </a:cubicBezTo>
                <a:cubicBezTo>
                  <a:pt x="2167082" y="10216327"/>
                  <a:pt x="1882875" y="10287395"/>
                  <a:pt x="1669719" y="10180794"/>
                </a:cubicBezTo>
                <a:cubicBezTo>
                  <a:pt x="1456564" y="10038659"/>
                  <a:pt x="1385512" y="9789923"/>
                  <a:pt x="1492090" y="9576721"/>
                </a:cubicBezTo>
                <a:cubicBezTo>
                  <a:pt x="1492090" y="9576721"/>
                  <a:pt x="1492090" y="9576721"/>
                  <a:pt x="2060505" y="8475177"/>
                </a:cubicBezTo>
                <a:cubicBezTo>
                  <a:pt x="2202608" y="8261975"/>
                  <a:pt x="2096030" y="7977706"/>
                  <a:pt x="1882875" y="7871105"/>
                </a:cubicBezTo>
                <a:cubicBezTo>
                  <a:pt x="1669719" y="7764504"/>
                  <a:pt x="1421038" y="7835571"/>
                  <a:pt x="1278934" y="8048773"/>
                </a:cubicBezTo>
                <a:cubicBezTo>
                  <a:pt x="1278934" y="8048773"/>
                  <a:pt x="1278934" y="8048773"/>
                  <a:pt x="1030252" y="8510711"/>
                </a:cubicBezTo>
                <a:cubicBezTo>
                  <a:pt x="994726" y="8652846"/>
                  <a:pt x="852623" y="8688379"/>
                  <a:pt x="710519" y="8617312"/>
                </a:cubicBezTo>
                <a:cubicBezTo>
                  <a:pt x="603941" y="8546245"/>
                  <a:pt x="568415" y="8404110"/>
                  <a:pt x="639467" y="8297509"/>
                </a:cubicBezTo>
                <a:cubicBezTo>
                  <a:pt x="639467" y="8297509"/>
                  <a:pt x="639467" y="8297509"/>
                  <a:pt x="888149" y="7835571"/>
                </a:cubicBezTo>
                <a:cubicBezTo>
                  <a:pt x="888149" y="7835571"/>
                  <a:pt x="888149" y="7835571"/>
                  <a:pt x="1136830" y="7373633"/>
                </a:cubicBezTo>
                <a:cubicBezTo>
                  <a:pt x="1172356" y="7267032"/>
                  <a:pt x="1136830" y="7124897"/>
                  <a:pt x="1030252" y="7053830"/>
                </a:cubicBezTo>
                <a:cubicBezTo>
                  <a:pt x="923675" y="6982763"/>
                  <a:pt x="746045" y="7053830"/>
                  <a:pt x="710519" y="7160431"/>
                </a:cubicBezTo>
                <a:cubicBezTo>
                  <a:pt x="710519" y="7160431"/>
                  <a:pt x="710519" y="7160431"/>
                  <a:pt x="461837" y="7622369"/>
                </a:cubicBezTo>
                <a:cubicBezTo>
                  <a:pt x="390785" y="7728970"/>
                  <a:pt x="248682" y="7764504"/>
                  <a:pt x="142104" y="7728970"/>
                </a:cubicBezTo>
                <a:cubicBezTo>
                  <a:pt x="0" y="7657903"/>
                  <a:pt x="-35526" y="7515768"/>
                  <a:pt x="35526" y="7373633"/>
                </a:cubicBezTo>
                <a:cubicBezTo>
                  <a:pt x="35526" y="7373633"/>
                  <a:pt x="35526" y="7373633"/>
                  <a:pt x="3950734" y="118880"/>
                </a:cubicBezTo>
                <a:close/>
              </a:path>
            </a:pathLst>
          </a:custGeom>
        </p:spPr>
        <p:txBody>
          <a:bodyPr wrap="square">
            <a:noAutofit/>
          </a:bodyPr>
          <a:lstStyle/>
          <a:p>
            <a:endParaRPr lang="en-US"/>
          </a:p>
        </p:txBody>
      </p:sp>
    </p:spTree>
    <p:extLst>
      <p:ext uri="{BB962C8B-B14F-4D97-AF65-F5344CB8AC3E}">
        <p14:creationId xmlns:p14="http://schemas.microsoft.com/office/powerpoint/2010/main" val="1724761361"/>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30_ภาพนิ่งชื่อเรื่อง">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9286902" y="-1"/>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Tree>
    <p:extLst>
      <p:ext uri="{BB962C8B-B14F-4D97-AF65-F5344CB8AC3E}">
        <p14:creationId xmlns:p14="http://schemas.microsoft.com/office/powerpoint/2010/main" val="1843737519"/>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53_ภาพนิ่งชื่อเรื่อง">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209702" y="9755"/>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
        <p:nvSpPr>
          <p:cNvPr id="3" name="Picture Placeholder 2"/>
          <p:cNvSpPr>
            <a:spLocks noGrp="1"/>
          </p:cNvSpPr>
          <p:nvPr>
            <p:ph type="pic" sz="quarter" idx="11"/>
          </p:nvPr>
        </p:nvSpPr>
        <p:spPr>
          <a:xfrm>
            <a:off x="8047037" y="9755"/>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Tree>
    <p:extLst>
      <p:ext uri="{BB962C8B-B14F-4D97-AF65-F5344CB8AC3E}">
        <p14:creationId xmlns:p14="http://schemas.microsoft.com/office/powerpoint/2010/main" val="2123575051"/>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4_ภาพนิ่งชื่อเรื่อง">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8824002" y="3161362"/>
            <a:ext cx="4995994" cy="10529239"/>
          </a:xfrm>
          <a:custGeom>
            <a:avLst/>
            <a:gdLst>
              <a:gd name="connsiteX0" fmla="*/ 4635726 w 4995994"/>
              <a:gd name="connsiteY0" fmla="*/ 1373489 h 10529239"/>
              <a:gd name="connsiteX1" fmla="*/ 4995994 w 4995994"/>
              <a:gd name="connsiteY1" fmla="*/ 1750458 h 10529239"/>
              <a:gd name="connsiteX2" fmla="*/ 4986378 w 4995994"/>
              <a:gd name="connsiteY2" fmla="*/ 2737237 h 10529239"/>
              <a:gd name="connsiteX3" fmla="*/ 4971566 w 4995994"/>
              <a:gd name="connsiteY3" fmla="*/ 9855949 h 10529239"/>
              <a:gd name="connsiteX4" fmla="*/ 4970166 w 4995994"/>
              <a:gd name="connsiteY4" fmla="*/ 10529239 h 10529239"/>
              <a:gd name="connsiteX5" fmla="*/ 493 w 4995994"/>
              <a:gd name="connsiteY5" fmla="*/ 10529239 h 10529239"/>
              <a:gd name="connsiteX6" fmla="*/ 515 w 4995994"/>
              <a:gd name="connsiteY6" fmla="*/ 10518232 h 10529239"/>
              <a:gd name="connsiteX7" fmla="*/ 16702 w 4995994"/>
              <a:gd name="connsiteY7" fmla="*/ 2739765 h 10529239"/>
              <a:gd name="connsiteX8" fmla="*/ 0 w 4995994"/>
              <a:gd name="connsiteY8" fmla="*/ 2590384 h 10529239"/>
              <a:gd name="connsiteX9" fmla="*/ 304880 w 4995994"/>
              <a:gd name="connsiteY9" fmla="*/ 2332055 h 10529239"/>
              <a:gd name="connsiteX10" fmla="*/ 599243 w 4995994"/>
              <a:gd name="connsiteY10" fmla="*/ 2586004 h 10529239"/>
              <a:gd name="connsiteX11" fmla="*/ 591344 w 4995994"/>
              <a:gd name="connsiteY11" fmla="*/ 2748564 h 10529239"/>
              <a:gd name="connsiteX12" fmla="*/ 593149 w 4995994"/>
              <a:gd name="connsiteY12" fmla="*/ 3697558 h 10529239"/>
              <a:gd name="connsiteX13" fmla="*/ 940237 w 4995994"/>
              <a:gd name="connsiteY13" fmla="*/ 4049924 h 10529239"/>
              <a:gd name="connsiteX14" fmla="*/ 1317162 w 4995994"/>
              <a:gd name="connsiteY14" fmla="*/ 3689666 h 10529239"/>
              <a:gd name="connsiteX15" fmla="*/ 1300460 w 4995994"/>
              <a:gd name="connsiteY15" fmla="*/ 3540287 h 10529239"/>
              <a:gd name="connsiteX16" fmla="*/ 1296892 w 4995994"/>
              <a:gd name="connsiteY16" fmla="*/ 2528904 h 10529239"/>
              <a:gd name="connsiteX17" fmla="*/ 1649216 w 4995994"/>
              <a:gd name="connsiteY17" fmla="*/ 2181826 h 10529239"/>
              <a:gd name="connsiteX18" fmla="*/ 1996304 w 4995994"/>
              <a:gd name="connsiteY18" fmla="*/ 2534192 h 10529239"/>
              <a:gd name="connsiteX19" fmla="*/ 1997206 w 4995994"/>
              <a:gd name="connsiteY19" fmla="*/ 3008689 h 10529239"/>
              <a:gd name="connsiteX20" fmla="*/ 2355714 w 4995994"/>
              <a:gd name="connsiteY20" fmla="*/ 3323271 h 10529239"/>
              <a:gd name="connsiteX21" fmla="*/ 2708038 w 4995994"/>
              <a:gd name="connsiteY21" fmla="*/ 2976193 h 10529239"/>
              <a:gd name="connsiteX22" fmla="*/ 2707992 w 4995994"/>
              <a:gd name="connsiteY22" fmla="*/ 2089586 h 10529239"/>
              <a:gd name="connsiteX23" fmla="*/ 2914466 w 4995994"/>
              <a:gd name="connsiteY23" fmla="*/ 1883975 h 10529239"/>
              <a:gd name="connsiteX24" fmla="*/ 3144684 w 4995994"/>
              <a:gd name="connsiteY24" fmla="*/ 2077294 h 10529239"/>
              <a:gd name="connsiteX25" fmla="*/ 3142110 w 4995994"/>
              <a:gd name="connsiteY25" fmla="*/ 3313622 h 10529239"/>
              <a:gd name="connsiteX26" fmla="*/ 3137732 w 4995994"/>
              <a:gd name="connsiteY26" fmla="*/ 3600957 h 10529239"/>
              <a:gd name="connsiteX27" fmla="*/ 3343348 w 4995994"/>
              <a:gd name="connsiteY27" fmla="*/ 3807455 h 10529239"/>
              <a:gd name="connsiteX28" fmla="*/ 3525220 w 4995994"/>
              <a:gd name="connsiteY28" fmla="*/ 3615025 h 10529239"/>
              <a:gd name="connsiteX29" fmla="*/ 3525174 w 4995994"/>
              <a:gd name="connsiteY29" fmla="*/ 2728418 h 10529239"/>
              <a:gd name="connsiteX30" fmla="*/ 3527792 w 4995994"/>
              <a:gd name="connsiteY30" fmla="*/ 2378696 h 10529239"/>
              <a:gd name="connsiteX31" fmla="*/ 3709664 w 4995994"/>
              <a:gd name="connsiteY31" fmla="*/ 2186265 h 10529239"/>
              <a:gd name="connsiteX32" fmla="*/ 3902100 w 4995994"/>
              <a:gd name="connsiteY32" fmla="*/ 2368159 h 10529239"/>
              <a:gd name="connsiteX33" fmla="*/ 3911804 w 4995994"/>
              <a:gd name="connsiteY33" fmla="*/ 3154595 h 10529239"/>
              <a:gd name="connsiteX34" fmla="*/ 4079638 w 4995994"/>
              <a:gd name="connsiteY34" fmla="*/ 3349670 h 10529239"/>
              <a:gd name="connsiteX35" fmla="*/ 4286112 w 4995994"/>
              <a:gd name="connsiteY35" fmla="*/ 3144058 h 10529239"/>
              <a:gd name="connsiteX36" fmla="*/ 4286968 w 4995994"/>
              <a:gd name="connsiteY36" fmla="*/ 2731949 h 10529239"/>
              <a:gd name="connsiteX37" fmla="*/ 4296584 w 4995994"/>
              <a:gd name="connsiteY37" fmla="*/ 1745170 h 10529239"/>
              <a:gd name="connsiteX38" fmla="*/ 4635726 w 4995994"/>
              <a:gd name="connsiteY38" fmla="*/ 1373489 h 10529239"/>
              <a:gd name="connsiteX39" fmla="*/ 952439 w 4995994"/>
              <a:gd name="connsiteY39" fmla="*/ 403831 h 10529239"/>
              <a:gd name="connsiteX40" fmla="*/ 1381798 w 4995994"/>
              <a:gd name="connsiteY40" fmla="*/ 1027766 h 10529239"/>
              <a:gd name="connsiteX41" fmla="*/ 977143 w 4995994"/>
              <a:gd name="connsiteY41" fmla="*/ 2225025 h 10529239"/>
              <a:gd name="connsiteX42" fmla="*/ 532472 w 4995994"/>
              <a:gd name="connsiteY42" fmla="*/ 1039985 h 10529239"/>
              <a:gd name="connsiteX43" fmla="*/ 952439 w 4995994"/>
              <a:gd name="connsiteY43" fmla="*/ 403831 h 10529239"/>
              <a:gd name="connsiteX44" fmla="*/ 3298096 w 4995994"/>
              <a:gd name="connsiteY44" fmla="*/ 0 h 10529239"/>
              <a:gd name="connsiteX45" fmla="*/ 3571798 w 4995994"/>
              <a:gd name="connsiteY45" fmla="*/ 392809 h 10529239"/>
              <a:gd name="connsiteX46" fmla="*/ 3306646 w 4995994"/>
              <a:gd name="connsiteY46" fmla="*/ 1137764 h 10529239"/>
              <a:gd name="connsiteX47" fmla="*/ 3035110 w 4995994"/>
              <a:gd name="connsiteY47" fmla="*/ 394745 h 10529239"/>
              <a:gd name="connsiteX48" fmla="*/ 3298096 w 4995994"/>
              <a:gd name="connsiteY48" fmla="*/ 0 h 1052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995994" h="10529239">
                <a:moveTo>
                  <a:pt x="4635726" y="1373489"/>
                </a:moveTo>
                <a:cubicBezTo>
                  <a:pt x="4836060" y="1392824"/>
                  <a:pt x="4977532" y="1538692"/>
                  <a:pt x="4995994" y="1750458"/>
                </a:cubicBezTo>
                <a:cubicBezTo>
                  <a:pt x="4995994" y="1750458"/>
                  <a:pt x="4995994" y="1750458"/>
                  <a:pt x="4986378" y="2737237"/>
                </a:cubicBezTo>
                <a:cubicBezTo>
                  <a:pt x="4986378" y="2737237"/>
                  <a:pt x="4986378" y="2737237"/>
                  <a:pt x="4971566" y="9855949"/>
                </a:cubicBezTo>
                <a:lnTo>
                  <a:pt x="4970166" y="10529239"/>
                </a:lnTo>
                <a:lnTo>
                  <a:pt x="493" y="10529239"/>
                </a:lnTo>
                <a:lnTo>
                  <a:pt x="515" y="10518232"/>
                </a:lnTo>
                <a:cubicBezTo>
                  <a:pt x="981" y="10294570"/>
                  <a:pt x="3463" y="9101706"/>
                  <a:pt x="16702" y="2739765"/>
                </a:cubicBezTo>
                <a:cubicBezTo>
                  <a:pt x="16702" y="2739765"/>
                  <a:pt x="16702" y="2739765"/>
                  <a:pt x="0" y="2590384"/>
                </a:cubicBezTo>
                <a:cubicBezTo>
                  <a:pt x="21081" y="2452430"/>
                  <a:pt x="142329" y="2324142"/>
                  <a:pt x="304880" y="2332055"/>
                </a:cubicBezTo>
                <a:cubicBezTo>
                  <a:pt x="467433" y="2339966"/>
                  <a:pt x="595722" y="2461230"/>
                  <a:pt x="599243" y="2586004"/>
                </a:cubicBezTo>
                <a:cubicBezTo>
                  <a:pt x="599243" y="2586004"/>
                  <a:pt x="599243" y="2586004"/>
                  <a:pt x="591344" y="2748564"/>
                </a:cubicBezTo>
                <a:cubicBezTo>
                  <a:pt x="591344" y="2748564"/>
                  <a:pt x="591344" y="2748564"/>
                  <a:pt x="593149" y="3697558"/>
                </a:cubicBezTo>
                <a:cubicBezTo>
                  <a:pt x="598431" y="3884721"/>
                  <a:pt x="739902" y="4030588"/>
                  <a:pt x="940237" y="4049924"/>
                </a:cubicBezTo>
                <a:cubicBezTo>
                  <a:pt x="1151992" y="4031475"/>
                  <a:pt x="1297842" y="3890009"/>
                  <a:pt x="1317162" y="3689666"/>
                </a:cubicBezTo>
                <a:cubicBezTo>
                  <a:pt x="1317162" y="3689666"/>
                  <a:pt x="1317162" y="3689666"/>
                  <a:pt x="1300460" y="3540287"/>
                </a:cubicBezTo>
                <a:cubicBezTo>
                  <a:pt x="1300460" y="3540287"/>
                  <a:pt x="1300460" y="3540287"/>
                  <a:pt x="1296892" y="2528904"/>
                </a:cubicBezTo>
                <a:cubicBezTo>
                  <a:pt x="1291610" y="2341741"/>
                  <a:pt x="1462062" y="2187094"/>
                  <a:pt x="1649216" y="2181826"/>
                </a:cubicBezTo>
                <a:cubicBezTo>
                  <a:pt x="1849550" y="2201163"/>
                  <a:pt x="1991022" y="2347028"/>
                  <a:pt x="1996304" y="2534192"/>
                </a:cubicBezTo>
                <a:cubicBezTo>
                  <a:pt x="1996304" y="2534192"/>
                  <a:pt x="1996304" y="2534192"/>
                  <a:pt x="1997206" y="3008689"/>
                </a:cubicBezTo>
                <a:cubicBezTo>
                  <a:pt x="2027090" y="3182672"/>
                  <a:pt x="2168560" y="3328539"/>
                  <a:pt x="2355714" y="3323271"/>
                </a:cubicBezTo>
                <a:cubicBezTo>
                  <a:pt x="2542868" y="3318003"/>
                  <a:pt x="2713318" y="3163355"/>
                  <a:pt x="2708038" y="2976193"/>
                </a:cubicBezTo>
                <a:cubicBezTo>
                  <a:pt x="2708038" y="2976193"/>
                  <a:pt x="2708038" y="2976193"/>
                  <a:pt x="2707992" y="2089586"/>
                </a:cubicBezTo>
                <a:cubicBezTo>
                  <a:pt x="2717652" y="1989414"/>
                  <a:pt x="2789696" y="1887488"/>
                  <a:pt x="2914466" y="1883975"/>
                </a:cubicBezTo>
                <a:cubicBezTo>
                  <a:pt x="3039234" y="1880464"/>
                  <a:pt x="3129740" y="1990302"/>
                  <a:pt x="3144684" y="2077294"/>
                </a:cubicBezTo>
                <a:cubicBezTo>
                  <a:pt x="3144684" y="2077294"/>
                  <a:pt x="3144684" y="2077294"/>
                  <a:pt x="3142110" y="3313622"/>
                </a:cubicBezTo>
                <a:cubicBezTo>
                  <a:pt x="3142110" y="3313622"/>
                  <a:pt x="3142110" y="3313622"/>
                  <a:pt x="3137732" y="3600957"/>
                </a:cubicBezTo>
                <a:cubicBezTo>
                  <a:pt x="3141254" y="3725732"/>
                  <a:pt x="3218578" y="3810968"/>
                  <a:pt x="3343348" y="3807455"/>
                </a:cubicBezTo>
                <a:cubicBezTo>
                  <a:pt x="3430334" y="3792519"/>
                  <a:pt x="3515560" y="3715196"/>
                  <a:pt x="3525220" y="3615025"/>
                </a:cubicBezTo>
                <a:cubicBezTo>
                  <a:pt x="3525220" y="3615025"/>
                  <a:pt x="3525220" y="3615025"/>
                  <a:pt x="3525174" y="2728418"/>
                </a:cubicBezTo>
                <a:cubicBezTo>
                  <a:pt x="3525174" y="2728418"/>
                  <a:pt x="3525174" y="2728418"/>
                  <a:pt x="3527792" y="2378696"/>
                </a:cubicBezTo>
                <a:cubicBezTo>
                  <a:pt x="3524270" y="2253920"/>
                  <a:pt x="3609496" y="2176597"/>
                  <a:pt x="3709664" y="2186265"/>
                </a:cubicBezTo>
                <a:cubicBezTo>
                  <a:pt x="3809832" y="2195932"/>
                  <a:pt x="3911758" y="2267988"/>
                  <a:pt x="3902100" y="2368159"/>
                </a:cubicBezTo>
                <a:cubicBezTo>
                  <a:pt x="3902100" y="2368159"/>
                  <a:pt x="3902100" y="2368159"/>
                  <a:pt x="3911804" y="3154595"/>
                </a:cubicBezTo>
                <a:cubicBezTo>
                  <a:pt x="3902144" y="3254766"/>
                  <a:pt x="3979470" y="3340001"/>
                  <a:pt x="4079638" y="3349670"/>
                </a:cubicBezTo>
                <a:cubicBezTo>
                  <a:pt x="4204406" y="3346158"/>
                  <a:pt x="4289632" y="3268834"/>
                  <a:pt x="4286112" y="3144058"/>
                </a:cubicBezTo>
                <a:cubicBezTo>
                  <a:pt x="4286112" y="3144058"/>
                  <a:pt x="4286112" y="3144058"/>
                  <a:pt x="4286968" y="2731949"/>
                </a:cubicBezTo>
                <a:cubicBezTo>
                  <a:pt x="4286968" y="2731949"/>
                  <a:pt x="4286968" y="2731949"/>
                  <a:pt x="4296584" y="1745170"/>
                </a:cubicBezTo>
                <a:cubicBezTo>
                  <a:pt x="4291302" y="1558008"/>
                  <a:pt x="4448572" y="1378757"/>
                  <a:pt x="4635726" y="1373489"/>
                </a:cubicBezTo>
                <a:close/>
                <a:moveTo>
                  <a:pt x="952439" y="403831"/>
                </a:moveTo>
                <a:cubicBezTo>
                  <a:pt x="1202141" y="396570"/>
                  <a:pt x="1384758" y="678273"/>
                  <a:pt x="1381798" y="1027766"/>
                </a:cubicBezTo>
                <a:cubicBezTo>
                  <a:pt x="1416636" y="1388640"/>
                  <a:pt x="1064198" y="2210014"/>
                  <a:pt x="977143" y="2225025"/>
                </a:cubicBezTo>
                <a:cubicBezTo>
                  <a:pt x="876921" y="2215460"/>
                  <a:pt x="529514" y="1389479"/>
                  <a:pt x="532472" y="1039985"/>
                </a:cubicBezTo>
                <a:cubicBezTo>
                  <a:pt x="510801" y="703687"/>
                  <a:pt x="702737" y="411092"/>
                  <a:pt x="952439" y="403831"/>
                </a:cubicBezTo>
                <a:close/>
                <a:moveTo>
                  <a:pt x="3298096" y="0"/>
                </a:moveTo>
                <a:cubicBezTo>
                  <a:pt x="3460608" y="8134"/>
                  <a:pt x="3553070" y="180721"/>
                  <a:pt x="3571798" y="392809"/>
                </a:cubicBezTo>
                <a:cubicBezTo>
                  <a:pt x="3565952" y="618064"/>
                  <a:pt x="3369008" y="1136086"/>
                  <a:pt x="3306646" y="1137764"/>
                </a:cubicBezTo>
                <a:cubicBezTo>
                  <a:pt x="3268860" y="1126276"/>
                  <a:pt x="3029264" y="620001"/>
                  <a:pt x="3035110" y="394745"/>
                </a:cubicBezTo>
                <a:cubicBezTo>
                  <a:pt x="3016380" y="182657"/>
                  <a:pt x="3148794" y="16524"/>
                  <a:pt x="3298096" y="0"/>
                </a:cubicBezTo>
                <a:close/>
              </a:path>
            </a:pathLst>
          </a:custGeom>
        </p:spPr>
        <p:txBody>
          <a:bodyPr wrap="square">
            <a:noAutofit/>
          </a:bodyPr>
          <a:lstStyle/>
          <a:p>
            <a:endParaRPr lang="en-US"/>
          </a:p>
        </p:txBody>
      </p:sp>
      <p:sp>
        <p:nvSpPr>
          <p:cNvPr id="26" name="Picture Placeholder 25"/>
          <p:cNvSpPr>
            <a:spLocks noGrp="1"/>
          </p:cNvSpPr>
          <p:nvPr>
            <p:ph type="pic" sz="quarter" idx="11"/>
          </p:nvPr>
        </p:nvSpPr>
        <p:spPr>
          <a:xfrm>
            <a:off x="12619037" y="0"/>
            <a:ext cx="5465735" cy="11496445"/>
          </a:xfrm>
          <a:custGeom>
            <a:avLst/>
            <a:gdLst>
              <a:gd name="connsiteX0" fmla="*/ 1690190 w 4994835"/>
              <a:gd name="connsiteY0" fmla="*/ 9368220 h 10505970"/>
              <a:gd name="connsiteX1" fmla="*/ 1962748 w 4994835"/>
              <a:gd name="connsiteY1" fmla="*/ 10110864 h 10505970"/>
              <a:gd name="connsiteX2" fmla="*/ 1700305 w 4994835"/>
              <a:gd name="connsiteY2" fmla="*/ 10505970 h 10505970"/>
              <a:gd name="connsiteX3" fmla="*/ 1426062 w 4994835"/>
              <a:gd name="connsiteY3" fmla="*/ 10113537 h 10505970"/>
              <a:gd name="connsiteX4" fmla="*/ 1690190 w 4994835"/>
              <a:gd name="connsiteY4" fmla="*/ 9368220 h 10505970"/>
              <a:gd name="connsiteX5" fmla="*/ 4018195 w 4994835"/>
              <a:gd name="connsiteY5" fmla="*/ 8277756 h 10505970"/>
              <a:gd name="connsiteX6" fmla="*/ 4464495 w 4994835"/>
              <a:gd name="connsiteY6" fmla="*/ 9462183 h 10505970"/>
              <a:gd name="connsiteX7" fmla="*/ 4045404 w 4994835"/>
              <a:gd name="connsiteY7" fmla="*/ 10098914 h 10505970"/>
              <a:gd name="connsiteX8" fmla="*/ 3615186 w 4994835"/>
              <a:gd name="connsiteY8" fmla="*/ 9475570 h 10505970"/>
              <a:gd name="connsiteX9" fmla="*/ 4018195 w 4994835"/>
              <a:gd name="connsiteY9" fmla="*/ 8277756 h 10505970"/>
              <a:gd name="connsiteX10" fmla="*/ 13742 w 4994835"/>
              <a:gd name="connsiteY10" fmla="*/ 0 h 10505970"/>
              <a:gd name="connsiteX11" fmla="*/ 4983404 w 4994835"/>
              <a:gd name="connsiteY11" fmla="*/ 0 h 10505970"/>
              <a:gd name="connsiteX12" fmla="*/ 4983366 w 4994835"/>
              <a:gd name="connsiteY12" fmla="*/ 53945 h 10505970"/>
              <a:gd name="connsiteX13" fmla="*/ 4977928 w 4994835"/>
              <a:gd name="connsiteY13" fmla="*/ 7761696 h 10505970"/>
              <a:gd name="connsiteX14" fmla="*/ 4994835 w 4994835"/>
              <a:gd name="connsiteY14" fmla="*/ 7911053 h 10505970"/>
              <a:gd name="connsiteX15" fmla="*/ 4690311 w 4994835"/>
              <a:gd name="connsiteY15" fmla="*/ 8169802 h 10505970"/>
              <a:gd name="connsiteX16" fmla="*/ 4395599 w 4994835"/>
              <a:gd name="connsiteY16" fmla="*/ 7916257 h 10505970"/>
              <a:gd name="connsiteX17" fmla="*/ 4403274 w 4994835"/>
              <a:gd name="connsiteY17" fmla="*/ 7753687 h 10505970"/>
              <a:gd name="connsiteX18" fmla="*/ 4400164 w 4994835"/>
              <a:gd name="connsiteY18" fmla="*/ 6804697 h 10505970"/>
              <a:gd name="connsiteX19" fmla="*/ 4052593 w 4994835"/>
              <a:gd name="connsiteY19" fmla="*/ 6452808 h 10505970"/>
              <a:gd name="connsiteX20" fmla="*/ 3676163 w 4994835"/>
              <a:gd name="connsiteY20" fmla="*/ 6813584 h 10505970"/>
              <a:gd name="connsiteX21" fmla="*/ 3693070 w 4994835"/>
              <a:gd name="connsiteY21" fmla="*/ 6962940 h 10505970"/>
              <a:gd name="connsiteX22" fmla="*/ 3698027 w 4994835"/>
              <a:gd name="connsiteY22" fmla="*/ 7974317 h 10505970"/>
              <a:gd name="connsiteX23" fmla="*/ 3346183 w 4994835"/>
              <a:gd name="connsiteY23" fmla="*/ 8321880 h 10505970"/>
              <a:gd name="connsiteX24" fmla="*/ 2998612 w 4994835"/>
              <a:gd name="connsiteY24" fmla="*/ 7969991 h 10505970"/>
              <a:gd name="connsiteX25" fmla="*/ 2997055 w 4994835"/>
              <a:gd name="connsiteY25" fmla="*/ 7495496 h 10505970"/>
              <a:gd name="connsiteX26" fmla="*/ 2638116 w 4994835"/>
              <a:gd name="connsiteY26" fmla="*/ 7181407 h 10505970"/>
              <a:gd name="connsiteX27" fmla="*/ 2286270 w 4994835"/>
              <a:gd name="connsiteY27" fmla="*/ 7528970 h 10505970"/>
              <a:gd name="connsiteX28" fmla="*/ 2287535 w 4994835"/>
              <a:gd name="connsiteY28" fmla="*/ 8415575 h 10505970"/>
              <a:gd name="connsiteX29" fmla="*/ 2081345 w 4994835"/>
              <a:gd name="connsiteY29" fmla="*/ 8621470 h 10505970"/>
              <a:gd name="connsiteX30" fmla="*/ 1850860 w 4994835"/>
              <a:gd name="connsiteY30" fmla="*/ 8428468 h 10505970"/>
              <a:gd name="connsiteX31" fmla="*/ 1851733 w 4994835"/>
              <a:gd name="connsiteY31" fmla="*/ 7192137 h 10505970"/>
              <a:gd name="connsiteX32" fmla="*/ 1855717 w 4994835"/>
              <a:gd name="connsiteY32" fmla="*/ 6904797 h 10505970"/>
              <a:gd name="connsiteX33" fmla="*/ 1649817 w 4994835"/>
              <a:gd name="connsiteY33" fmla="*/ 6698581 h 10505970"/>
              <a:gd name="connsiteX34" fmla="*/ 1468209 w 4994835"/>
              <a:gd name="connsiteY34" fmla="*/ 6891262 h 10505970"/>
              <a:gd name="connsiteX35" fmla="*/ 1469475 w 4994835"/>
              <a:gd name="connsiteY35" fmla="*/ 7777868 h 10505970"/>
              <a:gd name="connsiteX36" fmla="*/ 1467338 w 4994835"/>
              <a:gd name="connsiteY36" fmla="*/ 8127593 h 10505970"/>
              <a:gd name="connsiteX37" fmla="*/ 1285731 w 4994835"/>
              <a:gd name="connsiteY37" fmla="*/ 8320275 h 10505970"/>
              <a:gd name="connsiteX38" fmla="*/ 1093045 w 4994835"/>
              <a:gd name="connsiteY38" fmla="*/ 8138645 h 10505970"/>
              <a:gd name="connsiteX39" fmla="*/ 1082258 w 4994835"/>
              <a:gd name="connsiteY39" fmla="*/ 7352223 h 10505970"/>
              <a:gd name="connsiteX40" fmla="*/ 914156 w 4994835"/>
              <a:gd name="connsiteY40" fmla="*/ 7157380 h 10505970"/>
              <a:gd name="connsiteX41" fmla="*/ 707966 w 4994835"/>
              <a:gd name="connsiteY41" fmla="*/ 7363274 h 10505970"/>
              <a:gd name="connsiteX42" fmla="*/ 707676 w 4994835"/>
              <a:gd name="connsiteY42" fmla="*/ 7775385 h 10505970"/>
              <a:gd name="connsiteX43" fmla="*/ 699418 w 4994835"/>
              <a:gd name="connsiteY43" fmla="*/ 8762175 h 10505970"/>
              <a:gd name="connsiteX44" fmla="*/ 360788 w 4994835"/>
              <a:gd name="connsiteY44" fmla="*/ 9134323 h 10505970"/>
              <a:gd name="connsiteX45" fmla="*/ 0 w 4994835"/>
              <a:gd name="connsiteY45" fmla="*/ 8757849 h 10505970"/>
              <a:gd name="connsiteX46" fmla="*/ 8259 w 4994835"/>
              <a:gd name="connsiteY46" fmla="*/ 7771059 h 10505970"/>
              <a:gd name="connsiteX47" fmla="*/ 13282 w 4994835"/>
              <a:gd name="connsiteY47" fmla="*/ 652333 h 1050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994835" h="10505970">
                <a:moveTo>
                  <a:pt x="1690190" y="9368220"/>
                </a:moveTo>
                <a:cubicBezTo>
                  <a:pt x="1727991" y="9379656"/>
                  <a:pt x="1968286" y="9885601"/>
                  <a:pt x="1962748" y="10110864"/>
                </a:cubicBezTo>
                <a:cubicBezTo>
                  <a:pt x="1981770" y="10322926"/>
                  <a:pt x="1849585" y="10489241"/>
                  <a:pt x="1700305" y="10505970"/>
                </a:cubicBezTo>
                <a:cubicBezTo>
                  <a:pt x="1537781" y="10498061"/>
                  <a:pt x="1445083" y="10325601"/>
                  <a:pt x="1426062" y="10113537"/>
                </a:cubicBezTo>
                <a:cubicBezTo>
                  <a:pt x="1431600" y="9888276"/>
                  <a:pt x="1627830" y="9369983"/>
                  <a:pt x="1690190" y="9368220"/>
                </a:cubicBezTo>
                <a:close/>
                <a:moveTo>
                  <a:pt x="4018195" y="8277756"/>
                </a:moveTo>
                <a:cubicBezTo>
                  <a:pt x="4118430" y="8287183"/>
                  <a:pt x="4466974" y="9112685"/>
                  <a:pt x="4464495" y="9462183"/>
                </a:cubicBezTo>
                <a:cubicBezTo>
                  <a:pt x="4486629" y="9798451"/>
                  <a:pt x="4295096" y="10091310"/>
                  <a:pt x="4045404" y="10098914"/>
                </a:cubicBezTo>
                <a:cubicBezTo>
                  <a:pt x="3795712" y="10106519"/>
                  <a:pt x="3612708" y="9825067"/>
                  <a:pt x="3615186" y="9475570"/>
                </a:cubicBezTo>
                <a:cubicBezTo>
                  <a:pt x="3579854" y="9114744"/>
                  <a:pt x="3931161" y="8292886"/>
                  <a:pt x="4018195" y="8277756"/>
                </a:cubicBezTo>
                <a:close/>
                <a:moveTo>
                  <a:pt x="13742" y="0"/>
                </a:moveTo>
                <a:lnTo>
                  <a:pt x="4983404" y="0"/>
                </a:lnTo>
                <a:lnTo>
                  <a:pt x="4983366" y="53945"/>
                </a:lnTo>
                <a:cubicBezTo>
                  <a:pt x="4983107" y="420981"/>
                  <a:pt x="4982071" y="1889124"/>
                  <a:pt x="4977928" y="7761696"/>
                </a:cubicBezTo>
                <a:cubicBezTo>
                  <a:pt x="4977928" y="7761696"/>
                  <a:pt x="4977928" y="7761696"/>
                  <a:pt x="4994835" y="7911053"/>
                </a:cubicBezTo>
                <a:cubicBezTo>
                  <a:pt x="4973945" y="8049037"/>
                  <a:pt x="4852873" y="8177491"/>
                  <a:pt x="4690311" y="8169802"/>
                </a:cubicBezTo>
                <a:cubicBezTo>
                  <a:pt x="4527747" y="8162114"/>
                  <a:pt x="4399292" y="8041027"/>
                  <a:pt x="4395599" y="7916257"/>
                </a:cubicBezTo>
                <a:cubicBezTo>
                  <a:pt x="4395599" y="7916257"/>
                  <a:pt x="4395599" y="7916257"/>
                  <a:pt x="4403274" y="7753687"/>
                </a:cubicBezTo>
                <a:cubicBezTo>
                  <a:pt x="4403274" y="7753687"/>
                  <a:pt x="4403274" y="7753687"/>
                  <a:pt x="4400164" y="6804697"/>
                </a:cubicBezTo>
                <a:cubicBezTo>
                  <a:pt x="4394624" y="6617540"/>
                  <a:pt x="4252953" y="6471868"/>
                  <a:pt x="4052593" y="6452808"/>
                </a:cubicBezTo>
                <a:cubicBezTo>
                  <a:pt x="3840863" y="6471548"/>
                  <a:pt x="3695208" y="6613215"/>
                  <a:pt x="3676163" y="6813584"/>
                </a:cubicBezTo>
                <a:cubicBezTo>
                  <a:pt x="3676163" y="6813584"/>
                  <a:pt x="3676163" y="6813584"/>
                  <a:pt x="3693070" y="6962940"/>
                </a:cubicBezTo>
                <a:cubicBezTo>
                  <a:pt x="3693070" y="6962940"/>
                  <a:pt x="3693070" y="6962940"/>
                  <a:pt x="3698027" y="7974317"/>
                </a:cubicBezTo>
                <a:cubicBezTo>
                  <a:pt x="3703567" y="8161473"/>
                  <a:pt x="3533329" y="8316353"/>
                  <a:pt x="3346183" y="8321880"/>
                </a:cubicBezTo>
                <a:cubicBezTo>
                  <a:pt x="3145822" y="8302818"/>
                  <a:pt x="3004150" y="8157147"/>
                  <a:pt x="2998612" y="7969991"/>
                </a:cubicBezTo>
                <a:cubicBezTo>
                  <a:pt x="2998612" y="7969991"/>
                  <a:pt x="2998612" y="7969991"/>
                  <a:pt x="2997055" y="7495496"/>
                </a:cubicBezTo>
                <a:cubicBezTo>
                  <a:pt x="2966933" y="7321554"/>
                  <a:pt x="2825261" y="7175882"/>
                  <a:pt x="2638116" y="7181407"/>
                </a:cubicBezTo>
                <a:cubicBezTo>
                  <a:pt x="2450969" y="7186932"/>
                  <a:pt x="2280732" y="7341814"/>
                  <a:pt x="2286270" y="7528970"/>
                </a:cubicBezTo>
                <a:cubicBezTo>
                  <a:pt x="2286270" y="7528970"/>
                  <a:pt x="2286270" y="7528970"/>
                  <a:pt x="2287535" y="8415575"/>
                </a:cubicBezTo>
                <a:cubicBezTo>
                  <a:pt x="2278012" y="8515760"/>
                  <a:pt x="2206108" y="8617786"/>
                  <a:pt x="2081345" y="8621470"/>
                </a:cubicBezTo>
                <a:cubicBezTo>
                  <a:pt x="1956580" y="8625153"/>
                  <a:pt x="1865921" y="8515439"/>
                  <a:pt x="1850860" y="8428468"/>
                </a:cubicBezTo>
                <a:cubicBezTo>
                  <a:pt x="1850860" y="8428468"/>
                  <a:pt x="1850860" y="8428468"/>
                  <a:pt x="1851733" y="7192137"/>
                </a:cubicBezTo>
                <a:cubicBezTo>
                  <a:pt x="1851733" y="7192137"/>
                  <a:pt x="1851733" y="7192137"/>
                  <a:pt x="1855717" y="6904797"/>
                </a:cubicBezTo>
                <a:cubicBezTo>
                  <a:pt x="1852023" y="6780027"/>
                  <a:pt x="1774581" y="6694897"/>
                  <a:pt x="1649817" y="6698581"/>
                </a:cubicBezTo>
                <a:cubicBezTo>
                  <a:pt x="1562852" y="6713637"/>
                  <a:pt x="1477731" y="6791078"/>
                  <a:pt x="1468209" y="6891262"/>
                </a:cubicBezTo>
                <a:cubicBezTo>
                  <a:pt x="1468209" y="6891262"/>
                  <a:pt x="1468209" y="6891262"/>
                  <a:pt x="1469475" y="7777868"/>
                </a:cubicBezTo>
                <a:cubicBezTo>
                  <a:pt x="1469475" y="7777868"/>
                  <a:pt x="1469475" y="7777868"/>
                  <a:pt x="1467338" y="8127593"/>
                </a:cubicBezTo>
                <a:cubicBezTo>
                  <a:pt x="1471030" y="8252364"/>
                  <a:pt x="1385911" y="8329804"/>
                  <a:pt x="1285731" y="8320275"/>
                </a:cubicBezTo>
                <a:cubicBezTo>
                  <a:pt x="1185549" y="8310744"/>
                  <a:pt x="1083522" y="8238829"/>
                  <a:pt x="1093045" y="8138645"/>
                </a:cubicBezTo>
                <a:cubicBezTo>
                  <a:pt x="1093045" y="8138645"/>
                  <a:pt x="1093045" y="8138645"/>
                  <a:pt x="1082258" y="7352223"/>
                </a:cubicBezTo>
                <a:cubicBezTo>
                  <a:pt x="1091780" y="7252038"/>
                  <a:pt x="1014338" y="7166910"/>
                  <a:pt x="914156" y="7157380"/>
                </a:cubicBezTo>
                <a:cubicBezTo>
                  <a:pt x="789392" y="7161064"/>
                  <a:pt x="704274" y="7238504"/>
                  <a:pt x="707966" y="7363274"/>
                </a:cubicBezTo>
                <a:cubicBezTo>
                  <a:pt x="707966" y="7363274"/>
                  <a:pt x="707966" y="7363274"/>
                  <a:pt x="707676" y="7775385"/>
                </a:cubicBezTo>
                <a:cubicBezTo>
                  <a:pt x="707676" y="7775385"/>
                  <a:pt x="707676" y="7775385"/>
                  <a:pt x="699418" y="8762175"/>
                </a:cubicBezTo>
                <a:cubicBezTo>
                  <a:pt x="704957" y="8949330"/>
                  <a:pt x="547933" y="9128797"/>
                  <a:pt x="360788" y="9134323"/>
                </a:cubicBezTo>
                <a:cubicBezTo>
                  <a:pt x="160426" y="9115263"/>
                  <a:pt x="18754" y="8969590"/>
                  <a:pt x="0" y="8757849"/>
                </a:cubicBezTo>
                <a:cubicBezTo>
                  <a:pt x="0" y="8757849"/>
                  <a:pt x="0" y="8757849"/>
                  <a:pt x="8259" y="7771059"/>
                </a:cubicBezTo>
                <a:cubicBezTo>
                  <a:pt x="8259" y="7771059"/>
                  <a:pt x="8259" y="7771059"/>
                  <a:pt x="13282" y="652333"/>
                </a:cubicBezTo>
                <a:close/>
              </a:path>
            </a:pathLst>
          </a:custGeom>
        </p:spPr>
        <p:txBody>
          <a:bodyPr wrap="square">
            <a:noAutofit/>
          </a:bodyPr>
          <a:lstStyle/>
          <a:p>
            <a:endParaRPr lang="en-US"/>
          </a:p>
        </p:txBody>
      </p:sp>
    </p:spTree>
    <p:extLst>
      <p:ext uri="{BB962C8B-B14F-4D97-AF65-F5344CB8AC3E}">
        <p14:creationId xmlns:p14="http://schemas.microsoft.com/office/powerpoint/2010/main" val="581263601"/>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64_ภาพนิ่งชื่อเรื่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6860602" y="3161362"/>
            <a:ext cx="4995994" cy="10529239"/>
          </a:xfrm>
          <a:custGeom>
            <a:avLst/>
            <a:gdLst>
              <a:gd name="connsiteX0" fmla="*/ 4635726 w 4995994"/>
              <a:gd name="connsiteY0" fmla="*/ 1373489 h 10529239"/>
              <a:gd name="connsiteX1" fmla="*/ 4995994 w 4995994"/>
              <a:gd name="connsiteY1" fmla="*/ 1750458 h 10529239"/>
              <a:gd name="connsiteX2" fmla="*/ 4986378 w 4995994"/>
              <a:gd name="connsiteY2" fmla="*/ 2737237 h 10529239"/>
              <a:gd name="connsiteX3" fmla="*/ 4971566 w 4995994"/>
              <a:gd name="connsiteY3" fmla="*/ 9855949 h 10529239"/>
              <a:gd name="connsiteX4" fmla="*/ 4970166 w 4995994"/>
              <a:gd name="connsiteY4" fmla="*/ 10529239 h 10529239"/>
              <a:gd name="connsiteX5" fmla="*/ 493 w 4995994"/>
              <a:gd name="connsiteY5" fmla="*/ 10529239 h 10529239"/>
              <a:gd name="connsiteX6" fmla="*/ 515 w 4995994"/>
              <a:gd name="connsiteY6" fmla="*/ 10518232 h 10529239"/>
              <a:gd name="connsiteX7" fmla="*/ 16702 w 4995994"/>
              <a:gd name="connsiteY7" fmla="*/ 2739765 h 10529239"/>
              <a:gd name="connsiteX8" fmla="*/ 0 w 4995994"/>
              <a:gd name="connsiteY8" fmla="*/ 2590384 h 10529239"/>
              <a:gd name="connsiteX9" fmla="*/ 304880 w 4995994"/>
              <a:gd name="connsiteY9" fmla="*/ 2332055 h 10529239"/>
              <a:gd name="connsiteX10" fmla="*/ 599243 w 4995994"/>
              <a:gd name="connsiteY10" fmla="*/ 2586004 h 10529239"/>
              <a:gd name="connsiteX11" fmla="*/ 591344 w 4995994"/>
              <a:gd name="connsiteY11" fmla="*/ 2748564 h 10529239"/>
              <a:gd name="connsiteX12" fmla="*/ 593149 w 4995994"/>
              <a:gd name="connsiteY12" fmla="*/ 3697558 h 10529239"/>
              <a:gd name="connsiteX13" fmla="*/ 940237 w 4995994"/>
              <a:gd name="connsiteY13" fmla="*/ 4049924 h 10529239"/>
              <a:gd name="connsiteX14" fmla="*/ 1317162 w 4995994"/>
              <a:gd name="connsiteY14" fmla="*/ 3689666 h 10529239"/>
              <a:gd name="connsiteX15" fmla="*/ 1300460 w 4995994"/>
              <a:gd name="connsiteY15" fmla="*/ 3540287 h 10529239"/>
              <a:gd name="connsiteX16" fmla="*/ 1296892 w 4995994"/>
              <a:gd name="connsiteY16" fmla="*/ 2528904 h 10529239"/>
              <a:gd name="connsiteX17" fmla="*/ 1649216 w 4995994"/>
              <a:gd name="connsiteY17" fmla="*/ 2181826 h 10529239"/>
              <a:gd name="connsiteX18" fmla="*/ 1996304 w 4995994"/>
              <a:gd name="connsiteY18" fmla="*/ 2534192 h 10529239"/>
              <a:gd name="connsiteX19" fmla="*/ 1997206 w 4995994"/>
              <a:gd name="connsiteY19" fmla="*/ 3008689 h 10529239"/>
              <a:gd name="connsiteX20" fmla="*/ 2355714 w 4995994"/>
              <a:gd name="connsiteY20" fmla="*/ 3323271 h 10529239"/>
              <a:gd name="connsiteX21" fmla="*/ 2708038 w 4995994"/>
              <a:gd name="connsiteY21" fmla="*/ 2976193 h 10529239"/>
              <a:gd name="connsiteX22" fmla="*/ 2707992 w 4995994"/>
              <a:gd name="connsiteY22" fmla="*/ 2089586 h 10529239"/>
              <a:gd name="connsiteX23" fmla="*/ 2914466 w 4995994"/>
              <a:gd name="connsiteY23" fmla="*/ 1883975 h 10529239"/>
              <a:gd name="connsiteX24" fmla="*/ 3144684 w 4995994"/>
              <a:gd name="connsiteY24" fmla="*/ 2077294 h 10529239"/>
              <a:gd name="connsiteX25" fmla="*/ 3142110 w 4995994"/>
              <a:gd name="connsiteY25" fmla="*/ 3313622 h 10529239"/>
              <a:gd name="connsiteX26" fmla="*/ 3137732 w 4995994"/>
              <a:gd name="connsiteY26" fmla="*/ 3600957 h 10529239"/>
              <a:gd name="connsiteX27" fmla="*/ 3343348 w 4995994"/>
              <a:gd name="connsiteY27" fmla="*/ 3807455 h 10529239"/>
              <a:gd name="connsiteX28" fmla="*/ 3525220 w 4995994"/>
              <a:gd name="connsiteY28" fmla="*/ 3615025 h 10529239"/>
              <a:gd name="connsiteX29" fmla="*/ 3525174 w 4995994"/>
              <a:gd name="connsiteY29" fmla="*/ 2728418 h 10529239"/>
              <a:gd name="connsiteX30" fmla="*/ 3527792 w 4995994"/>
              <a:gd name="connsiteY30" fmla="*/ 2378696 h 10529239"/>
              <a:gd name="connsiteX31" fmla="*/ 3709664 w 4995994"/>
              <a:gd name="connsiteY31" fmla="*/ 2186265 h 10529239"/>
              <a:gd name="connsiteX32" fmla="*/ 3902100 w 4995994"/>
              <a:gd name="connsiteY32" fmla="*/ 2368159 h 10529239"/>
              <a:gd name="connsiteX33" fmla="*/ 3911804 w 4995994"/>
              <a:gd name="connsiteY33" fmla="*/ 3154595 h 10529239"/>
              <a:gd name="connsiteX34" fmla="*/ 4079638 w 4995994"/>
              <a:gd name="connsiteY34" fmla="*/ 3349670 h 10529239"/>
              <a:gd name="connsiteX35" fmla="*/ 4286112 w 4995994"/>
              <a:gd name="connsiteY35" fmla="*/ 3144058 h 10529239"/>
              <a:gd name="connsiteX36" fmla="*/ 4286968 w 4995994"/>
              <a:gd name="connsiteY36" fmla="*/ 2731949 h 10529239"/>
              <a:gd name="connsiteX37" fmla="*/ 4296584 w 4995994"/>
              <a:gd name="connsiteY37" fmla="*/ 1745170 h 10529239"/>
              <a:gd name="connsiteX38" fmla="*/ 4635726 w 4995994"/>
              <a:gd name="connsiteY38" fmla="*/ 1373489 h 10529239"/>
              <a:gd name="connsiteX39" fmla="*/ 952439 w 4995994"/>
              <a:gd name="connsiteY39" fmla="*/ 403831 h 10529239"/>
              <a:gd name="connsiteX40" fmla="*/ 1381798 w 4995994"/>
              <a:gd name="connsiteY40" fmla="*/ 1027766 h 10529239"/>
              <a:gd name="connsiteX41" fmla="*/ 977143 w 4995994"/>
              <a:gd name="connsiteY41" fmla="*/ 2225025 h 10529239"/>
              <a:gd name="connsiteX42" fmla="*/ 532472 w 4995994"/>
              <a:gd name="connsiteY42" fmla="*/ 1039985 h 10529239"/>
              <a:gd name="connsiteX43" fmla="*/ 952439 w 4995994"/>
              <a:gd name="connsiteY43" fmla="*/ 403831 h 10529239"/>
              <a:gd name="connsiteX44" fmla="*/ 3298096 w 4995994"/>
              <a:gd name="connsiteY44" fmla="*/ 0 h 10529239"/>
              <a:gd name="connsiteX45" fmla="*/ 3571798 w 4995994"/>
              <a:gd name="connsiteY45" fmla="*/ 392809 h 10529239"/>
              <a:gd name="connsiteX46" fmla="*/ 3306646 w 4995994"/>
              <a:gd name="connsiteY46" fmla="*/ 1137764 h 10529239"/>
              <a:gd name="connsiteX47" fmla="*/ 3035110 w 4995994"/>
              <a:gd name="connsiteY47" fmla="*/ 394745 h 10529239"/>
              <a:gd name="connsiteX48" fmla="*/ 3298096 w 4995994"/>
              <a:gd name="connsiteY48" fmla="*/ 0 h 1052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995994" h="10529239">
                <a:moveTo>
                  <a:pt x="4635726" y="1373489"/>
                </a:moveTo>
                <a:cubicBezTo>
                  <a:pt x="4836060" y="1392824"/>
                  <a:pt x="4977532" y="1538692"/>
                  <a:pt x="4995994" y="1750458"/>
                </a:cubicBezTo>
                <a:cubicBezTo>
                  <a:pt x="4995994" y="1750458"/>
                  <a:pt x="4995994" y="1750458"/>
                  <a:pt x="4986378" y="2737237"/>
                </a:cubicBezTo>
                <a:cubicBezTo>
                  <a:pt x="4986378" y="2737237"/>
                  <a:pt x="4986378" y="2737237"/>
                  <a:pt x="4971566" y="9855949"/>
                </a:cubicBezTo>
                <a:lnTo>
                  <a:pt x="4970166" y="10529239"/>
                </a:lnTo>
                <a:lnTo>
                  <a:pt x="493" y="10529239"/>
                </a:lnTo>
                <a:lnTo>
                  <a:pt x="515" y="10518232"/>
                </a:lnTo>
                <a:cubicBezTo>
                  <a:pt x="981" y="10294570"/>
                  <a:pt x="3463" y="9101706"/>
                  <a:pt x="16702" y="2739765"/>
                </a:cubicBezTo>
                <a:cubicBezTo>
                  <a:pt x="16702" y="2739765"/>
                  <a:pt x="16702" y="2739765"/>
                  <a:pt x="0" y="2590384"/>
                </a:cubicBezTo>
                <a:cubicBezTo>
                  <a:pt x="21081" y="2452430"/>
                  <a:pt x="142329" y="2324142"/>
                  <a:pt x="304880" y="2332055"/>
                </a:cubicBezTo>
                <a:cubicBezTo>
                  <a:pt x="467433" y="2339966"/>
                  <a:pt x="595722" y="2461230"/>
                  <a:pt x="599243" y="2586004"/>
                </a:cubicBezTo>
                <a:cubicBezTo>
                  <a:pt x="599243" y="2586004"/>
                  <a:pt x="599243" y="2586004"/>
                  <a:pt x="591344" y="2748564"/>
                </a:cubicBezTo>
                <a:cubicBezTo>
                  <a:pt x="591344" y="2748564"/>
                  <a:pt x="591344" y="2748564"/>
                  <a:pt x="593149" y="3697558"/>
                </a:cubicBezTo>
                <a:cubicBezTo>
                  <a:pt x="598431" y="3884721"/>
                  <a:pt x="739902" y="4030588"/>
                  <a:pt x="940237" y="4049924"/>
                </a:cubicBezTo>
                <a:cubicBezTo>
                  <a:pt x="1151992" y="4031475"/>
                  <a:pt x="1297842" y="3890009"/>
                  <a:pt x="1317162" y="3689666"/>
                </a:cubicBezTo>
                <a:cubicBezTo>
                  <a:pt x="1317162" y="3689666"/>
                  <a:pt x="1317162" y="3689666"/>
                  <a:pt x="1300460" y="3540287"/>
                </a:cubicBezTo>
                <a:cubicBezTo>
                  <a:pt x="1300460" y="3540287"/>
                  <a:pt x="1300460" y="3540287"/>
                  <a:pt x="1296892" y="2528904"/>
                </a:cubicBezTo>
                <a:cubicBezTo>
                  <a:pt x="1291610" y="2341741"/>
                  <a:pt x="1462062" y="2187094"/>
                  <a:pt x="1649216" y="2181826"/>
                </a:cubicBezTo>
                <a:cubicBezTo>
                  <a:pt x="1849550" y="2201163"/>
                  <a:pt x="1991022" y="2347028"/>
                  <a:pt x="1996304" y="2534192"/>
                </a:cubicBezTo>
                <a:cubicBezTo>
                  <a:pt x="1996304" y="2534192"/>
                  <a:pt x="1996304" y="2534192"/>
                  <a:pt x="1997206" y="3008689"/>
                </a:cubicBezTo>
                <a:cubicBezTo>
                  <a:pt x="2027090" y="3182672"/>
                  <a:pt x="2168560" y="3328539"/>
                  <a:pt x="2355714" y="3323271"/>
                </a:cubicBezTo>
                <a:cubicBezTo>
                  <a:pt x="2542868" y="3318003"/>
                  <a:pt x="2713318" y="3163355"/>
                  <a:pt x="2708038" y="2976193"/>
                </a:cubicBezTo>
                <a:cubicBezTo>
                  <a:pt x="2708038" y="2976193"/>
                  <a:pt x="2708038" y="2976193"/>
                  <a:pt x="2707992" y="2089586"/>
                </a:cubicBezTo>
                <a:cubicBezTo>
                  <a:pt x="2717652" y="1989414"/>
                  <a:pt x="2789696" y="1887488"/>
                  <a:pt x="2914466" y="1883975"/>
                </a:cubicBezTo>
                <a:cubicBezTo>
                  <a:pt x="3039234" y="1880464"/>
                  <a:pt x="3129740" y="1990302"/>
                  <a:pt x="3144684" y="2077294"/>
                </a:cubicBezTo>
                <a:cubicBezTo>
                  <a:pt x="3144684" y="2077294"/>
                  <a:pt x="3144684" y="2077294"/>
                  <a:pt x="3142110" y="3313622"/>
                </a:cubicBezTo>
                <a:cubicBezTo>
                  <a:pt x="3142110" y="3313622"/>
                  <a:pt x="3142110" y="3313622"/>
                  <a:pt x="3137732" y="3600957"/>
                </a:cubicBezTo>
                <a:cubicBezTo>
                  <a:pt x="3141254" y="3725732"/>
                  <a:pt x="3218578" y="3810968"/>
                  <a:pt x="3343348" y="3807455"/>
                </a:cubicBezTo>
                <a:cubicBezTo>
                  <a:pt x="3430334" y="3792519"/>
                  <a:pt x="3515560" y="3715196"/>
                  <a:pt x="3525220" y="3615025"/>
                </a:cubicBezTo>
                <a:cubicBezTo>
                  <a:pt x="3525220" y="3615025"/>
                  <a:pt x="3525220" y="3615025"/>
                  <a:pt x="3525174" y="2728418"/>
                </a:cubicBezTo>
                <a:cubicBezTo>
                  <a:pt x="3525174" y="2728418"/>
                  <a:pt x="3525174" y="2728418"/>
                  <a:pt x="3527792" y="2378696"/>
                </a:cubicBezTo>
                <a:cubicBezTo>
                  <a:pt x="3524270" y="2253920"/>
                  <a:pt x="3609496" y="2176597"/>
                  <a:pt x="3709664" y="2186265"/>
                </a:cubicBezTo>
                <a:cubicBezTo>
                  <a:pt x="3809832" y="2195932"/>
                  <a:pt x="3911758" y="2267988"/>
                  <a:pt x="3902100" y="2368159"/>
                </a:cubicBezTo>
                <a:cubicBezTo>
                  <a:pt x="3902100" y="2368159"/>
                  <a:pt x="3902100" y="2368159"/>
                  <a:pt x="3911804" y="3154595"/>
                </a:cubicBezTo>
                <a:cubicBezTo>
                  <a:pt x="3902144" y="3254766"/>
                  <a:pt x="3979470" y="3340001"/>
                  <a:pt x="4079638" y="3349670"/>
                </a:cubicBezTo>
                <a:cubicBezTo>
                  <a:pt x="4204406" y="3346158"/>
                  <a:pt x="4289632" y="3268834"/>
                  <a:pt x="4286112" y="3144058"/>
                </a:cubicBezTo>
                <a:cubicBezTo>
                  <a:pt x="4286112" y="3144058"/>
                  <a:pt x="4286112" y="3144058"/>
                  <a:pt x="4286968" y="2731949"/>
                </a:cubicBezTo>
                <a:cubicBezTo>
                  <a:pt x="4286968" y="2731949"/>
                  <a:pt x="4286968" y="2731949"/>
                  <a:pt x="4296584" y="1745170"/>
                </a:cubicBezTo>
                <a:cubicBezTo>
                  <a:pt x="4291302" y="1558008"/>
                  <a:pt x="4448572" y="1378757"/>
                  <a:pt x="4635726" y="1373489"/>
                </a:cubicBezTo>
                <a:close/>
                <a:moveTo>
                  <a:pt x="952439" y="403831"/>
                </a:moveTo>
                <a:cubicBezTo>
                  <a:pt x="1202141" y="396570"/>
                  <a:pt x="1384758" y="678273"/>
                  <a:pt x="1381798" y="1027766"/>
                </a:cubicBezTo>
                <a:cubicBezTo>
                  <a:pt x="1416636" y="1388640"/>
                  <a:pt x="1064198" y="2210014"/>
                  <a:pt x="977143" y="2225025"/>
                </a:cubicBezTo>
                <a:cubicBezTo>
                  <a:pt x="876921" y="2215460"/>
                  <a:pt x="529514" y="1389479"/>
                  <a:pt x="532472" y="1039985"/>
                </a:cubicBezTo>
                <a:cubicBezTo>
                  <a:pt x="510801" y="703687"/>
                  <a:pt x="702737" y="411092"/>
                  <a:pt x="952439" y="403831"/>
                </a:cubicBezTo>
                <a:close/>
                <a:moveTo>
                  <a:pt x="3298096" y="0"/>
                </a:moveTo>
                <a:cubicBezTo>
                  <a:pt x="3460608" y="8134"/>
                  <a:pt x="3553070" y="180721"/>
                  <a:pt x="3571798" y="392809"/>
                </a:cubicBezTo>
                <a:cubicBezTo>
                  <a:pt x="3565952" y="618064"/>
                  <a:pt x="3369008" y="1136086"/>
                  <a:pt x="3306646" y="1137764"/>
                </a:cubicBezTo>
                <a:cubicBezTo>
                  <a:pt x="3268860" y="1126276"/>
                  <a:pt x="3029264" y="620001"/>
                  <a:pt x="3035110" y="394745"/>
                </a:cubicBezTo>
                <a:cubicBezTo>
                  <a:pt x="3016380" y="182657"/>
                  <a:pt x="3148794" y="16524"/>
                  <a:pt x="3298096" y="0"/>
                </a:cubicBez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1189037" y="3186761"/>
            <a:ext cx="4995994" cy="10529239"/>
          </a:xfrm>
          <a:custGeom>
            <a:avLst/>
            <a:gdLst>
              <a:gd name="connsiteX0" fmla="*/ 4635726 w 4995994"/>
              <a:gd name="connsiteY0" fmla="*/ 1373489 h 10529239"/>
              <a:gd name="connsiteX1" fmla="*/ 4995994 w 4995994"/>
              <a:gd name="connsiteY1" fmla="*/ 1750458 h 10529239"/>
              <a:gd name="connsiteX2" fmla="*/ 4986378 w 4995994"/>
              <a:gd name="connsiteY2" fmla="*/ 2737237 h 10529239"/>
              <a:gd name="connsiteX3" fmla="*/ 4971566 w 4995994"/>
              <a:gd name="connsiteY3" fmla="*/ 9855949 h 10529239"/>
              <a:gd name="connsiteX4" fmla="*/ 4970166 w 4995994"/>
              <a:gd name="connsiteY4" fmla="*/ 10529239 h 10529239"/>
              <a:gd name="connsiteX5" fmla="*/ 493 w 4995994"/>
              <a:gd name="connsiteY5" fmla="*/ 10529239 h 10529239"/>
              <a:gd name="connsiteX6" fmla="*/ 515 w 4995994"/>
              <a:gd name="connsiteY6" fmla="*/ 10518232 h 10529239"/>
              <a:gd name="connsiteX7" fmla="*/ 16702 w 4995994"/>
              <a:gd name="connsiteY7" fmla="*/ 2739765 h 10529239"/>
              <a:gd name="connsiteX8" fmla="*/ 0 w 4995994"/>
              <a:gd name="connsiteY8" fmla="*/ 2590384 h 10529239"/>
              <a:gd name="connsiteX9" fmla="*/ 304880 w 4995994"/>
              <a:gd name="connsiteY9" fmla="*/ 2332055 h 10529239"/>
              <a:gd name="connsiteX10" fmla="*/ 599243 w 4995994"/>
              <a:gd name="connsiteY10" fmla="*/ 2586004 h 10529239"/>
              <a:gd name="connsiteX11" fmla="*/ 591344 w 4995994"/>
              <a:gd name="connsiteY11" fmla="*/ 2748564 h 10529239"/>
              <a:gd name="connsiteX12" fmla="*/ 593149 w 4995994"/>
              <a:gd name="connsiteY12" fmla="*/ 3697558 h 10529239"/>
              <a:gd name="connsiteX13" fmla="*/ 940237 w 4995994"/>
              <a:gd name="connsiteY13" fmla="*/ 4049924 h 10529239"/>
              <a:gd name="connsiteX14" fmla="*/ 1317162 w 4995994"/>
              <a:gd name="connsiteY14" fmla="*/ 3689666 h 10529239"/>
              <a:gd name="connsiteX15" fmla="*/ 1300460 w 4995994"/>
              <a:gd name="connsiteY15" fmla="*/ 3540287 h 10529239"/>
              <a:gd name="connsiteX16" fmla="*/ 1296892 w 4995994"/>
              <a:gd name="connsiteY16" fmla="*/ 2528904 h 10529239"/>
              <a:gd name="connsiteX17" fmla="*/ 1649216 w 4995994"/>
              <a:gd name="connsiteY17" fmla="*/ 2181826 h 10529239"/>
              <a:gd name="connsiteX18" fmla="*/ 1996304 w 4995994"/>
              <a:gd name="connsiteY18" fmla="*/ 2534192 h 10529239"/>
              <a:gd name="connsiteX19" fmla="*/ 1997206 w 4995994"/>
              <a:gd name="connsiteY19" fmla="*/ 3008689 h 10529239"/>
              <a:gd name="connsiteX20" fmla="*/ 2355714 w 4995994"/>
              <a:gd name="connsiteY20" fmla="*/ 3323271 h 10529239"/>
              <a:gd name="connsiteX21" fmla="*/ 2708038 w 4995994"/>
              <a:gd name="connsiteY21" fmla="*/ 2976193 h 10529239"/>
              <a:gd name="connsiteX22" fmla="*/ 2707992 w 4995994"/>
              <a:gd name="connsiteY22" fmla="*/ 2089586 h 10529239"/>
              <a:gd name="connsiteX23" fmla="*/ 2914466 w 4995994"/>
              <a:gd name="connsiteY23" fmla="*/ 1883975 h 10529239"/>
              <a:gd name="connsiteX24" fmla="*/ 3144684 w 4995994"/>
              <a:gd name="connsiteY24" fmla="*/ 2077294 h 10529239"/>
              <a:gd name="connsiteX25" fmla="*/ 3142110 w 4995994"/>
              <a:gd name="connsiteY25" fmla="*/ 3313622 h 10529239"/>
              <a:gd name="connsiteX26" fmla="*/ 3137732 w 4995994"/>
              <a:gd name="connsiteY26" fmla="*/ 3600957 h 10529239"/>
              <a:gd name="connsiteX27" fmla="*/ 3343348 w 4995994"/>
              <a:gd name="connsiteY27" fmla="*/ 3807455 h 10529239"/>
              <a:gd name="connsiteX28" fmla="*/ 3525220 w 4995994"/>
              <a:gd name="connsiteY28" fmla="*/ 3615025 h 10529239"/>
              <a:gd name="connsiteX29" fmla="*/ 3525174 w 4995994"/>
              <a:gd name="connsiteY29" fmla="*/ 2728418 h 10529239"/>
              <a:gd name="connsiteX30" fmla="*/ 3527792 w 4995994"/>
              <a:gd name="connsiteY30" fmla="*/ 2378696 h 10529239"/>
              <a:gd name="connsiteX31" fmla="*/ 3709664 w 4995994"/>
              <a:gd name="connsiteY31" fmla="*/ 2186265 h 10529239"/>
              <a:gd name="connsiteX32" fmla="*/ 3902100 w 4995994"/>
              <a:gd name="connsiteY32" fmla="*/ 2368159 h 10529239"/>
              <a:gd name="connsiteX33" fmla="*/ 3911804 w 4995994"/>
              <a:gd name="connsiteY33" fmla="*/ 3154595 h 10529239"/>
              <a:gd name="connsiteX34" fmla="*/ 4079638 w 4995994"/>
              <a:gd name="connsiteY34" fmla="*/ 3349670 h 10529239"/>
              <a:gd name="connsiteX35" fmla="*/ 4286112 w 4995994"/>
              <a:gd name="connsiteY35" fmla="*/ 3144058 h 10529239"/>
              <a:gd name="connsiteX36" fmla="*/ 4286968 w 4995994"/>
              <a:gd name="connsiteY36" fmla="*/ 2731949 h 10529239"/>
              <a:gd name="connsiteX37" fmla="*/ 4296584 w 4995994"/>
              <a:gd name="connsiteY37" fmla="*/ 1745170 h 10529239"/>
              <a:gd name="connsiteX38" fmla="*/ 4635726 w 4995994"/>
              <a:gd name="connsiteY38" fmla="*/ 1373489 h 10529239"/>
              <a:gd name="connsiteX39" fmla="*/ 952439 w 4995994"/>
              <a:gd name="connsiteY39" fmla="*/ 403831 h 10529239"/>
              <a:gd name="connsiteX40" fmla="*/ 1381798 w 4995994"/>
              <a:gd name="connsiteY40" fmla="*/ 1027766 h 10529239"/>
              <a:gd name="connsiteX41" fmla="*/ 977143 w 4995994"/>
              <a:gd name="connsiteY41" fmla="*/ 2225025 h 10529239"/>
              <a:gd name="connsiteX42" fmla="*/ 532472 w 4995994"/>
              <a:gd name="connsiteY42" fmla="*/ 1039985 h 10529239"/>
              <a:gd name="connsiteX43" fmla="*/ 952439 w 4995994"/>
              <a:gd name="connsiteY43" fmla="*/ 403831 h 10529239"/>
              <a:gd name="connsiteX44" fmla="*/ 3298096 w 4995994"/>
              <a:gd name="connsiteY44" fmla="*/ 0 h 10529239"/>
              <a:gd name="connsiteX45" fmla="*/ 3571798 w 4995994"/>
              <a:gd name="connsiteY45" fmla="*/ 392809 h 10529239"/>
              <a:gd name="connsiteX46" fmla="*/ 3306646 w 4995994"/>
              <a:gd name="connsiteY46" fmla="*/ 1137764 h 10529239"/>
              <a:gd name="connsiteX47" fmla="*/ 3035110 w 4995994"/>
              <a:gd name="connsiteY47" fmla="*/ 394745 h 10529239"/>
              <a:gd name="connsiteX48" fmla="*/ 3298096 w 4995994"/>
              <a:gd name="connsiteY48" fmla="*/ 0 h 1052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995994" h="10529239">
                <a:moveTo>
                  <a:pt x="4635726" y="1373489"/>
                </a:moveTo>
                <a:cubicBezTo>
                  <a:pt x="4836060" y="1392824"/>
                  <a:pt x="4977532" y="1538692"/>
                  <a:pt x="4995994" y="1750458"/>
                </a:cubicBezTo>
                <a:cubicBezTo>
                  <a:pt x="4995994" y="1750458"/>
                  <a:pt x="4995994" y="1750458"/>
                  <a:pt x="4986378" y="2737237"/>
                </a:cubicBezTo>
                <a:cubicBezTo>
                  <a:pt x="4986378" y="2737237"/>
                  <a:pt x="4986378" y="2737237"/>
                  <a:pt x="4971566" y="9855949"/>
                </a:cubicBezTo>
                <a:lnTo>
                  <a:pt x="4970166" y="10529239"/>
                </a:lnTo>
                <a:lnTo>
                  <a:pt x="493" y="10529239"/>
                </a:lnTo>
                <a:lnTo>
                  <a:pt x="515" y="10518232"/>
                </a:lnTo>
                <a:cubicBezTo>
                  <a:pt x="981" y="10294570"/>
                  <a:pt x="3463" y="9101706"/>
                  <a:pt x="16702" y="2739765"/>
                </a:cubicBezTo>
                <a:cubicBezTo>
                  <a:pt x="16702" y="2739765"/>
                  <a:pt x="16702" y="2739765"/>
                  <a:pt x="0" y="2590384"/>
                </a:cubicBezTo>
                <a:cubicBezTo>
                  <a:pt x="21081" y="2452430"/>
                  <a:pt x="142329" y="2324142"/>
                  <a:pt x="304880" y="2332055"/>
                </a:cubicBezTo>
                <a:cubicBezTo>
                  <a:pt x="467433" y="2339966"/>
                  <a:pt x="595722" y="2461230"/>
                  <a:pt x="599243" y="2586004"/>
                </a:cubicBezTo>
                <a:cubicBezTo>
                  <a:pt x="599243" y="2586004"/>
                  <a:pt x="599243" y="2586004"/>
                  <a:pt x="591344" y="2748564"/>
                </a:cubicBezTo>
                <a:cubicBezTo>
                  <a:pt x="591344" y="2748564"/>
                  <a:pt x="591344" y="2748564"/>
                  <a:pt x="593149" y="3697558"/>
                </a:cubicBezTo>
                <a:cubicBezTo>
                  <a:pt x="598431" y="3884721"/>
                  <a:pt x="739902" y="4030588"/>
                  <a:pt x="940237" y="4049924"/>
                </a:cubicBezTo>
                <a:cubicBezTo>
                  <a:pt x="1151992" y="4031475"/>
                  <a:pt x="1297842" y="3890009"/>
                  <a:pt x="1317162" y="3689666"/>
                </a:cubicBezTo>
                <a:cubicBezTo>
                  <a:pt x="1317162" y="3689666"/>
                  <a:pt x="1317162" y="3689666"/>
                  <a:pt x="1300460" y="3540287"/>
                </a:cubicBezTo>
                <a:cubicBezTo>
                  <a:pt x="1300460" y="3540287"/>
                  <a:pt x="1300460" y="3540287"/>
                  <a:pt x="1296892" y="2528904"/>
                </a:cubicBezTo>
                <a:cubicBezTo>
                  <a:pt x="1291610" y="2341741"/>
                  <a:pt x="1462062" y="2187094"/>
                  <a:pt x="1649216" y="2181826"/>
                </a:cubicBezTo>
                <a:cubicBezTo>
                  <a:pt x="1849550" y="2201163"/>
                  <a:pt x="1991022" y="2347028"/>
                  <a:pt x="1996304" y="2534192"/>
                </a:cubicBezTo>
                <a:cubicBezTo>
                  <a:pt x="1996304" y="2534192"/>
                  <a:pt x="1996304" y="2534192"/>
                  <a:pt x="1997206" y="3008689"/>
                </a:cubicBezTo>
                <a:cubicBezTo>
                  <a:pt x="2027090" y="3182672"/>
                  <a:pt x="2168560" y="3328539"/>
                  <a:pt x="2355714" y="3323271"/>
                </a:cubicBezTo>
                <a:cubicBezTo>
                  <a:pt x="2542868" y="3318003"/>
                  <a:pt x="2713318" y="3163355"/>
                  <a:pt x="2708038" y="2976193"/>
                </a:cubicBezTo>
                <a:cubicBezTo>
                  <a:pt x="2708038" y="2976193"/>
                  <a:pt x="2708038" y="2976193"/>
                  <a:pt x="2707992" y="2089586"/>
                </a:cubicBezTo>
                <a:cubicBezTo>
                  <a:pt x="2717652" y="1989414"/>
                  <a:pt x="2789696" y="1887488"/>
                  <a:pt x="2914466" y="1883975"/>
                </a:cubicBezTo>
                <a:cubicBezTo>
                  <a:pt x="3039234" y="1880464"/>
                  <a:pt x="3129740" y="1990302"/>
                  <a:pt x="3144684" y="2077294"/>
                </a:cubicBezTo>
                <a:cubicBezTo>
                  <a:pt x="3144684" y="2077294"/>
                  <a:pt x="3144684" y="2077294"/>
                  <a:pt x="3142110" y="3313622"/>
                </a:cubicBezTo>
                <a:cubicBezTo>
                  <a:pt x="3142110" y="3313622"/>
                  <a:pt x="3142110" y="3313622"/>
                  <a:pt x="3137732" y="3600957"/>
                </a:cubicBezTo>
                <a:cubicBezTo>
                  <a:pt x="3141254" y="3725732"/>
                  <a:pt x="3218578" y="3810968"/>
                  <a:pt x="3343348" y="3807455"/>
                </a:cubicBezTo>
                <a:cubicBezTo>
                  <a:pt x="3430334" y="3792519"/>
                  <a:pt x="3515560" y="3715196"/>
                  <a:pt x="3525220" y="3615025"/>
                </a:cubicBezTo>
                <a:cubicBezTo>
                  <a:pt x="3525220" y="3615025"/>
                  <a:pt x="3525220" y="3615025"/>
                  <a:pt x="3525174" y="2728418"/>
                </a:cubicBezTo>
                <a:cubicBezTo>
                  <a:pt x="3525174" y="2728418"/>
                  <a:pt x="3525174" y="2728418"/>
                  <a:pt x="3527792" y="2378696"/>
                </a:cubicBezTo>
                <a:cubicBezTo>
                  <a:pt x="3524270" y="2253920"/>
                  <a:pt x="3609496" y="2176597"/>
                  <a:pt x="3709664" y="2186265"/>
                </a:cubicBezTo>
                <a:cubicBezTo>
                  <a:pt x="3809832" y="2195932"/>
                  <a:pt x="3911758" y="2267988"/>
                  <a:pt x="3902100" y="2368159"/>
                </a:cubicBezTo>
                <a:cubicBezTo>
                  <a:pt x="3902100" y="2368159"/>
                  <a:pt x="3902100" y="2368159"/>
                  <a:pt x="3911804" y="3154595"/>
                </a:cubicBezTo>
                <a:cubicBezTo>
                  <a:pt x="3902144" y="3254766"/>
                  <a:pt x="3979470" y="3340001"/>
                  <a:pt x="4079638" y="3349670"/>
                </a:cubicBezTo>
                <a:cubicBezTo>
                  <a:pt x="4204406" y="3346158"/>
                  <a:pt x="4289632" y="3268834"/>
                  <a:pt x="4286112" y="3144058"/>
                </a:cubicBezTo>
                <a:cubicBezTo>
                  <a:pt x="4286112" y="3144058"/>
                  <a:pt x="4286112" y="3144058"/>
                  <a:pt x="4286968" y="2731949"/>
                </a:cubicBezTo>
                <a:cubicBezTo>
                  <a:pt x="4286968" y="2731949"/>
                  <a:pt x="4286968" y="2731949"/>
                  <a:pt x="4296584" y="1745170"/>
                </a:cubicBezTo>
                <a:cubicBezTo>
                  <a:pt x="4291302" y="1558008"/>
                  <a:pt x="4448572" y="1378757"/>
                  <a:pt x="4635726" y="1373489"/>
                </a:cubicBezTo>
                <a:close/>
                <a:moveTo>
                  <a:pt x="952439" y="403831"/>
                </a:moveTo>
                <a:cubicBezTo>
                  <a:pt x="1202141" y="396570"/>
                  <a:pt x="1384758" y="678273"/>
                  <a:pt x="1381798" y="1027766"/>
                </a:cubicBezTo>
                <a:cubicBezTo>
                  <a:pt x="1416636" y="1388640"/>
                  <a:pt x="1064198" y="2210014"/>
                  <a:pt x="977143" y="2225025"/>
                </a:cubicBezTo>
                <a:cubicBezTo>
                  <a:pt x="876921" y="2215460"/>
                  <a:pt x="529514" y="1389479"/>
                  <a:pt x="532472" y="1039985"/>
                </a:cubicBezTo>
                <a:cubicBezTo>
                  <a:pt x="510801" y="703687"/>
                  <a:pt x="702737" y="411092"/>
                  <a:pt x="952439" y="403831"/>
                </a:cubicBezTo>
                <a:close/>
                <a:moveTo>
                  <a:pt x="3298096" y="0"/>
                </a:moveTo>
                <a:cubicBezTo>
                  <a:pt x="3460608" y="8134"/>
                  <a:pt x="3553070" y="180721"/>
                  <a:pt x="3571798" y="392809"/>
                </a:cubicBezTo>
                <a:cubicBezTo>
                  <a:pt x="3565952" y="618064"/>
                  <a:pt x="3369008" y="1136086"/>
                  <a:pt x="3306646" y="1137764"/>
                </a:cubicBezTo>
                <a:cubicBezTo>
                  <a:pt x="3268860" y="1126276"/>
                  <a:pt x="3029264" y="620001"/>
                  <a:pt x="3035110" y="394745"/>
                </a:cubicBezTo>
                <a:cubicBezTo>
                  <a:pt x="3016380" y="182657"/>
                  <a:pt x="3148794" y="16524"/>
                  <a:pt x="329809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08595405"/>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69_ภาพนิ่งชื่อเรื่อง">
    <p:spTree>
      <p:nvGrpSpPr>
        <p:cNvPr id="1" name=""/>
        <p:cNvGrpSpPr/>
        <p:nvPr/>
      </p:nvGrpSpPr>
      <p:grpSpPr>
        <a:xfrm>
          <a:off x="0" y="0"/>
          <a:ext cx="0" cy="0"/>
          <a:chOff x="0" y="0"/>
          <a:chExt cx="0" cy="0"/>
        </a:xfrm>
      </p:grpSpPr>
      <p:sp>
        <p:nvSpPr>
          <p:cNvPr id="5" name="Picture Placeholder 5"/>
          <p:cNvSpPr>
            <a:spLocks noGrp="1"/>
          </p:cNvSpPr>
          <p:nvPr>
            <p:ph type="pic" sz="quarter" idx="10"/>
          </p:nvPr>
        </p:nvSpPr>
        <p:spPr>
          <a:xfrm>
            <a:off x="8885237" y="2667001"/>
            <a:ext cx="6553200" cy="6553201"/>
          </a:xfrm>
          <a:custGeom>
            <a:avLst/>
            <a:gdLst>
              <a:gd name="connsiteX0" fmla="*/ 3938132 w 9982199"/>
              <a:gd name="connsiteY0" fmla="*/ 5943600 h 9982200"/>
              <a:gd name="connsiteX1" fmla="*/ 3611562 w 9982199"/>
              <a:gd name="connsiteY1" fmla="*/ 6270169 h 9982200"/>
              <a:gd name="connsiteX2" fmla="*/ 3938132 w 9982199"/>
              <a:gd name="connsiteY2" fmla="*/ 6596738 h 9982200"/>
              <a:gd name="connsiteX3" fmla="*/ 4264702 w 9982199"/>
              <a:gd name="connsiteY3" fmla="*/ 6270169 h 9982200"/>
              <a:gd name="connsiteX4" fmla="*/ 3938132 w 9982199"/>
              <a:gd name="connsiteY4" fmla="*/ 5943600 h 9982200"/>
              <a:gd name="connsiteX5" fmla="*/ 4991559 w 9982199"/>
              <a:gd name="connsiteY5" fmla="*/ 3750588 h 9982200"/>
              <a:gd name="connsiteX6" fmla="*/ 3856950 w 9982199"/>
              <a:gd name="connsiteY6" fmla="*/ 4885194 h 9982200"/>
              <a:gd name="connsiteX7" fmla="*/ 4991559 w 9982199"/>
              <a:gd name="connsiteY7" fmla="*/ 6019800 h 9982200"/>
              <a:gd name="connsiteX8" fmla="*/ 6126163 w 9982199"/>
              <a:gd name="connsiteY8" fmla="*/ 4885194 h 9982200"/>
              <a:gd name="connsiteX9" fmla="*/ 4991559 w 9982199"/>
              <a:gd name="connsiteY9" fmla="*/ 3750588 h 9982200"/>
              <a:gd name="connsiteX10" fmla="*/ 4991099 w 9982199"/>
              <a:gd name="connsiteY10" fmla="*/ 0 h 9982200"/>
              <a:gd name="connsiteX11" fmla="*/ 9982199 w 9982199"/>
              <a:gd name="connsiteY11" fmla="*/ 4991100 h 9982200"/>
              <a:gd name="connsiteX12" fmla="*/ 4991099 w 9982199"/>
              <a:gd name="connsiteY12" fmla="*/ 9982200 h 9982200"/>
              <a:gd name="connsiteX13" fmla="*/ 0 w 9982199"/>
              <a:gd name="connsiteY13" fmla="*/ 4991100 h 9982200"/>
              <a:gd name="connsiteX14" fmla="*/ 4991099 w 9982199"/>
              <a:gd name="connsiteY14"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982199" h="9982200">
                <a:moveTo>
                  <a:pt x="3938132" y="5943600"/>
                </a:moveTo>
                <a:cubicBezTo>
                  <a:pt x="3757774" y="5943600"/>
                  <a:pt x="3611562" y="6089810"/>
                  <a:pt x="3611562" y="6270169"/>
                </a:cubicBezTo>
                <a:cubicBezTo>
                  <a:pt x="3611562" y="6450528"/>
                  <a:pt x="3757774" y="6596738"/>
                  <a:pt x="3938132" y="6596738"/>
                </a:cubicBezTo>
                <a:cubicBezTo>
                  <a:pt x="4118490" y="6596738"/>
                  <a:pt x="4264702" y="6450528"/>
                  <a:pt x="4264702" y="6270169"/>
                </a:cubicBezTo>
                <a:cubicBezTo>
                  <a:pt x="4264702" y="6089810"/>
                  <a:pt x="4118490" y="5943600"/>
                  <a:pt x="3938132" y="5943600"/>
                </a:cubicBezTo>
                <a:close/>
                <a:moveTo>
                  <a:pt x="4991559" y="3750588"/>
                </a:moveTo>
                <a:cubicBezTo>
                  <a:pt x="4364930" y="3750588"/>
                  <a:pt x="3856950" y="4258568"/>
                  <a:pt x="3856950" y="4885194"/>
                </a:cubicBezTo>
                <a:cubicBezTo>
                  <a:pt x="3856950" y="5511820"/>
                  <a:pt x="4364930" y="6019800"/>
                  <a:pt x="4991559" y="6019800"/>
                </a:cubicBezTo>
                <a:cubicBezTo>
                  <a:pt x="5618183" y="6019800"/>
                  <a:pt x="6126163" y="5511820"/>
                  <a:pt x="6126163" y="4885194"/>
                </a:cubicBezTo>
                <a:cubicBezTo>
                  <a:pt x="6126163" y="4258568"/>
                  <a:pt x="5618183" y="3750588"/>
                  <a:pt x="4991559" y="3750588"/>
                </a:cubicBezTo>
                <a:close/>
                <a:moveTo>
                  <a:pt x="4991099" y="0"/>
                </a:moveTo>
                <a:cubicBezTo>
                  <a:pt x="7747607" y="0"/>
                  <a:pt x="9982199" y="2234592"/>
                  <a:pt x="9982199" y="4991100"/>
                </a:cubicBezTo>
                <a:cubicBezTo>
                  <a:pt x="9982199" y="7747608"/>
                  <a:pt x="7747607" y="9982200"/>
                  <a:pt x="4991099" y="9982200"/>
                </a:cubicBezTo>
                <a:cubicBezTo>
                  <a:pt x="2234592" y="9982200"/>
                  <a:pt x="0" y="7747608"/>
                  <a:pt x="0" y="4991100"/>
                </a:cubicBezTo>
                <a:cubicBezTo>
                  <a:pt x="0" y="2234592"/>
                  <a:pt x="2234592" y="0"/>
                  <a:pt x="4991099" y="0"/>
                </a:cubicBezTo>
                <a:close/>
              </a:path>
            </a:pathLst>
          </a:custGeom>
        </p:spPr>
        <p:txBody>
          <a:bodyPr wrap="square">
            <a:noAutofit/>
          </a:bodyPr>
          <a:lstStyle/>
          <a:p>
            <a:endParaRPr lang="en-US"/>
          </a:p>
        </p:txBody>
      </p:sp>
      <p:sp>
        <p:nvSpPr>
          <p:cNvPr id="9" name="Picture Placeholder 5"/>
          <p:cNvSpPr>
            <a:spLocks noGrp="1"/>
          </p:cNvSpPr>
          <p:nvPr>
            <p:ph type="pic" sz="quarter" idx="11"/>
          </p:nvPr>
        </p:nvSpPr>
        <p:spPr>
          <a:xfrm>
            <a:off x="1646237" y="2667002"/>
            <a:ext cx="6553200" cy="6553201"/>
          </a:xfrm>
          <a:custGeom>
            <a:avLst/>
            <a:gdLst>
              <a:gd name="connsiteX0" fmla="*/ 3938132 w 9982199"/>
              <a:gd name="connsiteY0" fmla="*/ 5943600 h 9982200"/>
              <a:gd name="connsiteX1" fmla="*/ 3611562 w 9982199"/>
              <a:gd name="connsiteY1" fmla="*/ 6270169 h 9982200"/>
              <a:gd name="connsiteX2" fmla="*/ 3938132 w 9982199"/>
              <a:gd name="connsiteY2" fmla="*/ 6596738 h 9982200"/>
              <a:gd name="connsiteX3" fmla="*/ 4264702 w 9982199"/>
              <a:gd name="connsiteY3" fmla="*/ 6270169 h 9982200"/>
              <a:gd name="connsiteX4" fmla="*/ 3938132 w 9982199"/>
              <a:gd name="connsiteY4" fmla="*/ 5943600 h 9982200"/>
              <a:gd name="connsiteX5" fmla="*/ 4991559 w 9982199"/>
              <a:gd name="connsiteY5" fmla="*/ 3750588 h 9982200"/>
              <a:gd name="connsiteX6" fmla="*/ 3856950 w 9982199"/>
              <a:gd name="connsiteY6" fmla="*/ 4885194 h 9982200"/>
              <a:gd name="connsiteX7" fmla="*/ 4991559 w 9982199"/>
              <a:gd name="connsiteY7" fmla="*/ 6019800 h 9982200"/>
              <a:gd name="connsiteX8" fmla="*/ 6126163 w 9982199"/>
              <a:gd name="connsiteY8" fmla="*/ 4885194 h 9982200"/>
              <a:gd name="connsiteX9" fmla="*/ 4991559 w 9982199"/>
              <a:gd name="connsiteY9" fmla="*/ 3750588 h 9982200"/>
              <a:gd name="connsiteX10" fmla="*/ 4991099 w 9982199"/>
              <a:gd name="connsiteY10" fmla="*/ 0 h 9982200"/>
              <a:gd name="connsiteX11" fmla="*/ 9982199 w 9982199"/>
              <a:gd name="connsiteY11" fmla="*/ 4991100 h 9982200"/>
              <a:gd name="connsiteX12" fmla="*/ 4991099 w 9982199"/>
              <a:gd name="connsiteY12" fmla="*/ 9982200 h 9982200"/>
              <a:gd name="connsiteX13" fmla="*/ 0 w 9982199"/>
              <a:gd name="connsiteY13" fmla="*/ 4991100 h 9982200"/>
              <a:gd name="connsiteX14" fmla="*/ 4991099 w 9982199"/>
              <a:gd name="connsiteY14"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982199" h="9982200">
                <a:moveTo>
                  <a:pt x="3938132" y="5943600"/>
                </a:moveTo>
                <a:cubicBezTo>
                  <a:pt x="3757774" y="5943600"/>
                  <a:pt x="3611562" y="6089810"/>
                  <a:pt x="3611562" y="6270169"/>
                </a:cubicBezTo>
                <a:cubicBezTo>
                  <a:pt x="3611562" y="6450528"/>
                  <a:pt x="3757774" y="6596738"/>
                  <a:pt x="3938132" y="6596738"/>
                </a:cubicBezTo>
                <a:cubicBezTo>
                  <a:pt x="4118490" y="6596738"/>
                  <a:pt x="4264702" y="6450528"/>
                  <a:pt x="4264702" y="6270169"/>
                </a:cubicBezTo>
                <a:cubicBezTo>
                  <a:pt x="4264702" y="6089810"/>
                  <a:pt x="4118490" y="5943600"/>
                  <a:pt x="3938132" y="5943600"/>
                </a:cubicBezTo>
                <a:close/>
                <a:moveTo>
                  <a:pt x="4991559" y="3750588"/>
                </a:moveTo>
                <a:cubicBezTo>
                  <a:pt x="4364930" y="3750588"/>
                  <a:pt x="3856950" y="4258568"/>
                  <a:pt x="3856950" y="4885194"/>
                </a:cubicBezTo>
                <a:cubicBezTo>
                  <a:pt x="3856950" y="5511820"/>
                  <a:pt x="4364930" y="6019800"/>
                  <a:pt x="4991559" y="6019800"/>
                </a:cubicBezTo>
                <a:cubicBezTo>
                  <a:pt x="5618183" y="6019800"/>
                  <a:pt x="6126163" y="5511820"/>
                  <a:pt x="6126163" y="4885194"/>
                </a:cubicBezTo>
                <a:cubicBezTo>
                  <a:pt x="6126163" y="4258568"/>
                  <a:pt x="5618183" y="3750588"/>
                  <a:pt x="4991559" y="3750588"/>
                </a:cubicBezTo>
                <a:close/>
                <a:moveTo>
                  <a:pt x="4991099" y="0"/>
                </a:moveTo>
                <a:cubicBezTo>
                  <a:pt x="7747607" y="0"/>
                  <a:pt x="9982199" y="2234592"/>
                  <a:pt x="9982199" y="4991100"/>
                </a:cubicBezTo>
                <a:cubicBezTo>
                  <a:pt x="9982199" y="7747608"/>
                  <a:pt x="7747607" y="9982200"/>
                  <a:pt x="4991099" y="9982200"/>
                </a:cubicBezTo>
                <a:cubicBezTo>
                  <a:pt x="2234592" y="9982200"/>
                  <a:pt x="0" y="7747608"/>
                  <a:pt x="0" y="4991100"/>
                </a:cubicBezTo>
                <a:cubicBezTo>
                  <a:pt x="0" y="2234592"/>
                  <a:pt x="2234592" y="0"/>
                  <a:pt x="4991099" y="0"/>
                </a:cubicBezTo>
                <a:close/>
              </a:path>
            </a:pathLst>
          </a:custGeom>
        </p:spPr>
        <p:txBody>
          <a:bodyPr wrap="square">
            <a:noAutofit/>
          </a:bodyPr>
          <a:lstStyle/>
          <a:p>
            <a:endParaRPr lang="en-US"/>
          </a:p>
        </p:txBody>
      </p:sp>
      <p:sp>
        <p:nvSpPr>
          <p:cNvPr id="10" name="Picture Placeholder 5"/>
          <p:cNvSpPr>
            <a:spLocks noGrp="1"/>
          </p:cNvSpPr>
          <p:nvPr>
            <p:ph type="pic" sz="quarter" idx="12"/>
          </p:nvPr>
        </p:nvSpPr>
        <p:spPr>
          <a:xfrm>
            <a:off x="16124237" y="2667000"/>
            <a:ext cx="6553200" cy="6553201"/>
          </a:xfrm>
          <a:custGeom>
            <a:avLst/>
            <a:gdLst>
              <a:gd name="connsiteX0" fmla="*/ 3938132 w 9982199"/>
              <a:gd name="connsiteY0" fmla="*/ 5943600 h 9982200"/>
              <a:gd name="connsiteX1" fmla="*/ 3611562 w 9982199"/>
              <a:gd name="connsiteY1" fmla="*/ 6270169 h 9982200"/>
              <a:gd name="connsiteX2" fmla="*/ 3938132 w 9982199"/>
              <a:gd name="connsiteY2" fmla="*/ 6596738 h 9982200"/>
              <a:gd name="connsiteX3" fmla="*/ 4264702 w 9982199"/>
              <a:gd name="connsiteY3" fmla="*/ 6270169 h 9982200"/>
              <a:gd name="connsiteX4" fmla="*/ 3938132 w 9982199"/>
              <a:gd name="connsiteY4" fmla="*/ 5943600 h 9982200"/>
              <a:gd name="connsiteX5" fmla="*/ 4991559 w 9982199"/>
              <a:gd name="connsiteY5" fmla="*/ 3750588 h 9982200"/>
              <a:gd name="connsiteX6" fmla="*/ 3856950 w 9982199"/>
              <a:gd name="connsiteY6" fmla="*/ 4885194 h 9982200"/>
              <a:gd name="connsiteX7" fmla="*/ 4991559 w 9982199"/>
              <a:gd name="connsiteY7" fmla="*/ 6019800 h 9982200"/>
              <a:gd name="connsiteX8" fmla="*/ 6126163 w 9982199"/>
              <a:gd name="connsiteY8" fmla="*/ 4885194 h 9982200"/>
              <a:gd name="connsiteX9" fmla="*/ 4991559 w 9982199"/>
              <a:gd name="connsiteY9" fmla="*/ 3750588 h 9982200"/>
              <a:gd name="connsiteX10" fmla="*/ 4991099 w 9982199"/>
              <a:gd name="connsiteY10" fmla="*/ 0 h 9982200"/>
              <a:gd name="connsiteX11" fmla="*/ 9982199 w 9982199"/>
              <a:gd name="connsiteY11" fmla="*/ 4991100 h 9982200"/>
              <a:gd name="connsiteX12" fmla="*/ 4991099 w 9982199"/>
              <a:gd name="connsiteY12" fmla="*/ 9982200 h 9982200"/>
              <a:gd name="connsiteX13" fmla="*/ 0 w 9982199"/>
              <a:gd name="connsiteY13" fmla="*/ 4991100 h 9982200"/>
              <a:gd name="connsiteX14" fmla="*/ 4991099 w 9982199"/>
              <a:gd name="connsiteY14" fmla="*/ 0 h 99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982199" h="9982200">
                <a:moveTo>
                  <a:pt x="3938132" y="5943600"/>
                </a:moveTo>
                <a:cubicBezTo>
                  <a:pt x="3757774" y="5943600"/>
                  <a:pt x="3611562" y="6089810"/>
                  <a:pt x="3611562" y="6270169"/>
                </a:cubicBezTo>
                <a:cubicBezTo>
                  <a:pt x="3611562" y="6450528"/>
                  <a:pt x="3757774" y="6596738"/>
                  <a:pt x="3938132" y="6596738"/>
                </a:cubicBezTo>
                <a:cubicBezTo>
                  <a:pt x="4118490" y="6596738"/>
                  <a:pt x="4264702" y="6450528"/>
                  <a:pt x="4264702" y="6270169"/>
                </a:cubicBezTo>
                <a:cubicBezTo>
                  <a:pt x="4264702" y="6089810"/>
                  <a:pt x="4118490" y="5943600"/>
                  <a:pt x="3938132" y="5943600"/>
                </a:cubicBezTo>
                <a:close/>
                <a:moveTo>
                  <a:pt x="4991559" y="3750588"/>
                </a:moveTo>
                <a:cubicBezTo>
                  <a:pt x="4364930" y="3750588"/>
                  <a:pt x="3856950" y="4258568"/>
                  <a:pt x="3856950" y="4885194"/>
                </a:cubicBezTo>
                <a:cubicBezTo>
                  <a:pt x="3856950" y="5511820"/>
                  <a:pt x="4364930" y="6019800"/>
                  <a:pt x="4991559" y="6019800"/>
                </a:cubicBezTo>
                <a:cubicBezTo>
                  <a:pt x="5618183" y="6019800"/>
                  <a:pt x="6126163" y="5511820"/>
                  <a:pt x="6126163" y="4885194"/>
                </a:cubicBezTo>
                <a:cubicBezTo>
                  <a:pt x="6126163" y="4258568"/>
                  <a:pt x="5618183" y="3750588"/>
                  <a:pt x="4991559" y="3750588"/>
                </a:cubicBezTo>
                <a:close/>
                <a:moveTo>
                  <a:pt x="4991099" y="0"/>
                </a:moveTo>
                <a:cubicBezTo>
                  <a:pt x="7747607" y="0"/>
                  <a:pt x="9982199" y="2234592"/>
                  <a:pt x="9982199" y="4991100"/>
                </a:cubicBezTo>
                <a:cubicBezTo>
                  <a:pt x="9982199" y="7747608"/>
                  <a:pt x="7747607" y="9982200"/>
                  <a:pt x="4991099" y="9982200"/>
                </a:cubicBezTo>
                <a:cubicBezTo>
                  <a:pt x="2234592" y="9982200"/>
                  <a:pt x="0" y="7747608"/>
                  <a:pt x="0" y="4991100"/>
                </a:cubicBezTo>
                <a:cubicBezTo>
                  <a:pt x="0" y="2234592"/>
                  <a:pt x="2234592" y="0"/>
                  <a:pt x="499109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11944658"/>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5_ภาพนิ่งชื่อเรื่อง">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351837" y="1676400"/>
            <a:ext cx="14166849" cy="10951059"/>
          </a:xfrm>
          <a:custGeom>
            <a:avLst/>
            <a:gdLst>
              <a:gd name="connsiteX0" fmla="*/ 1725352 w 12719049"/>
              <a:gd name="connsiteY0" fmla="*/ 5470838 h 9831901"/>
              <a:gd name="connsiteX1" fmla="*/ 1725352 w 12719049"/>
              <a:gd name="connsiteY1" fmla="*/ 5652910 h 9831901"/>
              <a:gd name="connsiteX2" fmla="*/ 1907424 w 12719049"/>
              <a:gd name="connsiteY2" fmla="*/ 5965034 h 9831901"/>
              <a:gd name="connsiteX3" fmla="*/ 2150187 w 12719049"/>
              <a:gd name="connsiteY3" fmla="*/ 5904343 h 9831901"/>
              <a:gd name="connsiteX4" fmla="*/ 2219548 w 12719049"/>
              <a:gd name="connsiteY4" fmla="*/ 5531528 h 9831901"/>
              <a:gd name="connsiteX5" fmla="*/ 2089496 w 12719049"/>
              <a:gd name="connsiteY5" fmla="*/ 5470838 h 9831901"/>
              <a:gd name="connsiteX6" fmla="*/ 2028805 w 12719049"/>
              <a:gd name="connsiteY6" fmla="*/ 5652910 h 9831901"/>
              <a:gd name="connsiteX7" fmla="*/ 2028805 w 12719049"/>
              <a:gd name="connsiteY7" fmla="*/ 5774291 h 9831901"/>
              <a:gd name="connsiteX8" fmla="*/ 1968115 w 12719049"/>
              <a:gd name="connsiteY8" fmla="*/ 5774291 h 9831901"/>
              <a:gd name="connsiteX9" fmla="*/ 4430425 w 12719049"/>
              <a:gd name="connsiteY9" fmla="*/ 0 h 9831901"/>
              <a:gd name="connsiteX10" fmla="*/ 4794570 w 12719049"/>
              <a:gd name="connsiteY10" fmla="*/ 190743 h 9831901"/>
              <a:gd name="connsiteX11" fmla="*/ 5228075 w 12719049"/>
              <a:gd name="connsiteY11" fmla="*/ 736959 h 9831901"/>
              <a:gd name="connsiteX12" fmla="*/ 5228075 w 12719049"/>
              <a:gd name="connsiteY12" fmla="*/ 927702 h 9831901"/>
              <a:gd name="connsiteX13" fmla="*/ 5288766 w 12719049"/>
              <a:gd name="connsiteY13" fmla="*/ 988392 h 9831901"/>
              <a:gd name="connsiteX14" fmla="*/ 6389870 w 12719049"/>
              <a:gd name="connsiteY14" fmla="*/ 1413228 h 9831901"/>
              <a:gd name="connsiteX15" fmla="*/ 6944757 w 12719049"/>
              <a:gd name="connsiteY15" fmla="*/ 1413228 h 9831901"/>
              <a:gd name="connsiteX16" fmla="*/ 8600747 w 12719049"/>
              <a:gd name="connsiteY16" fmla="*/ 1231155 h 9831901"/>
              <a:gd name="connsiteX17" fmla="*/ 9710521 w 12719049"/>
              <a:gd name="connsiteY17" fmla="*/ 1170465 h 9831901"/>
              <a:gd name="connsiteX18" fmla="*/ 10144027 w 12719049"/>
              <a:gd name="connsiteY18" fmla="*/ 1413228 h 9831901"/>
              <a:gd name="connsiteX19" fmla="*/ 10820295 w 12719049"/>
              <a:gd name="connsiteY19" fmla="*/ 1786042 h 9831901"/>
              <a:gd name="connsiteX20" fmla="*/ 11678635 w 12719049"/>
              <a:gd name="connsiteY20" fmla="*/ 2462310 h 9831901"/>
              <a:gd name="connsiteX21" fmla="*/ 12415595 w 12719049"/>
              <a:gd name="connsiteY21" fmla="*/ 3381342 h 9831901"/>
              <a:gd name="connsiteX22" fmla="*/ 12536977 w 12719049"/>
              <a:gd name="connsiteY22" fmla="*/ 4794569 h 9831901"/>
              <a:gd name="connsiteX23" fmla="*/ 12597667 w 12719049"/>
              <a:gd name="connsiteY23" fmla="*/ 6450560 h 9831901"/>
              <a:gd name="connsiteX24" fmla="*/ 12597667 w 12719049"/>
              <a:gd name="connsiteY24" fmla="*/ 6762683 h 9831901"/>
              <a:gd name="connsiteX25" fmla="*/ 12719049 w 12719049"/>
              <a:gd name="connsiteY25" fmla="*/ 7005446 h 9831901"/>
              <a:gd name="connsiteX26" fmla="*/ 12719049 w 12719049"/>
              <a:gd name="connsiteY26" fmla="*/ 7560333 h 9831901"/>
              <a:gd name="connsiteX27" fmla="*/ 12536977 w 12719049"/>
              <a:gd name="connsiteY27" fmla="*/ 7863787 h 9831901"/>
              <a:gd name="connsiteX28" fmla="*/ 12294215 w 12719049"/>
              <a:gd name="connsiteY28" fmla="*/ 8054529 h 9831901"/>
              <a:gd name="connsiteX29" fmla="*/ 12415595 w 12719049"/>
              <a:gd name="connsiteY29" fmla="*/ 7924478 h 9831901"/>
              <a:gd name="connsiteX30" fmla="*/ 12476287 w 12719049"/>
              <a:gd name="connsiteY30" fmla="*/ 7681714 h 9831901"/>
              <a:gd name="connsiteX31" fmla="*/ 12354903 w 12719049"/>
              <a:gd name="connsiteY31" fmla="*/ 7248209 h 9831901"/>
              <a:gd name="connsiteX32" fmla="*/ 12415595 w 12719049"/>
              <a:gd name="connsiteY32" fmla="*/ 6762683 h 9831901"/>
              <a:gd name="connsiteX33" fmla="*/ 12476287 w 12719049"/>
              <a:gd name="connsiteY33" fmla="*/ 6762683 h 9831901"/>
              <a:gd name="connsiteX34" fmla="*/ 12415595 w 12719049"/>
              <a:gd name="connsiteY34" fmla="*/ 6025724 h 9831901"/>
              <a:gd name="connsiteX35" fmla="*/ 12233523 w 12719049"/>
              <a:gd name="connsiteY35" fmla="*/ 4239682 h 9831901"/>
              <a:gd name="connsiteX36" fmla="*/ 12233523 w 12719049"/>
              <a:gd name="connsiteY36" fmla="*/ 4361064 h 9831901"/>
              <a:gd name="connsiteX37" fmla="*/ 11921399 w 12719049"/>
              <a:gd name="connsiteY37" fmla="*/ 5349456 h 9831901"/>
              <a:gd name="connsiteX38" fmla="*/ 11860707 w 12719049"/>
              <a:gd name="connsiteY38" fmla="*/ 5904343 h 9831901"/>
              <a:gd name="connsiteX39" fmla="*/ 11982091 w 12719049"/>
              <a:gd name="connsiteY39" fmla="*/ 6944756 h 9831901"/>
              <a:gd name="connsiteX40" fmla="*/ 11800019 w 12719049"/>
              <a:gd name="connsiteY40" fmla="*/ 7438952 h 9831901"/>
              <a:gd name="connsiteX41" fmla="*/ 11678635 w 12719049"/>
              <a:gd name="connsiteY41" fmla="*/ 7621024 h 9831901"/>
              <a:gd name="connsiteX42" fmla="*/ 11739327 w 12719049"/>
              <a:gd name="connsiteY42" fmla="*/ 8297292 h 9831901"/>
              <a:gd name="connsiteX43" fmla="*/ 11860707 w 12719049"/>
              <a:gd name="connsiteY43" fmla="*/ 9155633 h 9831901"/>
              <a:gd name="connsiteX44" fmla="*/ 12042781 w 12719049"/>
              <a:gd name="connsiteY44" fmla="*/ 9467757 h 9831901"/>
              <a:gd name="connsiteX45" fmla="*/ 11982091 w 12719049"/>
              <a:gd name="connsiteY45" fmla="*/ 9710520 h 9831901"/>
              <a:gd name="connsiteX46" fmla="*/ 11557255 w 12719049"/>
              <a:gd name="connsiteY46" fmla="*/ 9831901 h 9831901"/>
              <a:gd name="connsiteX47" fmla="*/ 11427203 w 12719049"/>
              <a:gd name="connsiteY47" fmla="*/ 9831901 h 9831901"/>
              <a:gd name="connsiteX48" fmla="*/ 11123749 w 12719049"/>
              <a:gd name="connsiteY48" fmla="*/ 9831901 h 9831901"/>
              <a:gd name="connsiteX49" fmla="*/ 10880987 w 12719049"/>
              <a:gd name="connsiteY49" fmla="*/ 9831901 h 9831901"/>
              <a:gd name="connsiteX50" fmla="*/ 10820295 w 12719049"/>
              <a:gd name="connsiteY50" fmla="*/ 9831901 h 9831901"/>
              <a:gd name="connsiteX51" fmla="*/ 10568863 w 12719049"/>
              <a:gd name="connsiteY51" fmla="*/ 9831901 h 9831901"/>
              <a:gd name="connsiteX52" fmla="*/ 10386791 w 12719049"/>
              <a:gd name="connsiteY52" fmla="*/ 9831901 h 9831901"/>
              <a:gd name="connsiteX53" fmla="*/ 10326099 w 12719049"/>
              <a:gd name="connsiteY53" fmla="*/ 9589138 h 9831901"/>
              <a:gd name="connsiteX54" fmla="*/ 10568863 w 12719049"/>
              <a:gd name="connsiteY54" fmla="*/ 9337705 h 9831901"/>
              <a:gd name="connsiteX55" fmla="*/ 10690243 w 12719049"/>
              <a:gd name="connsiteY55" fmla="*/ 9034251 h 9831901"/>
              <a:gd name="connsiteX56" fmla="*/ 10629553 w 12719049"/>
              <a:gd name="connsiteY56" fmla="*/ 8236602 h 9831901"/>
              <a:gd name="connsiteX57" fmla="*/ 10326099 w 12719049"/>
              <a:gd name="connsiteY57" fmla="*/ 7317570 h 9831901"/>
              <a:gd name="connsiteX58" fmla="*/ 10144027 w 12719049"/>
              <a:gd name="connsiteY58" fmla="*/ 7499642 h 9831901"/>
              <a:gd name="connsiteX59" fmla="*/ 9953283 w 12719049"/>
              <a:gd name="connsiteY59" fmla="*/ 8236602 h 9831901"/>
              <a:gd name="connsiteX60" fmla="*/ 9953283 w 12719049"/>
              <a:gd name="connsiteY60" fmla="*/ 8661437 h 9831901"/>
              <a:gd name="connsiteX61" fmla="*/ 10144027 w 12719049"/>
              <a:gd name="connsiteY61" fmla="*/ 9277014 h 9831901"/>
              <a:gd name="connsiteX62" fmla="*/ 10083335 w 12719049"/>
              <a:gd name="connsiteY62" fmla="*/ 9398396 h 9831901"/>
              <a:gd name="connsiteX63" fmla="*/ 9034253 w 12719049"/>
              <a:gd name="connsiteY63" fmla="*/ 9467757 h 9831901"/>
              <a:gd name="connsiteX64" fmla="*/ 8670107 w 12719049"/>
              <a:gd name="connsiteY64" fmla="*/ 9398396 h 9831901"/>
              <a:gd name="connsiteX65" fmla="*/ 8600747 w 12719049"/>
              <a:gd name="connsiteY65" fmla="*/ 9398396 h 9831901"/>
              <a:gd name="connsiteX66" fmla="*/ 8479367 w 12719049"/>
              <a:gd name="connsiteY66" fmla="*/ 9155633 h 9831901"/>
              <a:gd name="connsiteX67" fmla="*/ 8600747 w 12719049"/>
              <a:gd name="connsiteY67" fmla="*/ 8973560 h 9831901"/>
              <a:gd name="connsiteX68" fmla="*/ 8730799 w 12719049"/>
              <a:gd name="connsiteY68" fmla="*/ 8540055 h 9831901"/>
              <a:gd name="connsiteX69" fmla="*/ 8791491 w 12719049"/>
              <a:gd name="connsiteY69" fmla="*/ 7560333 h 9831901"/>
              <a:gd name="connsiteX70" fmla="*/ 8912871 w 12719049"/>
              <a:gd name="connsiteY70" fmla="*/ 6511250 h 9831901"/>
              <a:gd name="connsiteX71" fmla="*/ 7621025 w 12719049"/>
              <a:gd name="connsiteY71" fmla="*/ 6641302 h 9831901"/>
              <a:gd name="connsiteX72" fmla="*/ 6519921 w 12719049"/>
              <a:gd name="connsiteY72" fmla="*/ 6389868 h 9831901"/>
              <a:gd name="connsiteX73" fmla="*/ 5167385 w 12719049"/>
              <a:gd name="connsiteY73" fmla="*/ 5843652 h 9831901"/>
              <a:gd name="connsiteX74" fmla="*/ 5037333 w 12719049"/>
              <a:gd name="connsiteY74" fmla="*/ 6329178 h 9831901"/>
              <a:gd name="connsiteX75" fmla="*/ 5037333 w 12719049"/>
              <a:gd name="connsiteY75" fmla="*/ 6762683 h 9831901"/>
              <a:gd name="connsiteX76" fmla="*/ 4915951 w 12719049"/>
              <a:gd name="connsiteY76" fmla="*/ 7560333 h 9831901"/>
              <a:gd name="connsiteX77" fmla="*/ 4976642 w 12719049"/>
              <a:gd name="connsiteY77" fmla="*/ 8791488 h 9831901"/>
              <a:gd name="connsiteX78" fmla="*/ 5106694 w 12719049"/>
              <a:gd name="connsiteY78" fmla="*/ 9216323 h 9831901"/>
              <a:gd name="connsiteX79" fmla="*/ 5167385 w 12719049"/>
              <a:gd name="connsiteY79" fmla="*/ 9710520 h 9831901"/>
              <a:gd name="connsiteX80" fmla="*/ 3996920 w 12719049"/>
              <a:gd name="connsiteY80" fmla="*/ 9831901 h 9831901"/>
              <a:gd name="connsiteX81" fmla="*/ 3563415 w 12719049"/>
              <a:gd name="connsiteY81" fmla="*/ 9771210 h 9831901"/>
              <a:gd name="connsiteX82" fmla="*/ 3502724 w 12719049"/>
              <a:gd name="connsiteY82" fmla="*/ 9398396 h 9831901"/>
              <a:gd name="connsiteX83" fmla="*/ 3442033 w 12719049"/>
              <a:gd name="connsiteY83" fmla="*/ 9398396 h 9831901"/>
              <a:gd name="connsiteX84" fmla="*/ 3017198 w 12719049"/>
              <a:gd name="connsiteY84" fmla="*/ 9337705 h 9831901"/>
              <a:gd name="connsiteX85" fmla="*/ 3017198 w 12719049"/>
              <a:gd name="connsiteY85" fmla="*/ 9034251 h 9831901"/>
              <a:gd name="connsiteX86" fmla="*/ 3199270 w 12719049"/>
              <a:gd name="connsiteY86" fmla="*/ 8540055 h 9831901"/>
              <a:gd name="connsiteX87" fmla="*/ 3320651 w 12719049"/>
              <a:gd name="connsiteY87" fmla="*/ 7560333 h 9831901"/>
              <a:gd name="connsiteX88" fmla="*/ 3442033 w 12719049"/>
              <a:gd name="connsiteY88" fmla="*/ 6389868 h 9831901"/>
              <a:gd name="connsiteX89" fmla="*/ 3502724 w 12719049"/>
              <a:gd name="connsiteY89" fmla="*/ 5652910 h 9831901"/>
              <a:gd name="connsiteX90" fmla="*/ 3442033 w 12719049"/>
              <a:gd name="connsiteY90" fmla="*/ 5167384 h 9831901"/>
              <a:gd name="connsiteX91" fmla="*/ 3259961 w 12719049"/>
              <a:gd name="connsiteY91" fmla="*/ 4300373 h 9831901"/>
              <a:gd name="connsiteX92" fmla="*/ 3077889 w 12719049"/>
              <a:gd name="connsiteY92" fmla="*/ 3624105 h 9831901"/>
              <a:gd name="connsiteX93" fmla="*/ 2887146 w 12719049"/>
              <a:gd name="connsiteY93" fmla="*/ 3684795 h 9831901"/>
              <a:gd name="connsiteX94" fmla="*/ 2462311 w 12719049"/>
              <a:gd name="connsiteY94" fmla="*/ 4057610 h 9831901"/>
              <a:gd name="connsiteX95" fmla="*/ 2280239 w 12719049"/>
              <a:gd name="connsiteY95" fmla="*/ 4057610 h 9831901"/>
              <a:gd name="connsiteX96" fmla="*/ 2150187 w 12719049"/>
              <a:gd name="connsiteY96" fmla="*/ 4057610 h 9831901"/>
              <a:gd name="connsiteX97" fmla="*/ 1968115 w 12719049"/>
              <a:gd name="connsiteY97" fmla="*/ 4178992 h 9831901"/>
              <a:gd name="connsiteX98" fmla="*/ 1846733 w 12719049"/>
              <a:gd name="connsiteY98" fmla="*/ 4239682 h 9831901"/>
              <a:gd name="connsiteX99" fmla="*/ 1786042 w 12719049"/>
              <a:gd name="connsiteY99" fmla="*/ 4491116 h 9831901"/>
              <a:gd name="connsiteX100" fmla="*/ 1725352 w 12719049"/>
              <a:gd name="connsiteY100" fmla="*/ 5037332 h 9831901"/>
              <a:gd name="connsiteX101" fmla="*/ 1725352 w 12719049"/>
              <a:gd name="connsiteY101" fmla="*/ 5228075 h 9831901"/>
              <a:gd name="connsiteX102" fmla="*/ 1968115 w 12719049"/>
              <a:gd name="connsiteY102" fmla="*/ 5228075 h 9831901"/>
              <a:gd name="connsiteX103" fmla="*/ 2280239 w 12719049"/>
              <a:gd name="connsiteY103" fmla="*/ 5167384 h 9831901"/>
              <a:gd name="connsiteX104" fmla="*/ 2583692 w 12719049"/>
              <a:gd name="connsiteY104" fmla="*/ 5531528 h 9831901"/>
              <a:gd name="connsiteX105" fmla="*/ 2583692 w 12719049"/>
              <a:gd name="connsiteY105" fmla="*/ 6025724 h 9831901"/>
              <a:gd name="connsiteX106" fmla="*/ 2401620 w 12719049"/>
              <a:gd name="connsiteY106" fmla="*/ 6450560 h 9831901"/>
              <a:gd name="connsiteX107" fmla="*/ 1725352 w 12719049"/>
              <a:gd name="connsiteY107" fmla="*/ 6580611 h 9831901"/>
              <a:gd name="connsiteX108" fmla="*/ 1231155 w 12719049"/>
              <a:gd name="connsiteY108" fmla="*/ 5965034 h 9831901"/>
              <a:gd name="connsiteX109" fmla="*/ 1049083 w 12719049"/>
              <a:gd name="connsiteY109" fmla="*/ 5228075 h 9831901"/>
              <a:gd name="connsiteX110" fmla="*/ 1109774 w 12719049"/>
              <a:gd name="connsiteY110" fmla="*/ 4430425 h 9831901"/>
              <a:gd name="connsiteX111" fmla="*/ 676268 w 12719049"/>
              <a:gd name="connsiteY111" fmla="*/ 4491116 h 9831901"/>
              <a:gd name="connsiteX112" fmla="*/ 190742 w 12719049"/>
              <a:gd name="connsiteY112" fmla="*/ 4491116 h 9831901"/>
              <a:gd name="connsiteX113" fmla="*/ 0 w 12719049"/>
              <a:gd name="connsiteY113" fmla="*/ 4361064 h 9831901"/>
              <a:gd name="connsiteX114" fmla="*/ 0 w 12719049"/>
              <a:gd name="connsiteY114" fmla="*/ 4239682 h 9831901"/>
              <a:gd name="connsiteX115" fmla="*/ 251433 w 12719049"/>
              <a:gd name="connsiteY115" fmla="*/ 4300373 h 9831901"/>
              <a:gd name="connsiteX116" fmla="*/ 806320 w 12719049"/>
              <a:gd name="connsiteY116" fmla="*/ 4239682 h 9831901"/>
              <a:gd name="connsiteX117" fmla="*/ 1170465 w 12719049"/>
              <a:gd name="connsiteY117" fmla="*/ 4118301 h 9831901"/>
              <a:gd name="connsiteX118" fmla="*/ 1231155 w 12719049"/>
              <a:gd name="connsiteY118" fmla="*/ 3754156 h 9831901"/>
              <a:gd name="connsiteX119" fmla="*/ 1352537 w 12719049"/>
              <a:gd name="connsiteY119" fmla="*/ 3138579 h 9831901"/>
              <a:gd name="connsiteX120" fmla="*/ 1603970 w 12719049"/>
              <a:gd name="connsiteY120" fmla="*/ 2462310 h 9831901"/>
              <a:gd name="connsiteX121" fmla="*/ 1664661 w 12719049"/>
              <a:gd name="connsiteY121" fmla="*/ 1846733 h 9831901"/>
              <a:gd name="connsiteX122" fmla="*/ 1786042 w 12719049"/>
              <a:gd name="connsiteY122" fmla="*/ 1473918 h 9831901"/>
              <a:gd name="connsiteX123" fmla="*/ 1907424 w 12719049"/>
              <a:gd name="connsiteY123" fmla="*/ 1291846 h 9831901"/>
              <a:gd name="connsiteX124" fmla="*/ 1968115 w 12719049"/>
              <a:gd name="connsiteY124" fmla="*/ 1109774 h 9831901"/>
              <a:gd name="connsiteX125" fmla="*/ 2150187 w 12719049"/>
              <a:gd name="connsiteY125" fmla="*/ 927702 h 9831901"/>
              <a:gd name="connsiteX126" fmla="*/ 2401620 w 12719049"/>
              <a:gd name="connsiteY126" fmla="*/ 736959 h 9831901"/>
              <a:gd name="connsiteX127" fmla="*/ 3754157 w 12719049"/>
              <a:gd name="connsiteY127" fmla="*/ 372815 h 9831901"/>
              <a:gd name="connsiteX128" fmla="*/ 4118301 w 12719049"/>
              <a:gd name="connsiteY128" fmla="*/ 312124 h 9831901"/>
              <a:gd name="connsiteX129" fmla="*/ 4239683 w 12719049"/>
              <a:gd name="connsiteY129" fmla="*/ 190743 h 9831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12719049" h="9831901">
                <a:moveTo>
                  <a:pt x="1725352" y="5470838"/>
                </a:moveTo>
                <a:lnTo>
                  <a:pt x="1725352" y="5652910"/>
                </a:lnTo>
                <a:lnTo>
                  <a:pt x="1907424" y="5965034"/>
                </a:lnTo>
                <a:lnTo>
                  <a:pt x="2150187" y="5904343"/>
                </a:lnTo>
                <a:lnTo>
                  <a:pt x="2219548" y="5531528"/>
                </a:lnTo>
                <a:lnTo>
                  <a:pt x="2089496" y="5470838"/>
                </a:lnTo>
                <a:lnTo>
                  <a:pt x="2028805" y="5652910"/>
                </a:lnTo>
                <a:lnTo>
                  <a:pt x="2028805" y="5774291"/>
                </a:lnTo>
                <a:lnTo>
                  <a:pt x="1968115" y="5774291"/>
                </a:lnTo>
                <a:close/>
                <a:moveTo>
                  <a:pt x="4430425" y="0"/>
                </a:moveTo>
                <a:lnTo>
                  <a:pt x="4794570" y="190743"/>
                </a:lnTo>
                <a:lnTo>
                  <a:pt x="5228075" y="736959"/>
                </a:lnTo>
                <a:lnTo>
                  <a:pt x="5228075" y="927702"/>
                </a:lnTo>
                <a:lnTo>
                  <a:pt x="5288766" y="988392"/>
                </a:lnTo>
                <a:lnTo>
                  <a:pt x="6389870" y="1413228"/>
                </a:lnTo>
                <a:lnTo>
                  <a:pt x="6944757" y="1413228"/>
                </a:lnTo>
                <a:lnTo>
                  <a:pt x="8600747" y="1231155"/>
                </a:lnTo>
                <a:lnTo>
                  <a:pt x="9710521" y="1170465"/>
                </a:lnTo>
                <a:lnTo>
                  <a:pt x="10144027" y="1413228"/>
                </a:lnTo>
                <a:lnTo>
                  <a:pt x="10820295" y="1786042"/>
                </a:lnTo>
                <a:lnTo>
                  <a:pt x="11678635" y="2462310"/>
                </a:lnTo>
                <a:lnTo>
                  <a:pt x="12415595" y="3381342"/>
                </a:lnTo>
                <a:lnTo>
                  <a:pt x="12536977" y="4794569"/>
                </a:lnTo>
                <a:lnTo>
                  <a:pt x="12597667" y="6450560"/>
                </a:lnTo>
                <a:lnTo>
                  <a:pt x="12597667" y="6762683"/>
                </a:lnTo>
                <a:lnTo>
                  <a:pt x="12719049" y="7005446"/>
                </a:lnTo>
                <a:lnTo>
                  <a:pt x="12719049" y="7560333"/>
                </a:lnTo>
                <a:lnTo>
                  <a:pt x="12536977" y="7863787"/>
                </a:lnTo>
                <a:lnTo>
                  <a:pt x="12294215" y="8054529"/>
                </a:lnTo>
                <a:lnTo>
                  <a:pt x="12415595" y="7924478"/>
                </a:lnTo>
                <a:lnTo>
                  <a:pt x="12476287" y="7681714"/>
                </a:lnTo>
                <a:lnTo>
                  <a:pt x="12354903" y="7248209"/>
                </a:lnTo>
                <a:lnTo>
                  <a:pt x="12415595" y="6762683"/>
                </a:lnTo>
                <a:lnTo>
                  <a:pt x="12476287" y="6762683"/>
                </a:lnTo>
                <a:lnTo>
                  <a:pt x="12415595" y="6025724"/>
                </a:lnTo>
                <a:lnTo>
                  <a:pt x="12233523" y="4239682"/>
                </a:lnTo>
                <a:lnTo>
                  <a:pt x="12233523" y="4361064"/>
                </a:lnTo>
                <a:lnTo>
                  <a:pt x="11921399" y="5349456"/>
                </a:lnTo>
                <a:lnTo>
                  <a:pt x="11860707" y="5904343"/>
                </a:lnTo>
                <a:lnTo>
                  <a:pt x="11982091" y="6944756"/>
                </a:lnTo>
                <a:lnTo>
                  <a:pt x="11800019" y="7438952"/>
                </a:lnTo>
                <a:lnTo>
                  <a:pt x="11678635" y="7621024"/>
                </a:lnTo>
                <a:lnTo>
                  <a:pt x="11739327" y="8297292"/>
                </a:lnTo>
                <a:lnTo>
                  <a:pt x="11860707" y="9155633"/>
                </a:lnTo>
                <a:lnTo>
                  <a:pt x="12042781" y="9467757"/>
                </a:lnTo>
                <a:lnTo>
                  <a:pt x="11982091" y="9710520"/>
                </a:lnTo>
                <a:lnTo>
                  <a:pt x="11557255" y="9831901"/>
                </a:lnTo>
                <a:lnTo>
                  <a:pt x="11427203" y="9831901"/>
                </a:lnTo>
                <a:lnTo>
                  <a:pt x="11123749" y="9831901"/>
                </a:lnTo>
                <a:lnTo>
                  <a:pt x="10880987" y="9831901"/>
                </a:lnTo>
                <a:lnTo>
                  <a:pt x="10820295" y="9831901"/>
                </a:lnTo>
                <a:lnTo>
                  <a:pt x="10568863" y="9831901"/>
                </a:lnTo>
                <a:lnTo>
                  <a:pt x="10386791" y="9831901"/>
                </a:lnTo>
                <a:lnTo>
                  <a:pt x="10326099" y="9589138"/>
                </a:lnTo>
                <a:lnTo>
                  <a:pt x="10568863" y="9337705"/>
                </a:lnTo>
                <a:lnTo>
                  <a:pt x="10690243" y="9034251"/>
                </a:lnTo>
                <a:lnTo>
                  <a:pt x="10629553" y="8236602"/>
                </a:lnTo>
                <a:lnTo>
                  <a:pt x="10326099" y="7317570"/>
                </a:lnTo>
                <a:lnTo>
                  <a:pt x="10144027" y="7499642"/>
                </a:lnTo>
                <a:lnTo>
                  <a:pt x="9953283" y="8236602"/>
                </a:lnTo>
                <a:lnTo>
                  <a:pt x="9953283" y="8661437"/>
                </a:lnTo>
                <a:lnTo>
                  <a:pt x="10144027" y="9277014"/>
                </a:lnTo>
                <a:lnTo>
                  <a:pt x="10083335" y="9398396"/>
                </a:lnTo>
                <a:lnTo>
                  <a:pt x="9034253" y="9467757"/>
                </a:lnTo>
                <a:lnTo>
                  <a:pt x="8670107" y="9398396"/>
                </a:lnTo>
                <a:lnTo>
                  <a:pt x="8600747" y="9398396"/>
                </a:lnTo>
                <a:lnTo>
                  <a:pt x="8479367" y="9155633"/>
                </a:lnTo>
                <a:lnTo>
                  <a:pt x="8600747" y="8973560"/>
                </a:lnTo>
                <a:lnTo>
                  <a:pt x="8730799" y="8540055"/>
                </a:lnTo>
                <a:lnTo>
                  <a:pt x="8791491" y="7560333"/>
                </a:lnTo>
                <a:lnTo>
                  <a:pt x="8912871" y="6511250"/>
                </a:lnTo>
                <a:lnTo>
                  <a:pt x="7621025" y="6641302"/>
                </a:lnTo>
                <a:lnTo>
                  <a:pt x="6519921" y="6389868"/>
                </a:lnTo>
                <a:lnTo>
                  <a:pt x="5167385" y="5843652"/>
                </a:lnTo>
                <a:lnTo>
                  <a:pt x="5037333" y="6329178"/>
                </a:lnTo>
                <a:lnTo>
                  <a:pt x="5037333" y="6762683"/>
                </a:lnTo>
                <a:lnTo>
                  <a:pt x="4915951" y="7560333"/>
                </a:lnTo>
                <a:lnTo>
                  <a:pt x="4976642" y="8791488"/>
                </a:lnTo>
                <a:lnTo>
                  <a:pt x="5106694" y="9216323"/>
                </a:lnTo>
                <a:lnTo>
                  <a:pt x="5167385" y="9710520"/>
                </a:lnTo>
                <a:lnTo>
                  <a:pt x="3996920" y="9831901"/>
                </a:lnTo>
                <a:lnTo>
                  <a:pt x="3563415" y="9771210"/>
                </a:lnTo>
                <a:lnTo>
                  <a:pt x="3502724" y="9398396"/>
                </a:lnTo>
                <a:lnTo>
                  <a:pt x="3442033" y="9398396"/>
                </a:lnTo>
                <a:lnTo>
                  <a:pt x="3017198" y="9337705"/>
                </a:lnTo>
                <a:lnTo>
                  <a:pt x="3017198" y="9034251"/>
                </a:lnTo>
                <a:lnTo>
                  <a:pt x="3199270" y="8540055"/>
                </a:lnTo>
                <a:lnTo>
                  <a:pt x="3320651" y="7560333"/>
                </a:lnTo>
                <a:lnTo>
                  <a:pt x="3442033" y="6389868"/>
                </a:lnTo>
                <a:lnTo>
                  <a:pt x="3502724" y="5652910"/>
                </a:lnTo>
                <a:lnTo>
                  <a:pt x="3442033" y="5167384"/>
                </a:lnTo>
                <a:lnTo>
                  <a:pt x="3259961" y="4300373"/>
                </a:lnTo>
                <a:lnTo>
                  <a:pt x="3077889" y="3624105"/>
                </a:lnTo>
                <a:lnTo>
                  <a:pt x="2887146" y="3684795"/>
                </a:lnTo>
                <a:lnTo>
                  <a:pt x="2462311" y="4057610"/>
                </a:lnTo>
                <a:lnTo>
                  <a:pt x="2280239" y="4057610"/>
                </a:lnTo>
                <a:lnTo>
                  <a:pt x="2150187" y="4057610"/>
                </a:lnTo>
                <a:lnTo>
                  <a:pt x="1968115" y="4178992"/>
                </a:lnTo>
                <a:lnTo>
                  <a:pt x="1846733" y="4239682"/>
                </a:lnTo>
                <a:lnTo>
                  <a:pt x="1786042" y="4491116"/>
                </a:lnTo>
                <a:lnTo>
                  <a:pt x="1725352" y="5037332"/>
                </a:lnTo>
                <a:lnTo>
                  <a:pt x="1725352" y="5228075"/>
                </a:lnTo>
                <a:lnTo>
                  <a:pt x="1968115" y="5228075"/>
                </a:lnTo>
                <a:lnTo>
                  <a:pt x="2280239" y="5167384"/>
                </a:lnTo>
                <a:lnTo>
                  <a:pt x="2583692" y="5531528"/>
                </a:lnTo>
                <a:lnTo>
                  <a:pt x="2583692" y="6025724"/>
                </a:lnTo>
                <a:lnTo>
                  <a:pt x="2401620" y="6450560"/>
                </a:lnTo>
                <a:lnTo>
                  <a:pt x="1725352" y="6580611"/>
                </a:lnTo>
                <a:lnTo>
                  <a:pt x="1231155" y="5965034"/>
                </a:lnTo>
                <a:lnTo>
                  <a:pt x="1049083" y="5228075"/>
                </a:lnTo>
                <a:lnTo>
                  <a:pt x="1109774" y="4430425"/>
                </a:lnTo>
                <a:lnTo>
                  <a:pt x="676268" y="4491116"/>
                </a:lnTo>
                <a:lnTo>
                  <a:pt x="190742" y="4491116"/>
                </a:lnTo>
                <a:lnTo>
                  <a:pt x="0" y="4361064"/>
                </a:lnTo>
                <a:lnTo>
                  <a:pt x="0" y="4239682"/>
                </a:lnTo>
                <a:lnTo>
                  <a:pt x="251433" y="4300373"/>
                </a:lnTo>
                <a:lnTo>
                  <a:pt x="806320" y="4239682"/>
                </a:lnTo>
                <a:lnTo>
                  <a:pt x="1170465" y="4118301"/>
                </a:lnTo>
                <a:lnTo>
                  <a:pt x="1231155" y="3754156"/>
                </a:lnTo>
                <a:lnTo>
                  <a:pt x="1352537" y="3138579"/>
                </a:lnTo>
                <a:lnTo>
                  <a:pt x="1603970" y="2462310"/>
                </a:lnTo>
                <a:lnTo>
                  <a:pt x="1664661" y="1846733"/>
                </a:lnTo>
                <a:lnTo>
                  <a:pt x="1786042" y="1473918"/>
                </a:lnTo>
                <a:lnTo>
                  <a:pt x="1907424" y="1291846"/>
                </a:lnTo>
                <a:lnTo>
                  <a:pt x="1968115" y="1109774"/>
                </a:lnTo>
                <a:lnTo>
                  <a:pt x="2150187" y="927702"/>
                </a:lnTo>
                <a:lnTo>
                  <a:pt x="2401620" y="736959"/>
                </a:lnTo>
                <a:lnTo>
                  <a:pt x="3754157" y="372815"/>
                </a:lnTo>
                <a:lnTo>
                  <a:pt x="4118301" y="312124"/>
                </a:lnTo>
                <a:lnTo>
                  <a:pt x="4239683" y="190743"/>
                </a:lnTo>
                <a:close/>
              </a:path>
            </a:pathLst>
          </a:custGeom>
        </p:spPr>
        <p:txBody>
          <a:bodyPr wrap="square">
            <a:noAutofit/>
          </a:bodyPr>
          <a:lstStyle/>
          <a:p>
            <a:endParaRPr lang="en-US"/>
          </a:p>
        </p:txBody>
      </p:sp>
    </p:spTree>
    <p:extLst>
      <p:ext uri="{BB962C8B-B14F-4D97-AF65-F5344CB8AC3E}">
        <p14:creationId xmlns:p14="http://schemas.microsoft.com/office/powerpoint/2010/main" val="866878833"/>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6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603333789"/>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7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461237"/>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67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850546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3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8"/>
          </p:nvPr>
        </p:nvSpPr>
        <p:spPr>
          <a:xfrm>
            <a:off x="9518688" y="3101898"/>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5119202"/>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6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650160"/>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2945875"/>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0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006155"/>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22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959976"/>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3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941156404"/>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2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004339"/>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26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9454385"/>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2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920707"/>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29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787170769"/>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31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508593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5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 y="3422831"/>
            <a:ext cx="13228636" cy="7397569"/>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6846224"/>
      </p:ext>
    </p:extLst>
  </p:cSld>
  <p:clrMapOvr>
    <a:masterClrMapping/>
  </p:clrMapOvr>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3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364883"/>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58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9719184"/>
      </p:ext>
    </p:extLst>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57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13831"/>
      </p:ext>
    </p:extLst>
  </p:cSld>
  <p:clrMapOvr>
    <a:masterClrMapping/>
  </p:clrMapOvr>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59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0104437" y="3886200"/>
            <a:ext cx="11921347" cy="8215289"/>
          </a:xfrm>
          <a:custGeom>
            <a:avLst/>
            <a:gdLst>
              <a:gd name="connsiteX0" fmla="*/ 9962983 w 11921347"/>
              <a:gd name="connsiteY0" fmla="*/ 1513 h 8215289"/>
              <a:gd name="connsiteX1" fmla="*/ 11921347 w 11921347"/>
              <a:gd name="connsiteY1" fmla="*/ 3082166 h 8215289"/>
              <a:gd name="connsiteX2" fmla="*/ 6893649 w 11921347"/>
              <a:gd name="connsiteY2" fmla="*/ 8215289 h 8215289"/>
              <a:gd name="connsiteX3" fmla="*/ 0 w 11921347"/>
              <a:gd name="connsiteY3" fmla="*/ 3082166 h 8215289"/>
              <a:gd name="connsiteX4" fmla="*/ 7308303 w 11921347"/>
              <a:gd name="connsiteY4" fmla="*/ 800778 h 8215289"/>
              <a:gd name="connsiteX5" fmla="*/ 9962983 w 11921347"/>
              <a:gd name="connsiteY5" fmla="*/ 1513 h 821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1347" h="8215289">
                <a:moveTo>
                  <a:pt x="9962983" y="1513"/>
                </a:moveTo>
                <a:cubicBezTo>
                  <a:pt x="11431373" y="52198"/>
                  <a:pt x="11921347" y="1371125"/>
                  <a:pt x="11921347" y="3082166"/>
                </a:cubicBezTo>
                <a:cubicBezTo>
                  <a:pt x="11921347" y="5519103"/>
                  <a:pt x="9329751" y="8215289"/>
                  <a:pt x="6893649" y="8215289"/>
                </a:cubicBezTo>
                <a:cubicBezTo>
                  <a:pt x="4405715" y="8215289"/>
                  <a:pt x="0" y="5519103"/>
                  <a:pt x="0" y="3082166"/>
                </a:cubicBezTo>
                <a:cubicBezTo>
                  <a:pt x="0" y="593379"/>
                  <a:pt x="5131363" y="1941472"/>
                  <a:pt x="7308303" y="800778"/>
                </a:cubicBezTo>
                <a:cubicBezTo>
                  <a:pt x="8425929" y="217469"/>
                  <a:pt x="9295531" y="-21526"/>
                  <a:pt x="9962983" y="1513"/>
                </a:cubicBezTo>
                <a:close/>
              </a:path>
            </a:pathLst>
          </a:custGeom>
        </p:spPr>
        <p:txBody>
          <a:bodyPr wrap="square">
            <a:noAutofit/>
          </a:bodyPr>
          <a:lstStyle/>
          <a:p>
            <a:endParaRPr lang="en-US"/>
          </a:p>
        </p:txBody>
      </p:sp>
    </p:spTree>
    <p:extLst>
      <p:ext uri="{BB962C8B-B14F-4D97-AF65-F5344CB8AC3E}">
        <p14:creationId xmlns:p14="http://schemas.microsoft.com/office/powerpoint/2010/main" val="491663705"/>
      </p:ext>
    </p:extLst>
  </p:cSld>
  <p:clrMapOvr>
    <a:masterClrMapping/>
  </p:clrMapOvr>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60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722437" y="3657600"/>
            <a:ext cx="12934603" cy="7754098"/>
          </a:xfrm>
          <a:custGeom>
            <a:avLst/>
            <a:gdLst>
              <a:gd name="connsiteX0" fmla="*/ 5880731 w 12934603"/>
              <a:gd name="connsiteY0" fmla="*/ 64 h 7754098"/>
              <a:gd name="connsiteX1" fmla="*/ 7440770 w 12934603"/>
              <a:gd name="connsiteY1" fmla="*/ 122745 h 7754098"/>
              <a:gd name="connsiteX2" fmla="*/ 12925940 w 12934603"/>
              <a:gd name="connsiteY2" fmla="*/ 3490630 h 7754098"/>
              <a:gd name="connsiteX3" fmla="*/ 5826990 w 12934603"/>
              <a:gd name="connsiteY3" fmla="*/ 7750444 h 7754098"/>
              <a:gd name="connsiteX4" fmla="*/ 36580 w 12934603"/>
              <a:gd name="connsiteY4" fmla="*/ 3611668 h 7754098"/>
              <a:gd name="connsiteX5" fmla="*/ 5880731 w 12934603"/>
              <a:gd name="connsiteY5" fmla="*/ 64 h 775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34603" h="7754098">
                <a:moveTo>
                  <a:pt x="5880731" y="64"/>
                </a:moveTo>
                <a:cubicBezTo>
                  <a:pt x="6442094" y="-1927"/>
                  <a:pt x="6974699" y="42861"/>
                  <a:pt x="7440770" y="122745"/>
                </a:cubicBezTo>
                <a:cubicBezTo>
                  <a:pt x="9993482" y="514941"/>
                  <a:pt x="12718123" y="1913593"/>
                  <a:pt x="12925940" y="3490630"/>
                </a:cubicBezTo>
                <a:cubicBezTo>
                  <a:pt x="13153067" y="5688677"/>
                  <a:pt x="8865259" y="7855244"/>
                  <a:pt x="5826990" y="7750444"/>
                </a:cubicBezTo>
                <a:cubicBezTo>
                  <a:pt x="388630" y="7638893"/>
                  <a:pt x="-176212" y="4938670"/>
                  <a:pt x="36580" y="3611668"/>
                </a:cubicBezTo>
                <a:cubicBezTo>
                  <a:pt x="475547" y="895708"/>
                  <a:pt x="3448155" y="8690"/>
                  <a:pt x="5880731" y="64"/>
                </a:cubicBezTo>
                <a:close/>
              </a:path>
            </a:pathLst>
          </a:custGeom>
        </p:spPr>
        <p:txBody>
          <a:bodyPr wrap="square">
            <a:noAutofit/>
          </a:bodyPr>
          <a:lstStyle/>
          <a:p>
            <a:endParaRPr lang="en-US"/>
          </a:p>
        </p:txBody>
      </p:sp>
    </p:spTree>
    <p:extLst>
      <p:ext uri="{BB962C8B-B14F-4D97-AF65-F5344CB8AC3E}">
        <p14:creationId xmlns:p14="http://schemas.microsoft.com/office/powerpoint/2010/main" val="1111782267"/>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61_ภาพนิ่งชื่อเรื่อง">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4479267" y="2773569"/>
            <a:ext cx="7950048" cy="9860481"/>
          </a:xfrm>
          <a:custGeom>
            <a:avLst/>
            <a:gdLst>
              <a:gd name="connsiteX0" fmla="*/ 3982851 w 7950048"/>
              <a:gd name="connsiteY0" fmla="*/ 31 h 9860481"/>
              <a:gd name="connsiteX1" fmla="*/ 7897743 w 7950048"/>
              <a:gd name="connsiteY1" fmla="*/ 3429988 h 9860481"/>
              <a:gd name="connsiteX2" fmla="*/ 5638917 w 7950048"/>
              <a:gd name="connsiteY2" fmla="*/ 9852666 h 9860481"/>
              <a:gd name="connsiteX3" fmla="*/ 16954 w 7950048"/>
              <a:gd name="connsiteY3" fmla="*/ 4232823 h 9860481"/>
              <a:gd name="connsiteX4" fmla="*/ 3580877 w 7950048"/>
              <a:gd name="connsiteY4" fmla="*/ 17941 h 9860481"/>
              <a:gd name="connsiteX5" fmla="*/ 3982851 w 7950048"/>
              <a:gd name="connsiteY5" fmla="*/ 31 h 986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0048" h="9860481">
                <a:moveTo>
                  <a:pt x="3982851" y="31"/>
                </a:moveTo>
                <a:cubicBezTo>
                  <a:pt x="5977153" y="7749"/>
                  <a:pt x="7709507" y="1454263"/>
                  <a:pt x="7897743" y="3429988"/>
                </a:cubicBezTo>
                <a:cubicBezTo>
                  <a:pt x="8098527" y="5537430"/>
                  <a:pt x="7797351" y="9601780"/>
                  <a:pt x="5638917" y="9852666"/>
                </a:cubicBezTo>
                <a:cubicBezTo>
                  <a:pt x="3480485" y="10053375"/>
                  <a:pt x="267935" y="6340264"/>
                  <a:pt x="16954" y="4232823"/>
                </a:cubicBezTo>
                <a:cubicBezTo>
                  <a:pt x="-183830" y="2125382"/>
                  <a:pt x="1422445" y="218650"/>
                  <a:pt x="3580877" y="17941"/>
                </a:cubicBezTo>
                <a:cubicBezTo>
                  <a:pt x="3715779" y="5397"/>
                  <a:pt x="3849897" y="-483"/>
                  <a:pt x="3982851" y="31"/>
                </a:cubicBezTo>
                <a:close/>
              </a:path>
            </a:pathLst>
          </a:custGeom>
        </p:spPr>
        <p:txBody>
          <a:bodyPr wrap="square">
            <a:noAutofit/>
          </a:bodyPr>
          <a:lstStyle/>
          <a:p>
            <a:endParaRPr lang="en-US"/>
          </a:p>
        </p:txBody>
      </p:sp>
    </p:spTree>
    <p:extLst>
      <p:ext uri="{BB962C8B-B14F-4D97-AF65-F5344CB8AC3E}">
        <p14:creationId xmlns:p14="http://schemas.microsoft.com/office/powerpoint/2010/main" val="639896623"/>
      </p:ext>
    </p:extLst>
  </p:cSld>
  <p:clrMapOvr>
    <a:masterClrMapping/>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1200"/>
            <a:ext cx="24349075" cy="7920037"/>
          </a:xfrm>
          <a:prstGeom prst="rect">
            <a:avLst/>
          </a:prstGeom>
        </p:spPr>
        <p:txBody>
          <a:bodyPr/>
          <a:lstStyle/>
          <a:p>
            <a:endParaRPr lang="th-TH"/>
          </a:p>
        </p:txBody>
      </p:sp>
    </p:spTree>
    <p:extLst>
      <p:ext uri="{BB962C8B-B14F-4D97-AF65-F5344CB8AC3E}">
        <p14:creationId xmlns:p14="http://schemas.microsoft.com/office/powerpoint/2010/main" val="513461229"/>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1153582157"/>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62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1066800"/>
            <a:ext cx="14828837" cy="12629048"/>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 name="connsiteX0" fmla="*/ 0 w 23970338"/>
              <a:gd name="connsiteY0" fmla="*/ 11841480 h 11841480"/>
              <a:gd name="connsiteX1" fmla="*/ 9385923 w 23970338"/>
              <a:gd name="connsiteY1" fmla="*/ 5929087 h 11841480"/>
              <a:gd name="connsiteX2" fmla="*/ 19026049 w 23970338"/>
              <a:gd name="connsiteY2" fmla="*/ 0 h 11841480"/>
              <a:gd name="connsiteX3" fmla="*/ 23970338 w 23970338"/>
              <a:gd name="connsiteY3" fmla="*/ 11841480 h 11841480"/>
              <a:gd name="connsiteX4" fmla="*/ 0 w 23970338"/>
              <a:gd name="connsiteY4" fmla="*/ 11841480 h 11841480"/>
              <a:gd name="connsiteX0" fmla="*/ 0 w 23970338"/>
              <a:gd name="connsiteY0" fmla="*/ 13894123 h 13894123"/>
              <a:gd name="connsiteX1" fmla="*/ 0 w 23970338"/>
              <a:gd name="connsiteY1" fmla="*/ 0 h 13894123"/>
              <a:gd name="connsiteX2" fmla="*/ 19026049 w 23970338"/>
              <a:gd name="connsiteY2" fmla="*/ 2052643 h 13894123"/>
              <a:gd name="connsiteX3" fmla="*/ 23970338 w 23970338"/>
              <a:gd name="connsiteY3" fmla="*/ 13894123 h 13894123"/>
              <a:gd name="connsiteX4" fmla="*/ 0 w 23970338"/>
              <a:gd name="connsiteY4" fmla="*/ 13894123 h 13894123"/>
              <a:gd name="connsiteX0" fmla="*/ 0 w 23970338"/>
              <a:gd name="connsiteY0" fmla="*/ 20414450 h 20414450"/>
              <a:gd name="connsiteX1" fmla="*/ 0 w 23970338"/>
              <a:gd name="connsiteY1" fmla="*/ 6520327 h 20414450"/>
              <a:gd name="connsiteX2" fmla="*/ 12226796 w 23970338"/>
              <a:gd name="connsiteY2" fmla="*/ 0 h 20414450"/>
              <a:gd name="connsiteX3" fmla="*/ 23970338 w 23970338"/>
              <a:gd name="connsiteY3" fmla="*/ 20414450 h 20414450"/>
              <a:gd name="connsiteX4" fmla="*/ 0 w 23970338"/>
              <a:gd name="connsiteY4" fmla="*/ 20414450 h 20414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70338" h="20414450">
                <a:moveTo>
                  <a:pt x="0" y="20414450"/>
                </a:moveTo>
                <a:lnTo>
                  <a:pt x="0" y="6520327"/>
                </a:lnTo>
                <a:lnTo>
                  <a:pt x="12226796" y="0"/>
                </a:lnTo>
                <a:lnTo>
                  <a:pt x="23970338" y="20414450"/>
                </a:lnTo>
                <a:lnTo>
                  <a:pt x="0" y="20414450"/>
                </a:lnTo>
                <a:close/>
              </a:path>
            </a:pathLst>
          </a:custGeom>
        </p:spPr>
        <p:txBody>
          <a:bodyPr/>
          <a:lstStyle/>
          <a:p>
            <a:endParaRPr lang="th-TH"/>
          </a:p>
        </p:txBody>
      </p:sp>
    </p:spTree>
    <p:extLst>
      <p:ext uri="{BB962C8B-B14F-4D97-AF65-F5344CB8AC3E}">
        <p14:creationId xmlns:p14="http://schemas.microsoft.com/office/powerpoint/2010/main" val="772947583"/>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11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1874837" y="2057400"/>
            <a:ext cx="10061578" cy="9487514"/>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19197226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6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0"/>
            <a:ext cx="24323675" cy="139446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22437901"/>
      </p:ext>
    </p:extLst>
  </p:cSld>
  <p:clrMapOvr>
    <a:masterClrMapping/>
  </p:clrMapOvr>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32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3627437" y="2829910"/>
            <a:ext cx="6858000" cy="6466716"/>
          </a:xfrm>
          <a:prstGeom prst="diamond">
            <a:avLst/>
          </a:prstGeom>
        </p:spPr>
        <p:txBody>
          <a:bodyPr/>
          <a:lstStyle>
            <a:lvl1pPr>
              <a:defRPr sz="1600"/>
            </a:lvl1pPr>
          </a:lstStyle>
          <a:p>
            <a:pPr lvl="0"/>
            <a:endParaRPr lang="id-ID" noProof="0"/>
          </a:p>
        </p:txBody>
      </p:sp>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13914437" y="2819400"/>
            <a:ext cx="6858000" cy="6466716"/>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1134838770"/>
      </p:ext>
    </p:extLst>
  </p:cSld>
  <p:clrMapOvr>
    <a:masterClrMapping/>
  </p:clrMapOvr>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userDrawn="1">
  <p:cSld name="51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59080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1956436625"/>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49_ภาพนิ่งชื่อเรื่อง">
    <p:spTree>
      <p:nvGrpSpPr>
        <p:cNvPr id="1" name=""/>
        <p:cNvGrpSpPr/>
        <p:nvPr/>
      </p:nvGrpSpPr>
      <p:grpSpPr>
        <a:xfrm>
          <a:off x="0" y="0"/>
          <a:ext cx="0" cy="0"/>
          <a:chOff x="0" y="0"/>
          <a:chExt cx="0" cy="0"/>
        </a:xfrm>
      </p:grpSpPr>
      <p:sp>
        <p:nvSpPr>
          <p:cNvPr id="7" name="Picture Placeholder 12"/>
          <p:cNvSpPr>
            <a:spLocks noGrp="1" noChangeAspect="1"/>
          </p:cNvSpPr>
          <p:nvPr>
            <p:ph type="pic" sz="quarter" idx="11"/>
          </p:nvPr>
        </p:nvSpPr>
        <p:spPr>
          <a:xfrm>
            <a:off x="13901837" y="4151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2"/>
          </p:nvPr>
        </p:nvSpPr>
        <p:spPr>
          <a:xfrm>
            <a:off x="4529237" y="4114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2015141314"/>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4320">
          <p15:clr>
            <a:srgbClr val="FBAE40"/>
          </p15:clr>
        </p15:guide>
        <p15:guide id="2" pos="7661">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48_ภาพนิ่งชื่อเรื่อง">
    <p:spTree>
      <p:nvGrpSpPr>
        <p:cNvPr id="1" name=""/>
        <p:cNvGrpSpPr/>
        <p:nvPr/>
      </p:nvGrpSpPr>
      <p:grpSpPr>
        <a:xfrm>
          <a:off x="0" y="0"/>
          <a:ext cx="0" cy="0"/>
          <a:chOff x="0" y="0"/>
          <a:chExt cx="0" cy="0"/>
        </a:xfrm>
      </p:grpSpPr>
      <p:sp>
        <p:nvSpPr>
          <p:cNvPr id="7" name="Picture Placeholder 12"/>
          <p:cNvSpPr>
            <a:spLocks noGrp="1" noChangeAspect="1"/>
          </p:cNvSpPr>
          <p:nvPr>
            <p:ph type="pic" sz="quarter" idx="11"/>
          </p:nvPr>
        </p:nvSpPr>
        <p:spPr>
          <a:xfrm>
            <a:off x="9228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2"/>
          </p:nvPr>
        </p:nvSpPr>
        <p:spPr>
          <a:xfrm>
            <a:off x="2776637" y="4191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15654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514265729"/>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50_ภาพนิ่งชื่อเรื่อง">
    <p:spTree>
      <p:nvGrpSpPr>
        <p:cNvPr id="1" name=""/>
        <p:cNvGrpSpPr/>
        <p:nvPr/>
      </p:nvGrpSpPr>
      <p:grpSpPr>
        <a:xfrm>
          <a:off x="0" y="0"/>
          <a:ext cx="0" cy="0"/>
          <a:chOff x="0" y="0"/>
          <a:chExt cx="0" cy="0"/>
        </a:xfrm>
      </p:grpSpPr>
      <p:sp>
        <p:nvSpPr>
          <p:cNvPr id="7" name="Picture Placeholder 12"/>
          <p:cNvSpPr>
            <a:spLocks noGrp="1" noChangeAspect="1"/>
          </p:cNvSpPr>
          <p:nvPr>
            <p:ph type="pic" sz="quarter" idx="11"/>
          </p:nvPr>
        </p:nvSpPr>
        <p:spPr>
          <a:xfrm>
            <a:off x="3094037" y="1978806"/>
            <a:ext cx="5715000" cy="4992070"/>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2"/>
          </p:nvPr>
        </p:nvSpPr>
        <p:spPr>
          <a:xfrm>
            <a:off x="3080657" y="7580930"/>
            <a:ext cx="5715000" cy="4992070"/>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096275249"/>
      </p:ext>
    </p:extLst>
  </p:cSld>
  <p:clrMapOvr>
    <a:masterClrMapping/>
  </p:clrMapOvr>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3_ภาพนิ่งชื่อเรื่อง">
    <p:spTree>
      <p:nvGrpSpPr>
        <p:cNvPr id="1" name=""/>
        <p:cNvGrpSpPr/>
        <p:nvPr/>
      </p:nvGrpSpPr>
      <p:grpSpPr>
        <a:xfrm>
          <a:off x="0" y="0"/>
          <a:ext cx="0" cy="0"/>
          <a:chOff x="0" y="0"/>
          <a:chExt cx="0" cy="0"/>
        </a:xfrm>
      </p:grpSpPr>
      <p:sp>
        <p:nvSpPr>
          <p:cNvPr id="5" name="Picture Placeholder 6">
            <a:extLst>
              <a:ext uri="{FF2B5EF4-FFF2-40B4-BE49-F238E27FC236}">
                <a16:creationId xmlns="" xmlns:a16="http://schemas.microsoft.com/office/drawing/2014/main" id="{94DB4094-3578-48A9-84CC-842E3D9B004C}"/>
              </a:ext>
            </a:extLst>
          </p:cNvPr>
          <p:cNvSpPr>
            <a:spLocks noGrp="1"/>
          </p:cNvSpPr>
          <p:nvPr>
            <p:ph type="pic" sz="quarter" idx="10"/>
          </p:nvPr>
        </p:nvSpPr>
        <p:spPr>
          <a:xfrm>
            <a:off x="3864990" y="1219200"/>
            <a:ext cx="5359364" cy="5053586"/>
          </a:xfrm>
          <a:prstGeom prst="diamond">
            <a:avLst/>
          </a:prstGeom>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737270DC-7642-4E99-A410-F9E5DB38824D}"/>
              </a:ext>
            </a:extLst>
          </p:cNvPr>
          <p:cNvSpPr>
            <a:spLocks noGrp="1"/>
          </p:cNvSpPr>
          <p:nvPr>
            <p:ph type="pic" sz="quarter" idx="11"/>
          </p:nvPr>
        </p:nvSpPr>
        <p:spPr>
          <a:xfrm>
            <a:off x="6754818" y="1494530"/>
            <a:ext cx="10588619" cy="9984484"/>
          </a:xfrm>
          <a:prstGeom prst="diamond">
            <a:avLst/>
          </a:prstGeom>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1807590" y="5715000"/>
            <a:ext cx="7475637" cy="7049114"/>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400660336"/>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9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6"/>
          </p:nvPr>
        </p:nvSpPr>
        <p:spPr>
          <a:xfrm>
            <a:off x="-30163" y="3353353"/>
            <a:ext cx="15635506" cy="7543247"/>
          </a:xfrm>
          <a:custGeom>
            <a:avLst/>
            <a:gdLst>
              <a:gd name="connsiteX0" fmla="*/ 0 w 11176000"/>
              <a:gd name="connsiteY0" fmla="*/ 0 h 6426200"/>
              <a:gd name="connsiteX1" fmla="*/ 11176000 w 11176000"/>
              <a:gd name="connsiteY1" fmla="*/ 0 h 6426200"/>
              <a:gd name="connsiteX2" fmla="*/ 11176000 w 11176000"/>
              <a:gd name="connsiteY2" fmla="*/ 6426200 h 6426200"/>
              <a:gd name="connsiteX3" fmla="*/ 0 w 11176000"/>
              <a:gd name="connsiteY3" fmla="*/ 6426200 h 6426200"/>
              <a:gd name="connsiteX4" fmla="*/ 0 w 11176000"/>
              <a:gd name="connsiteY4" fmla="*/ 0 h 6426200"/>
              <a:gd name="connsiteX0" fmla="*/ 0 w 13320111"/>
              <a:gd name="connsiteY0" fmla="*/ 0 h 6426200"/>
              <a:gd name="connsiteX1" fmla="*/ 13320111 w 13320111"/>
              <a:gd name="connsiteY1" fmla="*/ 0 h 6426200"/>
              <a:gd name="connsiteX2" fmla="*/ 11176000 w 13320111"/>
              <a:gd name="connsiteY2" fmla="*/ 6426200 h 6426200"/>
              <a:gd name="connsiteX3" fmla="*/ 0 w 13320111"/>
              <a:gd name="connsiteY3" fmla="*/ 6426200 h 6426200"/>
              <a:gd name="connsiteX4" fmla="*/ 0 w 13320111"/>
              <a:gd name="connsiteY4" fmla="*/ 0 h 642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111" h="6426200">
                <a:moveTo>
                  <a:pt x="0" y="0"/>
                </a:moveTo>
                <a:lnTo>
                  <a:pt x="13320111" y="0"/>
                </a:lnTo>
                <a:lnTo>
                  <a:pt x="11176000" y="6426200"/>
                </a:lnTo>
                <a:lnTo>
                  <a:pt x="0" y="6426200"/>
                </a:lnTo>
                <a:lnTo>
                  <a:pt x="0"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54521580"/>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8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21"/>
          </p:nvPr>
        </p:nvSpPr>
        <p:spPr>
          <a:xfrm>
            <a:off x="1493838" y="2057400"/>
            <a:ext cx="10874866" cy="9364815"/>
          </a:xfrm>
          <a:custGeom>
            <a:avLst/>
            <a:gdLst>
              <a:gd name="connsiteX0" fmla="*/ 0 w 8005541"/>
              <a:gd name="connsiteY0" fmla="*/ 0 h 9364815"/>
              <a:gd name="connsiteX1" fmla="*/ 8005541 w 8005541"/>
              <a:gd name="connsiteY1" fmla="*/ 0 h 9364815"/>
              <a:gd name="connsiteX2" fmla="*/ 8005541 w 8005541"/>
              <a:gd name="connsiteY2" fmla="*/ 9364815 h 9364815"/>
              <a:gd name="connsiteX3" fmla="*/ 0 w 8005541"/>
              <a:gd name="connsiteY3" fmla="*/ 9364815 h 9364815"/>
              <a:gd name="connsiteX4" fmla="*/ 0 w 8005541"/>
              <a:gd name="connsiteY4" fmla="*/ 0 h 9364815"/>
              <a:gd name="connsiteX0" fmla="*/ 0 w 10874866"/>
              <a:gd name="connsiteY0" fmla="*/ 0 h 9364815"/>
              <a:gd name="connsiteX1" fmla="*/ 10874866 w 10874866"/>
              <a:gd name="connsiteY1" fmla="*/ 31531 h 9364815"/>
              <a:gd name="connsiteX2" fmla="*/ 8005541 w 10874866"/>
              <a:gd name="connsiteY2" fmla="*/ 9364815 h 9364815"/>
              <a:gd name="connsiteX3" fmla="*/ 0 w 10874866"/>
              <a:gd name="connsiteY3" fmla="*/ 9364815 h 9364815"/>
              <a:gd name="connsiteX4" fmla="*/ 0 w 10874866"/>
              <a:gd name="connsiteY4" fmla="*/ 0 h 9364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4866" h="9364815">
                <a:moveTo>
                  <a:pt x="0" y="0"/>
                </a:moveTo>
                <a:lnTo>
                  <a:pt x="10874866" y="31531"/>
                </a:lnTo>
                <a:lnTo>
                  <a:pt x="8005541" y="9364815"/>
                </a:lnTo>
                <a:lnTo>
                  <a:pt x="0" y="9364815"/>
                </a:lnTo>
                <a:lnTo>
                  <a:pt x="0" y="0"/>
                </a:lnTo>
                <a:close/>
              </a:path>
            </a:pathLst>
          </a:custGeo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2" name="Picture Placeholder 13"/>
          <p:cNvSpPr>
            <a:spLocks noGrp="1"/>
          </p:cNvSpPr>
          <p:nvPr>
            <p:ph type="pic" sz="quarter" idx="22"/>
          </p:nvPr>
        </p:nvSpPr>
        <p:spPr>
          <a:xfrm>
            <a:off x="9502867" y="6553201"/>
            <a:ext cx="9745570" cy="5967522"/>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5967522">
                <a:moveTo>
                  <a:pt x="1828800" y="0"/>
                </a:moveTo>
                <a:lnTo>
                  <a:pt x="6876246" y="0"/>
                </a:lnTo>
                <a:lnTo>
                  <a:pt x="9745570" y="5935991"/>
                </a:lnTo>
                <a:lnTo>
                  <a:pt x="0" y="5967522"/>
                </a:lnTo>
                <a:lnTo>
                  <a:pt x="1828800" y="0"/>
                </a:lnTo>
                <a:close/>
              </a:path>
            </a:pathLst>
          </a:custGeo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200455253"/>
      </p:ext>
    </p:extLst>
  </p:cSld>
  <p:clrMapOvr>
    <a:masterClrMapping/>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10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21"/>
          </p:nvPr>
        </p:nvSpPr>
        <p:spPr>
          <a:xfrm>
            <a:off x="1493837" y="2057400"/>
            <a:ext cx="8005541" cy="9364815"/>
          </a:xfrm>
          <a:prstGeom prst="rect">
            <a:avLst/>
          </a:prstGeo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7" name="Picture Placeholder 13"/>
          <p:cNvSpPr>
            <a:spLocks noGrp="1"/>
          </p:cNvSpPr>
          <p:nvPr>
            <p:ph type="pic" sz="quarter" idx="16"/>
          </p:nvPr>
        </p:nvSpPr>
        <p:spPr>
          <a:xfrm>
            <a:off x="9781391" y="6897140"/>
            <a:ext cx="5047446" cy="5904460"/>
          </a:xfrm>
          <a:prstGeom prst="rect">
            <a:avLst/>
          </a:prstGeo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8" name="Picture Placeholder 13"/>
          <p:cNvSpPr>
            <a:spLocks noGrp="1"/>
          </p:cNvSpPr>
          <p:nvPr>
            <p:ph type="pic" sz="quarter" idx="22"/>
          </p:nvPr>
        </p:nvSpPr>
        <p:spPr>
          <a:xfrm>
            <a:off x="15115391" y="3058020"/>
            <a:ext cx="5047446" cy="5904460"/>
          </a:xfrm>
          <a:prstGeom prst="rect">
            <a:avLst/>
          </a:prstGeo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48057490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19_ภาพนิ่งชื่อเรื่อง">
    <p:spTree>
      <p:nvGrpSpPr>
        <p:cNvPr id="1" name=""/>
        <p:cNvGrpSpPr/>
        <p:nvPr/>
      </p:nvGrpSpPr>
      <p:grpSpPr>
        <a:xfrm>
          <a:off x="0" y="0"/>
          <a:ext cx="0" cy="0"/>
          <a:chOff x="0" y="0"/>
          <a:chExt cx="0" cy="0"/>
        </a:xfrm>
      </p:grpSpPr>
      <p:sp>
        <p:nvSpPr>
          <p:cNvPr id="232" name="Picture Placeholder 4">
            <a:extLst>
              <a:ext uri="{FF2B5EF4-FFF2-40B4-BE49-F238E27FC236}">
                <a16:creationId xmlns="" xmlns:a16="http://schemas.microsoft.com/office/drawing/2014/main" id="{77B906C2-F351-4E42-8C88-E123F65C7E5D}"/>
              </a:ext>
            </a:extLst>
          </p:cNvPr>
          <p:cNvSpPr>
            <a:spLocks noGrp="1"/>
          </p:cNvSpPr>
          <p:nvPr>
            <p:ph type="pic" sz="quarter" idx="10"/>
          </p:nvPr>
        </p:nvSpPr>
        <p:spPr>
          <a:xfrm>
            <a:off x="226825" y="1537011"/>
            <a:ext cx="5610412" cy="8459747"/>
          </a:xfrm>
          <a:prstGeom prst="rect">
            <a:avLst/>
          </a:prstGeom>
        </p:spPr>
        <p:txBody>
          <a:bodyPr/>
          <a:lstStyle>
            <a:lvl1pPr>
              <a:defRPr sz="1600"/>
            </a:lvl1pPr>
          </a:lstStyle>
          <a:p>
            <a:pPr lvl="0"/>
            <a:endParaRPr lang="en-US" noProof="0"/>
          </a:p>
        </p:txBody>
      </p:sp>
      <p:sp>
        <p:nvSpPr>
          <p:cNvPr id="233" name="Picture Placeholder 4">
            <a:extLst>
              <a:ext uri="{FF2B5EF4-FFF2-40B4-BE49-F238E27FC236}">
                <a16:creationId xmlns="" xmlns:a16="http://schemas.microsoft.com/office/drawing/2014/main" id="{01277A44-0C1C-41ED-BE07-A0EE340BF14C}"/>
              </a:ext>
            </a:extLst>
          </p:cNvPr>
          <p:cNvSpPr>
            <a:spLocks noGrp="1"/>
          </p:cNvSpPr>
          <p:nvPr>
            <p:ph type="pic" sz="quarter" idx="11"/>
          </p:nvPr>
        </p:nvSpPr>
        <p:spPr>
          <a:xfrm>
            <a:off x="14668118" y="5798479"/>
            <a:ext cx="4351719" cy="4122079"/>
          </a:xfrm>
          <a:prstGeom prst="rect">
            <a:avLst/>
          </a:prstGeom>
        </p:spPr>
        <p:txBody>
          <a:bodyPr/>
          <a:lstStyle>
            <a:lvl1pPr>
              <a:defRPr sz="1600"/>
            </a:lvl1pPr>
          </a:lstStyle>
          <a:p>
            <a:pPr lvl="0"/>
            <a:endParaRPr lang="en-US" noProof="0"/>
          </a:p>
        </p:txBody>
      </p:sp>
      <p:sp>
        <p:nvSpPr>
          <p:cNvPr id="234" name="Picture Placeholder 4">
            <a:extLst>
              <a:ext uri="{FF2B5EF4-FFF2-40B4-BE49-F238E27FC236}">
                <a16:creationId xmlns="" xmlns:a16="http://schemas.microsoft.com/office/drawing/2014/main" id="{4BC6CDCF-2C9F-46A7-BBC6-09637014ED5A}"/>
              </a:ext>
            </a:extLst>
          </p:cNvPr>
          <p:cNvSpPr>
            <a:spLocks noGrp="1"/>
          </p:cNvSpPr>
          <p:nvPr>
            <p:ph type="pic" sz="quarter" idx="13"/>
          </p:nvPr>
        </p:nvSpPr>
        <p:spPr>
          <a:xfrm>
            <a:off x="5989637" y="5798479"/>
            <a:ext cx="8442249" cy="4122079"/>
          </a:xfrm>
          <a:prstGeom prst="rect">
            <a:avLst/>
          </a:prstGeom>
        </p:spPr>
        <p:txBody>
          <a:bodyPr/>
          <a:lstStyle>
            <a:lvl1pPr>
              <a:defRPr sz="1600"/>
            </a:lvl1pPr>
          </a:lstStyle>
          <a:p>
            <a:pPr lvl="0"/>
            <a:endParaRPr lang="en-US" noProof="0"/>
          </a:p>
        </p:txBody>
      </p:sp>
      <p:sp>
        <p:nvSpPr>
          <p:cNvPr id="235" name="Picture Placeholder 4">
            <a:extLst>
              <a:ext uri="{FF2B5EF4-FFF2-40B4-BE49-F238E27FC236}">
                <a16:creationId xmlns="" xmlns:a16="http://schemas.microsoft.com/office/drawing/2014/main" id="{66031416-9B78-47A9-A2DD-F8A416213A63}"/>
              </a:ext>
            </a:extLst>
          </p:cNvPr>
          <p:cNvSpPr>
            <a:spLocks noGrp="1"/>
          </p:cNvSpPr>
          <p:nvPr>
            <p:ph type="pic" sz="quarter" idx="12"/>
          </p:nvPr>
        </p:nvSpPr>
        <p:spPr>
          <a:xfrm>
            <a:off x="5989637" y="1524000"/>
            <a:ext cx="4351719" cy="4122079"/>
          </a:xfrm>
          <a:prstGeom prst="rect">
            <a:avLst/>
          </a:prstGeom>
        </p:spPr>
        <p:txBody>
          <a:bodyPr/>
          <a:lstStyle>
            <a:lvl1pPr>
              <a:defRPr sz="1600"/>
            </a:lvl1pPr>
          </a:lstStyle>
          <a:p>
            <a:pPr lvl="0"/>
            <a:endParaRPr lang="en-US" noProof="0" dirty="0"/>
          </a:p>
        </p:txBody>
      </p:sp>
      <p:sp>
        <p:nvSpPr>
          <p:cNvPr id="236" name="Picture Placeholder 4">
            <a:extLst>
              <a:ext uri="{FF2B5EF4-FFF2-40B4-BE49-F238E27FC236}">
                <a16:creationId xmlns="" xmlns:a16="http://schemas.microsoft.com/office/drawing/2014/main" id="{748E0011-35A9-403D-8AE5-040F9AD26904}"/>
              </a:ext>
            </a:extLst>
          </p:cNvPr>
          <p:cNvSpPr>
            <a:spLocks noGrp="1"/>
          </p:cNvSpPr>
          <p:nvPr>
            <p:ph type="pic" sz="quarter" idx="14"/>
          </p:nvPr>
        </p:nvSpPr>
        <p:spPr>
          <a:xfrm>
            <a:off x="10577588" y="1531279"/>
            <a:ext cx="8442249" cy="4122079"/>
          </a:xfrm>
          <a:prstGeom prst="rect">
            <a:avLst/>
          </a:prstGeom>
        </p:spPr>
        <p:txBody>
          <a:bodyPr/>
          <a:lstStyle>
            <a:lvl1pPr>
              <a:defRPr sz="1600"/>
            </a:lvl1pPr>
          </a:lstStyle>
          <a:p>
            <a:pPr lvl="0"/>
            <a:endParaRPr lang="en-US" noProof="0"/>
          </a:p>
        </p:txBody>
      </p:sp>
    </p:spTree>
    <p:extLst>
      <p:ext uri="{BB962C8B-B14F-4D97-AF65-F5344CB8AC3E}">
        <p14:creationId xmlns:p14="http://schemas.microsoft.com/office/powerpoint/2010/main" val="9022906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7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12009437" y="-1"/>
            <a:ext cx="12368213" cy="1394141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3697544"/>
      </p:ext>
    </p:extLst>
  </p:cSld>
  <p:clrMapOvr>
    <a:masterClrMapping/>
  </p:clrMapOvr>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21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722437" y="2694030"/>
            <a:ext cx="6240175" cy="839964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3"/>
          </p:nvPr>
        </p:nvSpPr>
        <p:spPr>
          <a:xfrm>
            <a:off x="6968103" y="1676400"/>
            <a:ext cx="7632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56891063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25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5286037" y="1066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0028237" y="3810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5209837" y="6818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98594161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userDrawn="1">
  <p:cSld name="7_เค้าโครงแบบกำหนดเอง">
    <p:spTree>
      <p:nvGrpSpPr>
        <p:cNvPr id="1" name=""/>
        <p:cNvGrpSpPr/>
        <p:nvPr/>
      </p:nvGrpSpPr>
      <p:grpSpPr>
        <a:xfrm>
          <a:off x="0" y="0"/>
          <a:ext cx="0" cy="0"/>
          <a:chOff x="0" y="0"/>
          <a:chExt cx="0" cy="0"/>
        </a:xfrm>
      </p:grpSpPr>
      <p:sp>
        <p:nvSpPr>
          <p:cNvPr id="11" name="Picture Placeholder 13"/>
          <p:cNvSpPr>
            <a:spLocks noGrp="1"/>
          </p:cNvSpPr>
          <p:nvPr>
            <p:ph type="pic" sz="quarter" idx="14"/>
          </p:nvPr>
        </p:nvSpPr>
        <p:spPr>
          <a:xfrm>
            <a:off x="19440896" y="6553200"/>
            <a:ext cx="4936754"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15"/>
          </p:nvPr>
        </p:nvSpPr>
        <p:spPr>
          <a:xfrm>
            <a:off x="4861918"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7"/>
          </p:nvPr>
        </p:nvSpPr>
        <p:spPr>
          <a:xfrm>
            <a:off x="-1"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8"/>
          </p:nvPr>
        </p:nvSpPr>
        <p:spPr>
          <a:xfrm>
            <a:off x="14582378"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9"/>
          </p:nvPr>
        </p:nvSpPr>
        <p:spPr>
          <a:xfrm>
            <a:off x="9723860" y="65532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21320518"/>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userDrawn="1">
  <p:cSld name="8_เค้าโครงแบบกำหนดเอง">
    <p:spTree>
      <p:nvGrpSpPr>
        <p:cNvPr id="1" name=""/>
        <p:cNvGrpSpPr/>
        <p:nvPr/>
      </p:nvGrpSpPr>
      <p:grpSpPr>
        <a:xfrm>
          <a:off x="0" y="0"/>
          <a:ext cx="0" cy="0"/>
          <a:chOff x="0" y="0"/>
          <a:chExt cx="0" cy="0"/>
        </a:xfrm>
      </p:grpSpPr>
      <p:sp>
        <p:nvSpPr>
          <p:cNvPr id="13" name="Picture Placeholder 13"/>
          <p:cNvSpPr>
            <a:spLocks noGrp="1"/>
          </p:cNvSpPr>
          <p:nvPr>
            <p:ph type="pic" sz="quarter" idx="17"/>
          </p:nvPr>
        </p:nvSpPr>
        <p:spPr>
          <a:xfrm>
            <a:off x="-30163" y="6044149"/>
            <a:ext cx="6104761" cy="5614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8"/>
          </p:nvPr>
        </p:nvSpPr>
        <p:spPr>
          <a:xfrm>
            <a:off x="6074598" y="3657601"/>
            <a:ext cx="6021905" cy="553825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9"/>
          </p:nvPr>
        </p:nvSpPr>
        <p:spPr>
          <a:xfrm>
            <a:off x="12140437" y="8177750"/>
            <a:ext cx="6021905" cy="553825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18188293" y="3657601"/>
            <a:ext cx="6021905" cy="553825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62659221"/>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userDrawn="1">
  <p:cSld name="9_เค้าโครงแบบกำหนดเอง">
    <p:spTree>
      <p:nvGrpSpPr>
        <p:cNvPr id="1" name=""/>
        <p:cNvGrpSpPr/>
        <p:nvPr/>
      </p:nvGrpSpPr>
      <p:grpSpPr>
        <a:xfrm>
          <a:off x="0" y="0"/>
          <a:ext cx="0" cy="0"/>
          <a:chOff x="0" y="0"/>
          <a:chExt cx="0" cy="0"/>
        </a:xfrm>
      </p:grpSpPr>
      <p:sp>
        <p:nvSpPr>
          <p:cNvPr id="6" name="Picture Placeholder 13"/>
          <p:cNvSpPr>
            <a:spLocks noGrp="1"/>
          </p:cNvSpPr>
          <p:nvPr>
            <p:ph type="pic" sz="quarter" idx="22"/>
          </p:nvPr>
        </p:nvSpPr>
        <p:spPr>
          <a:xfrm>
            <a:off x="1570037" y="30618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3"/>
          </p:nvPr>
        </p:nvSpPr>
        <p:spPr>
          <a:xfrm>
            <a:off x="7208837" y="30618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4"/>
          </p:nvPr>
        </p:nvSpPr>
        <p:spPr>
          <a:xfrm>
            <a:off x="12692952" y="29856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5"/>
          </p:nvPr>
        </p:nvSpPr>
        <p:spPr>
          <a:xfrm>
            <a:off x="18331752" y="2985691"/>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25194431"/>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userDrawn="1">
  <p:cSld name="10_เค้าโครงแบบกำหนดเอง">
    <p:spTree>
      <p:nvGrpSpPr>
        <p:cNvPr id="1" name=""/>
        <p:cNvGrpSpPr/>
        <p:nvPr/>
      </p:nvGrpSpPr>
      <p:grpSpPr>
        <a:xfrm>
          <a:off x="0" y="0"/>
          <a:ext cx="0" cy="0"/>
          <a:chOff x="0" y="0"/>
          <a:chExt cx="0" cy="0"/>
        </a:xfrm>
      </p:grpSpPr>
      <p:sp>
        <p:nvSpPr>
          <p:cNvPr id="6" name="Picture Placeholder 13"/>
          <p:cNvSpPr>
            <a:spLocks noGrp="1"/>
          </p:cNvSpPr>
          <p:nvPr>
            <p:ph type="pic" sz="quarter" idx="22"/>
          </p:nvPr>
        </p:nvSpPr>
        <p:spPr>
          <a:xfrm>
            <a:off x="-30163" y="0"/>
            <a:ext cx="6781800" cy="137160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3"/>
          </p:nvPr>
        </p:nvSpPr>
        <p:spPr>
          <a:xfrm>
            <a:off x="6751637" y="3505200"/>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4"/>
          </p:nvPr>
        </p:nvSpPr>
        <p:spPr>
          <a:xfrm>
            <a:off x="11478322" y="990600"/>
            <a:ext cx="4726685" cy="836810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65534987"/>
      </p:ext>
    </p:extLst>
  </p:cSld>
  <p:clrMapOvr>
    <a:masterClrMapping/>
  </p:clrMapOvr>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userDrawn="1">
  <p:cSld name="11_เค้าโครงแบบกำหนดเอง">
    <p:spTree>
      <p:nvGrpSpPr>
        <p:cNvPr id="1" name=""/>
        <p:cNvGrpSpPr/>
        <p:nvPr/>
      </p:nvGrpSpPr>
      <p:grpSpPr>
        <a:xfrm>
          <a:off x="0" y="0"/>
          <a:ext cx="0" cy="0"/>
          <a:chOff x="0" y="0"/>
          <a:chExt cx="0" cy="0"/>
        </a:xfrm>
      </p:grpSpPr>
      <p:sp>
        <p:nvSpPr>
          <p:cNvPr id="5" name="Picture Placeholder 3"/>
          <p:cNvSpPr>
            <a:spLocks noGrp="1"/>
          </p:cNvSpPr>
          <p:nvPr>
            <p:ph type="pic" sz="quarter" idx="12"/>
          </p:nvPr>
        </p:nvSpPr>
        <p:spPr>
          <a:xfrm>
            <a:off x="16025177" y="3505200"/>
            <a:ext cx="4594860" cy="4594751"/>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
        <p:nvSpPr>
          <p:cNvPr id="8" name="Picture Placeholder 3"/>
          <p:cNvSpPr>
            <a:spLocks noGrp="1"/>
          </p:cNvSpPr>
          <p:nvPr>
            <p:ph type="pic" sz="quarter" idx="13"/>
          </p:nvPr>
        </p:nvSpPr>
        <p:spPr>
          <a:xfrm>
            <a:off x="9868217" y="3505200"/>
            <a:ext cx="4594860" cy="4594751"/>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
        <p:nvSpPr>
          <p:cNvPr id="9" name="Picture Placeholder 3"/>
          <p:cNvSpPr>
            <a:spLocks noGrp="1"/>
          </p:cNvSpPr>
          <p:nvPr>
            <p:ph type="pic" sz="quarter" idx="14"/>
          </p:nvPr>
        </p:nvSpPr>
        <p:spPr>
          <a:xfrm>
            <a:off x="3779837" y="3505200"/>
            <a:ext cx="4594860" cy="4594751"/>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457971802"/>
      </p:ext>
    </p:extLst>
  </p:cSld>
  <p:clrMapOvr>
    <a:masterClrMapping/>
  </p:clrMapOvr>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userDrawn="1">
  <p:cSld name="12_เค้าโครงแบบกำหนดเอง">
    <p:spTree>
      <p:nvGrpSpPr>
        <p:cNvPr id="1" name=""/>
        <p:cNvGrpSpPr/>
        <p:nvPr/>
      </p:nvGrpSpPr>
      <p:grpSpPr>
        <a:xfrm>
          <a:off x="0" y="0"/>
          <a:ext cx="0" cy="0"/>
          <a:chOff x="0" y="0"/>
          <a:chExt cx="0" cy="0"/>
        </a:xfrm>
      </p:grpSpPr>
      <p:sp>
        <p:nvSpPr>
          <p:cNvPr id="2" name="Picture Placeholder 3"/>
          <p:cNvSpPr>
            <a:spLocks noGrp="1"/>
          </p:cNvSpPr>
          <p:nvPr>
            <p:ph type="pic" sz="quarter" idx="14"/>
          </p:nvPr>
        </p:nvSpPr>
        <p:spPr>
          <a:xfrm>
            <a:off x="2941637" y="2591010"/>
            <a:ext cx="8839200" cy="8838990"/>
          </a:xfrm>
          <a:prstGeom prst="ellipse">
            <a:avLst/>
          </a:prstGeom>
        </p:spPr>
        <p:txBody>
          <a:bodyPr>
            <a:normAutofit/>
          </a:bodyPr>
          <a:lstStyle>
            <a:lvl1pPr>
              <a:defRPr sz="2300" b="0" i="0">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874956"/>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13_เค้าโครงแบบกำหนดเอง">
    <p:spTree>
      <p:nvGrpSpPr>
        <p:cNvPr id="1" name=""/>
        <p:cNvGrpSpPr/>
        <p:nvPr/>
      </p:nvGrpSpPr>
      <p:grpSpPr>
        <a:xfrm>
          <a:off x="0" y="0"/>
          <a:ext cx="0" cy="0"/>
          <a:chOff x="0" y="0"/>
          <a:chExt cx="0" cy="0"/>
        </a:xfrm>
      </p:grpSpPr>
      <p:sp>
        <p:nvSpPr>
          <p:cNvPr id="2" name="Picture Placeholder 13"/>
          <p:cNvSpPr>
            <a:spLocks noGrp="1" noChangeAspect="1"/>
          </p:cNvSpPr>
          <p:nvPr>
            <p:ph type="pic" sz="quarter" idx="13"/>
          </p:nvPr>
        </p:nvSpPr>
        <p:spPr>
          <a:xfrm>
            <a:off x="3301301" y="1481328"/>
            <a:ext cx="5126736" cy="5126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smtClean="0"/>
              <a:t>Drag picture to placeholder or click icon to add</a:t>
            </a:r>
            <a:endParaRPr lang="en-US" dirty="0"/>
          </a:p>
        </p:txBody>
      </p:sp>
      <p:sp>
        <p:nvSpPr>
          <p:cNvPr id="3" name="Picture Placeholder 13"/>
          <p:cNvSpPr>
            <a:spLocks noGrp="1" noChangeAspect="1"/>
          </p:cNvSpPr>
          <p:nvPr>
            <p:ph type="pic" sz="quarter" idx="15"/>
          </p:nvPr>
        </p:nvSpPr>
        <p:spPr>
          <a:xfrm>
            <a:off x="3301301" y="7370064"/>
            <a:ext cx="5126736" cy="5126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dirty="0" smtClean="0"/>
              <a:t>Drag picture to placeholder or click icon to add</a:t>
            </a:r>
            <a:endParaRPr lang="en-US" dirty="0"/>
          </a:p>
        </p:txBody>
      </p:sp>
    </p:spTree>
    <p:extLst>
      <p:ext uri="{BB962C8B-B14F-4D97-AF65-F5344CB8AC3E}">
        <p14:creationId xmlns:p14="http://schemas.microsoft.com/office/powerpoint/2010/main" val="704308243"/>
      </p:ext>
    </p:extLst>
  </p:cSld>
  <p:clrMapOvr>
    <a:masterClrMapping/>
  </p:clrMapOvr>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userDrawn="1">
  <p:cSld name="14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8"/>
          </p:nvPr>
        </p:nvSpPr>
        <p:spPr>
          <a:xfrm>
            <a:off x="8129246" y="76237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9"/>
          </p:nvPr>
        </p:nvSpPr>
        <p:spPr>
          <a:xfrm>
            <a:off x="3682977" y="76237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7021784" y="76237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3"/>
          </p:nvPr>
        </p:nvSpPr>
        <p:spPr>
          <a:xfrm>
            <a:off x="12575515" y="76237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4"/>
          </p:nvPr>
        </p:nvSpPr>
        <p:spPr>
          <a:xfrm>
            <a:off x="8129246" y="37338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3682977" y="37338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6"/>
          </p:nvPr>
        </p:nvSpPr>
        <p:spPr>
          <a:xfrm>
            <a:off x="17021784" y="37338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7"/>
          </p:nvPr>
        </p:nvSpPr>
        <p:spPr>
          <a:xfrm>
            <a:off x="12575515" y="37338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7757675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12390437" cy="1396646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5856542"/>
      </p:ext>
    </p:extLst>
  </p:cSld>
  <p:clrMapOvr>
    <a:masterClrMapping/>
  </p:clrMapOvr>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16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8"/>
          </p:nvPr>
        </p:nvSpPr>
        <p:spPr>
          <a:xfrm>
            <a:off x="8129246"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9"/>
          </p:nvPr>
        </p:nvSpPr>
        <p:spPr>
          <a:xfrm>
            <a:off x="3682977"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7021784" y="51054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3"/>
          </p:nvPr>
        </p:nvSpPr>
        <p:spPr>
          <a:xfrm>
            <a:off x="12575515" y="51054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4"/>
          </p:nvPr>
        </p:nvSpPr>
        <p:spPr>
          <a:xfrm>
            <a:off x="8129246"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3682977"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6"/>
          </p:nvPr>
        </p:nvSpPr>
        <p:spPr>
          <a:xfrm>
            <a:off x="17021784" y="23622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7"/>
          </p:nvPr>
        </p:nvSpPr>
        <p:spPr>
          <a:xfrm>
            <a:off x="12575515" y="2362201"/>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8"/>
          </p:nvPr>
        </p:nvSpPr>
        <p:spPr>
          <a:xfrm>
            <a:off x="8149906"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29"/>
          </p:nvPr>
        </p:nvSpPr>
        <p:spPr>
          <a:xfrm>
            <a:off x="3703637"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30"/>
          </p:nvPr>
        </p:nvSpPr>
        <p:spPr>
          <a:xfrm>
            <a:off x="17042444" y="105955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31"/>
          </p:nvPr>
        </p:nvSpPr>
        <p:spPr>
          <a:xfrm>
            <a:off x="12596175" y="105955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32"/>
          </p:nvPr>
        </p:nvSpPr>
        <p:spPr>
          <a:xfrm>
            <a:off x="8149906"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7" name="Picture Placeholder 13"/>
          <p:cNvSpPr>
            <a:spLocks noGrp="1"/>
          </p:cNvSpPr>
          <p:nvPr>
            <p:ph type="pic" sz="quarter" idx="33"/>
          </p:nvPr>
        </p:nvSpPr>
        <p:spPr>
          <a:xfrm>
            <a:off x="3703637"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8" name="Picture Placeholder 13"/>
          <p:cNvSpPr>
            <a:spLocks noGrp="1"/>
          </p:cNvSpPr>
          <p:nvPr>
            <p:ph type="pic" sz="quarter" idx="34"/>
          </p:nvPr>
        </p:nvSpPr>
        <p:spPr>
          <a:xfrm>
            <a:off x="17042444" y="78523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9" name="Picture Placeholder 13"/>
          <p:cNvSpPr>
            <a:spLocks noGrp="1"/>
          </p:cNvSpPr>
          <p:nvPr>
            <p:ph type="pic" sz="quarter" idx="35"/>
          </p:nvPr>
        </p:nvSpPr>
        <p:spPr>
          <a:xfrm>
            <a:off x="12596175" y="7852305"/>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17027898"/>
      </p:ext>
    </p:extLst>
  </p:cSld>
  <p:clrMapOvr>
    <a:masterClrMapping/>
  </p:clrMapOvr>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17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7276542"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1950163"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8"/>
          </p:nvPr>
        </p:nvSpPr>
        <p:spPr>
          <a:xfrm>
            <a:off x="17929303"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9"/>
          </p:nvPr>
        </p:nvSpPr>
        <p:spPr>
          <a:xfrm>
            <a:off x="12602924" y="38862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42569023"/>
      </p:ext>
    </p:extLst>
  </p:cSld>
  <p:clrMapOvr>
    <a:masterClrMapping/>
  </p:clrMapOvr>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19_เค้าโครงแบบกำหนดเอง">
    <p:spTree>
      <p:nvGrpSpPr>
        <p:cNvPr id="1" name=""/>
        <p:cNvGrpSpPr/>
        <p:nvPr/>
      </p:nvGrpSpPr>
      <p:grpSpPr>
        <a:xfrm>
          <a:off x="0" y="0"/>
          <a:ext cx="0" cy="0"/>
          <a:chOff x="0" y="0"/>
          <a:chExt cx="0" cy="0"/>
        </a:xfrm>
      </p:grpSpPr>
      <p:sp>
        <p:nvSpPr>
          <p:cNvPr id="7" name="Picture Placeholder 3"/>
          <p:cNvSpPr>
            <a:spLocks noGrp="1"/>
          </p:cNvSpPr>
          <p:nvPr>
            <p:ph type="pic" sz="quarter" idx="11"/>
          </p:nvPr>
        </p:nvSpPr>
        <p:spPr>
          <a:xfrm>
            <a:off x="4389437" y="3603192"/>
            <a:ext cx="5005377" cy="5921808"/>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8" name="Picture Placeholder 3"/>
          <p:cNvSpPr>
            <a:spLocks noGrp="1"/>
          </p:cNvSpPr>
          <p:nvPr>
            <p:ph type="pic" sz="quarter" idx="12"/>
          </p:nvPr>
        </p:nvSpPr>
        <p:spPr>
          <a:xfrm>
            <a:off x="9727032" y="3603192"/>
            <a:ext cx="5005377" cy="5921808"/>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9" name="Picture Placeholder 3"/>
          <p:cNvSpPr>
            <a:spLocks noGrp="1"/>
          </p:cNvSpPr>
          <p:nvPr>
            <p:ph type="pic" sz="quarter" idx="13"/>
          </p:nvPr>
        </p:nvSpPr>
        <p:spPr>
          <a:xfrm>
            <a:off x="15157460" y="3603192"/>
            <a:ext cx="5005377" cy="5921808"/>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Tree>
    <p:extLst>
      <p:ext uri="{BB962C8B-B14F-4D97-AF65-F5344CB8AC3E}">
        <p14:creationId xmlns:p14="http://schemas.microsoft.com/office/powerpoint/2010/main" val="611315870"/>
      </p:ext>
    </p:extLst>
  </p:cSld>
  <p:clrMapOvr>
    <a:masterClrMapping/>
  </p:clrMapOvr>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15_เค้าโครงแบบกำหนดเอง">
    <p:spTree>
      <p:nvGrpSpPr>
        <p:cNvPr id="1" name=""/>
        <p:cNvGrpSpPr/>
        <p:nvPr/>
      </p:nvGrpSpPr>
      <p:grpSpPr>
        <a:xfrm>
          <a:off x="0" y="0"/>
          <a:ext cx="0" cy="0"/>
          <a:chOff x="0" y="0"/>
          <a:chExt cx="0" cy="0"/>
        </a:xfrm>
      </p:grpSpPr>
      <p:sp>
        <p:nvSpPr>
          <p:cNvPr id="2" name="Picture Placeholder 2"/>
          <p:cNvSpPr>
            <a:spLocks noGrp="1" noChangeAspect="1"/>
          </p:cNvSpPr>
          <p:nvPr>
            <p:ph type="pic" sz="quarter" idx="15"/>
          </p:nvPr>
        </p:nvSpPr>
        <p:spPr>
          <a:xfrm>
            <a:off x="3" y="1"/>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3" name="Picture Placeholder 2"/>
          <p:cNvSpPr>
            <a:spLocks noGrp="1" noChangeAspect="1"/>
          </p:cNvSpPr>
          <p:nvPr>
            <p:ph type="pic" sz="quarter" idx="16"/>
          </p:nvPr>
        </p:nvSpPr>
        <p:spPr>
          <a:xfrm>
            <a:off x="3" y="3962958"/>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4" name="Picture Placeholder 2"/>
          <p:cNvSpPr>
            <a:spLocks noGrp="1" noChangeAspect="1"/>
          </p:cNvSpPr>
          <p:nvPr>
            <p:ph type="pic" sz="quarter" idx="17"/>
          </p:nvPr>
        </p:nvSpPr>
        <p:spPr>
          <a:xfrm>
            <a:off x="4876229" y="1216"/>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5" name="Picture Placeholder 2"/>
          <p:cNvSpPr>
            <a:spLocks noGrp="1" noChangeAspect="1"/>
          </p:cNvSpPr>
          <p:nvPr>
            <p:ph type="pic" sz="quarter" idx="18"/>
          </p:nvPr>
        </p:nvSpPr>
        <p:spPr>
          <a:xfrm>
            <a:off x="4876229" y="3964173"/>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6" name="Picture Placeholder 2"/>
          <p:cNvSpPr>
            <a:spLocks noGrp="1" noChangeAspect="1"/>
          </p:cNvSpPr>
          <p:nvPr>
            <p:ph type="pic" sz="quarter" idx="19"/>
          </p:nvPr>
        </p:nvSpPr>
        <p:spPr>
          <a:xfrm>
            <a:off x="9741188" y="-1215"/>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7" name="Picture Placeholder 2"/>
          <p:cNvSpPr>
            <a:spLocks noGrp="1" noChangeAspect="1"/>
          </p:cNvSpPr>
          <p:nvPr>
            <p:ph type="pic" sz="quarter" idx="20"/>
          </p:nvPr>
        </p:nvSpPr>
        <p:spPr>
          <a:xfrm>
            <a:off x="9741188" y="3961742"/>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8" name="Picture Placeholder 2"/>
          <p:cNvSpPr>
            <a:spLocks noGrp="1" noChangeAspect="1"/>
          </p:cNvSpPr>
          <p:nvPr>
            <p:ph type="pic" sz="quarter" idx="21"/>
          </p:nvPr>
        </p:nvSpPr>
        <p:spPr>
          <a:xfrm>
            <a:off x="14595131" y="2431"/>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9" name="Picture Placeholder 2"/>
          <p:cNvSpPr>
            <a:spLocks noGrp="1" noChangeAspect="1"/>
          </p:cNvSpPr>
          <p:nvPr>
            <p:ph type="pic" sz="quarter" idx="22"/>
          </p:nvPr>
        </p:nvSpPr>
        <p:spPr>
          <a:xfrm>
            <a:off x="14595131" y="3965388"/>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10" name="Picture Placeholder 2"/>
          <p:cNvSpPr>
            <a:spLocks noGrp="1" noChangeAspect="1"/>
          </p:cNvSpPr>
          <p:nvPr>
            <p:ph type="pic" sz="quarter" idx="23"/>
          </p:nvPr>
        </p:nvSpPr>
        <p:spPr>
          <a:xfrm>
            <a:off x="19479147" y="2431"/>
            <a:ext cx="489850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11" name="Picture Placeholder 2"/>
          <p:cNvSpPr>
            <a:spLocks noGrp="1" noChangeAspect="1"/>
          </p:cNvSpPr>
          <p:nvPr>
            <p:ph type="pic" sz="quarter" idx="24"/>
          </p:nvPr>
        </p:nvSpPr>
        <p:spPr>
          <a:xfrm>
            <a:off x="19479147" y="3965388"/>
            <a:ext cx="4898502" cy="3961741"/>
          </a:xfrm>
          <a:prstGeom prst="rect">
            <a:avLst/>
          </a:prstGeom>
        </p:spPr>
        <p:txBody>
          <a:bodyPr>
            <a:normAutofit/>
          </a:bodyPr>
          <a:lstStyle>
            <a:lvl1pPr marL="0" indent="0">
              <a:buNone/>
              <a:defRPr sz="4000">
                <a:solidFill>
                  <a:schemeClr val="accent1"/>
                </a:solidFill>
              </a:defRPr>
            </a:lvl1pPr>
          </a:lstStyle>
          <a:p>
            <a:endParaRPr lang="id-ID" dirty="0"/>
          </a:p>
        </p:txBody>
      </p:sp>
    </p:spTree>
    <p:extLst>
      <p:ext uri="{BB962C8B-B14F-4D97-AF65-F5344CB8AC3E}">
        <p14:creationId xmlns:p14="http://schemas.microsoft.com/office/powerpoint/2010/main" val="851724991"/>
      </p:ext>
    </p:extLst>
  </p:cSld>
  <p:clrMapOvr>
    <a:masterClrMapping/>
  </p:clrMapOvr>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20_เค้าโครงแบบกำหนดเ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0"/>
          </p:nvPr>
        </p:nvSpPr>
        <p:spPr>
          <a:xfrm>
            <a:off x="8349532" y="2220778"/>
            <a:ext cx="4790208" cy="4791456"/>
          </a:xfrm>
          <a:prstGeom prst="rect">
            <a:avLst/>
          </a:pr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1"/>
          </p:nvPr>
        </p:nvSpPr>
        <p:spPr>
          <a:xfrm>
            <a:off x="13152437" y="2209800"/>
            <a:ext cx="4790208" cy="4791456"/>
          </a:xfrm>
          <a:prstGeom prst="rect">
            <a:avLst/>
          </a:pr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2"/>
          </p:nvPr>
        </p:nvSpPr>
        <p:spPr>
          <a:xfrm>
            <a:off x="17955342" y="2209800"/>
            <a:ext cx="4790208" cy="4791456"/>
          </a:xfrm>
          <a:prstGeom prst="rect">
            <a:avLst/>
          </a:prstGeom>
        </p:spPr>
        <p:txBody>
          <a:bodyPr>
            <a:normAutofit/>
          </a:bodyPr>
          <a:lstStyle>
            <a:lvl1pPr>
              <a:defRPr sz="2800"/>
            </a:lvl1pPr>
          </a:lstStyle>
          <a:p>
            <a:endParaRPr lang="en-US" dirty="0"/>
          </a:p>
        </p:txBody>
      </p:sp>
      <p:sp>
        <p:nvSpPr>
          <p:cNvPr id="5" name="Picture Placeholder 12"/>
          <p:cNvSpPr>
            <a:spLocks noGrp="1" noChangeAspect="1"/>
          </p:cNvSpPr>
          <p:nvPr>
            <p:ph type="pic" sz="quarter" idx="14"/>
          </p:nvPr>
        </p:nvSpPr>
        <p:spPr>
          <a:xfrm>
            <a:off x="8349532" y="7022018"/>
            <a:ext cx="4790208" cy="4791456"/>
          </a:xfrm>
          <a:prstGeom prst="rect">
            <a:avLst/>
          </a:pr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5"/>
          </p:nvPr>
        </p:nvSpPr>
        <p:spPr>
          <a:xfrm>
            <a:off x="13152437" y="7034130"/>
            <a:ext cx="4790208" cy="4791456"/>
          </a:xfrm>
          <a:prstGeom prst="rect">
            <a:avLst/>
          </a:prstGeom>
        </p:spPr>
        <p:txBody>
          <a:bodyPr>
            <a:normAutofit/>
          </a:bodyPr>
          <a:lstStyle>
            <a:lvl1pPr>
              <a:defRPr sz="2800"/>
            </a:lvl1pPr>
          </a:lstStyle>
          <a:p>
            <a:endParaRPr lang="en-US" dirty="0"/>
          </a:p>
        </p:txBody>
      </p:sp>
      <p:sp>
        <p:nvSpPr>
          <p:cNvPr id="7" name="Picture Placeholder 12"/>
          <p:cNvSpPr>
            <a:spLocks noGrp="1" noChangeAspect="1"/>
          </p:cNvSpPr>
          <p:nvPr>
            <p:ph type="pic" sz="quarter" idx="16"/>
          </p:nvPr>
        </p:nvSpPr>
        <p:spPr>
          <a:xfrm>
            <a:off x="17955342" y="7034130"/>
            <a:ext cx="4790208" cy="4791456"/>
          </a:xfrm>
          <a:prstGeom prst="rect">
            <a:avLst/>
          </a:prstGeom>
        </p:spPr>
        <p:txBody>
          <a:bodyPr>
            <a:normAutofit/>
          </a:bodyPr>
          <a:lstStyle>
            <a:lvl1pPr>
              <a:defRPr sz="2800"/>
            </a:lvl1pPr>
          </a:lstStyle>
          <a:p>
            <a:endParaRPr lang="en-US" dirty="0"/>
          </a:p>
        </p:txBody>
      </p:sp>
    </p:spTree>
    <p:extLst>
      <p:ext uri="{BB962C8B-B14F-4D97-AF65-F5344CB8AC3E}">
        <p14:creationId xmlns:p14="http://schemas.microsoft.com/office/powerpoint/2010/main" val="907093172"/>
      </p:ext>
    </p:extLst>
  </p:cSld>
  <p:clrMapOvr>
    <a:masterClrMapping/>
  </p:clrMapOvr>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21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5"/>
          </p:nvPr>
        </p:nvSpPr>
        <p:spPr>
          <a:xfrm>
            <a:off x="8788400" y="2286000"/>
            <a:ext cx="440620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7"/>
          </p:nvPr>
        </p:nvSpPr>
        <p:spPr>
          <a:xfrm>
            <a:off x="0" y="22860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8"/>
          </p:nvPr>
        </p:nvSpPr>
        <p:spPr>
          <a:xfrm>
            <a:off x="4394200" y="22860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0"/>
          </p:nvPr>
        </p:nvSpPr>
        <p:spPr>
          <a:xfrm>
            <a:off x="15523046" y="66802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1"/>
          </p:nvPr>
        </p:nvSpPr>
        <p:spPr>
          <a:xfrm>
            <a:off x="19917246" y="6680200"/>
            <a:ext cx="4387152"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40775065"/>
      </p:ext>
    </p:extLst>
  </p:cSld>
  <p:clrMapOvr>
    <a:masterClrMapping/>
  </p:clrMapOvr>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33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3856037" y="2133600"/>
            <a:ext cx="6858000" cy="6466716"/>
          </a:xfrm>
          <a:prstGeom prst="diamond">
            <a:avLst/>
          </a:prstGeom>
        </p:spPr>
        <p:txBody>
          <a:bodyPr/>
          <a:lstStyle>
            <a:lvl1pPr>
              <a:defRPr sz="1600"/>
            </a:lvl1pPr>
          </a:lstStyle>
          <a:p>
            <a:pPr lvl="0"/>
            <a:endParaRPr lang="id-ID" noProof="0"/>
          </a:p>
        </p:txBody>
      </p:sp>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11171237" y="2057400"/>
            <a:ext cx="6858000" cy="6466716"/>
          </a:xfrm>
          <a:prstGeom prst="diamond">
            <a:avLst/>
          </a:prstGeom>
        </p:spPr>
        <p:txBody>
          <a:bodyPr/>
          <a:lstStyle>
            <a:lvl1pPr>
              <a:defRPr sz="1600"/>
            </a:lvl1pPr>
          </a:lstStyle>
          <a:p>
            <a:pPr lvl="0"/>
            <a:endParaRPr lang="id-ID" noProof="0"/>
          </a:p>
        </p:txBody>
      </p:sp>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4"/>
          </p:nvPr>
        </p:nvSpPr>
        <p:spPr>
          <a:xfrm>
            <a:off x="7589837" y="5552316"/>
            <a:ext cx="6858000" cy="6466716"/>
          </a:xfrm>
          <a:prstGeom prst="diamond">
            <a:avLst/>
          </a:prstGeom>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15"/>
          </p:nvPr>
        </p:nvSpPr>
        <p:spPr>
          <a:xfrm>
            <a:off x="14752637" y="5476116"/>
            <a:ext cx="6858000" cy="6466716"/>
          </a:xfrm>
          <a:prstGeom prst="diamond">
            <a:avLst/>
          </a:prstGeom>
        </p:spPr>
        <p:txBody>
          <a:bodyPr/>
          <a:lstStyle>
            <a:lvl1pPr>
              <a:defRPr sz="1600"/>
            </a:lvl1pPr>
          </a:lstStyle>
          <a:p>
            <a:pPr lvl="0"/>
            <a:endParaRPr lang="id-ID" noProof="0"/>
          </a:p>
        </p:txBody>
      </p:sp>
    </p:spTree>
    <p:extLst>
      <p:ext uri="{BB962C8B-B14F-4D97-AF65-F5344CB8AC3E}">
        <p14:creationId xmlns:p14="http://schemas.microsoft.com/office/powerpoint/2010/main" val="1257823312"/>
      </p:ext>
    </p:extLst>
  </p:cSld>
  <p:clrMapOvr>
    <a:masterClrMapping/>
  </p:clrMapOvr>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34_ภาพนิ่งชื่อเรื่อง">
    <p:spTree>
      <p:nvGrpSpPr>
        <p:cNvPr id="1" name=""/>
        <p:cNvGrpSpPr/>
        <p:nvPr/>
      </p:nvGrpSpPr>
      <p:grpSpPr>
        <a:xfrm>
          <a:off x="0" y="0"/>
          <a:ext cx="0" cy="0"/>
          <a:chOff x="0" y="0"/>
          <a:chExt cx="0" cy="0"/>
        </a:xfrm>
      </p:grpSpPr>
      <p:sp>
        <p:nvSpPr>
          <p:cNvPr id="23" name="Picture Placeholder 13"/>
          <p:cNvSpPr>
            <a:spLocks noGrp="1"/>
          </p:cNvSpPr>
          <p:nvPr>
            <p:ph type="pic" sz="quarter" idx="27"/>
          </p:nvPr>
        </p:nvSpPr>
        <p:spPr>
          <a:xfrm>
            <a:off x="10028237" y="3979963"/>
            <a:ext cx="10870578" cy="691663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93259540"/>
      </p:ext>
    </p:extLst>
  </p:cSld>
  <p:clrMapOvr>
    <a:masterClrMapping/>
  </p:clrMapOvr>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36_ภาพนิ่งชื่อเรื่อง">
    <p:spTree>
      <p:nvGrpSpPr>
        <p:cNvPr id="1" name=""/>
        <p:cNvGrpSpPr/>
        <p:nvPr/>
      </p:nvGrpSpPr>
      <p:grpSpPr>
        <a:xfrm>
          <a:off x="0" y="0"/>
          <a:ext cx="0" cy="0"/>
          <a:chOff x="0" y="0"/>
          <a:chExt cx="0" cy="0"/>
        </a:xfrm>
      </p:grpSpPr>
      <p:sp>
        <p:nvSpPr>
          <p:cNvPr id="52" name="Picture Placeholder 13"/>
          <p:cNvSpPr>
            <a:spLocks noGrp="1"/>
          </p:cNvSpPr>
          <p:nvPr>
            <p:ph type="pic" sz="quarter" idx="28"/>
          </p:nvPr>
        </p:nvSpPr>
        <p:spPr>
          <a:xfrm>
            <a:off x="2770959" y="3599358"/>
            <a:ext cx="8824590" cy="561483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8" name="Picture Placeholder 13"/>
          <p:cNvSpPr>
            <a:spLocks noGrp="1"/>
          </p:cNvSpPr>
          <p:nvPr>
            <p:ph type="pic" sz="quarter" idx="29"/>
          </p:nvPr>
        </p:nvSpPr>
        <p:spPr>
          <a:xfrm>
            <a:off x="12069761" y="5120789"/>
            <a:ext cx="8824590" cy="561483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18685568"/>
      </p:ext>
    </p:extLst>
  </p:cSld>
  <p:clrMapOvr>
    <a:masterClrMapping/>
  </p:clrMapOvr>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37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709014" y="3232003"/>
            <a:ext cx="10841702" cy="6224434"/>
          </a:xfrm>
          <a:prstGeom prst="rect">
            <a:avLst/>
          </a:prstGeom>
        </p:spPr>
      </p:sp>
    </p:spTree>
    <p:extLst>
      <p:ext uri="{BB962C8B-B14F-4D97-AF65-F5344CB8AC3E}">
        <p14:creationId xmlns:p14="http://schemas.microsoft.com/office/powerpoint/2010/main" val="4102479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9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 y="-1"/>
            <a:ext cx="8809037" cy="13926885"/>
          </a:xfrm>
          <a:prstGeom prst="rect">
            <a:avLst/>
          </a:prstGeom>
        </p:spPr>
        <p:txBody>
          <a:bodyPr/>
          <a:lstStyle/>
          <a:p>
            <a:endParaRPr lang="en-US"/>
          </a:p>
        </p:txBody>
      </p:sp>
    </p:spTree>
    <p:extLst>
      <p:ext uri="{BB962C8B-B14F-4D97-AF65-F5344CB8AC3E}">
        <p14:creationId xmlns:p14="http://schemas.microsoft.com/office/powerpoint/2010/main" val="1987326890"/>
      </p:ext>
    </p:extLst>
  </p:cSld>
  <p:clrMapOvr>
    <a:masterClrMapping/>
  </p:clrMapOvr>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39_ภาพนิ่งชื่อเรื่อง">
    <p:spTree>
      <p:nvGrpSpPr>
        <p:cNvPr id="1" name=""/>
        <p:cNvGrpSpPr/>
        <p:nvPr/>
      </p:nvGrpSpPr>
      <p:grpSpPr>
        <a:xfrm>
          <a:off x="0" y="0"/>
          <a:ext cx="0" cy="0"/>
          <a:chOff x="0" y="0"/>
          <a:chExt cx="0" cy="0"/>
        </a:xfrm>
      </p:grpSpPr>
      <p:sp>
        <p:nvSpPr>
          <p:cNvPr id="30" name="ตัวแทนรูปภาพ 52"/>
          <p:cNvSpPr>
            <a:spLocks noGrp="1"/>
          </p:cNvSpPr>
          <p:nvPr>
            <p:ph type="pic" sz="quarter" idx="29"/>
          </p:nvPr>
        </p:nvSpPr>
        <p:spPr>
          <a:xfrm>
            <a:off x="6413316" y="3352800"/>
            <a:ext cx="5410200" cy="8534400"/>
          </a:xfrm>
          <a:prstGeom prst="rect">
            <a:avLst/>
          </a:prstGeom>
        </p:spPr>
      </p:sp>
      <p:sp>
        <p:nvSpPr>
          <p:cNvPr id="31" name="ตัวแทนรูปภาพ 52"/>
          <p:cNvSpPr>
            <a:spLocks noGrp="1"/>
          </p:cNvSpPr>
          <p:nvPr>
            <p:ph type="pic" sz="quarter" idx="30"/>
          </p:nvPr>
        </p:nvSpPr>
        <p:spPr>
          <a:xfrm>
            <a:off x="13347516" y="3352800"/>
            <a:ext cx="5410200" cy="8534400"/>
          </a:xfrm>
          <a:prstGeom prst="rect">
            <a:avLst/>
          </a:prstGeom>
        </p:spPr>
      </p:sp>
    </p:spTree>
    <p:extLst>
      <p:ext uri="{BB962C8B-B14F-4D97-AF65-F5344CB8AC3E}">
        <p14:creationId xmlns:p14="http://schemas.microsoft.com/office/powerpoint/2010/main" val="905247893"/>
      </p:ext>
    </p:extLst>
  </p:cSld>
  <p:clrMapOvr>
    <a:masterClrMapping/>
  </p:clrMapOvr>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35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5901303" y="2465429"/>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0016103" y="23622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4066837"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6"/>
          </p:nvPr>
        </p:nvSpPr>
        <p:spPr>
          <a:xfrm>
            <a:off x="18169503" y="2286000"/>
            <a:ext cx="4584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555282040"/>
      </p:ext>
    </p:extLst>
  </p:cSld>
  <p:clrMapOvr>
    <a:masterClrMapping/>
  </p:clrMapOvr>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27_ภาพนิ่งชื่อเรื่อง">
    <p:spTree>
      <p:nvGrpSpPr>
        <p:cNvPr id="1" name=""/>
        <p:cNvGrpSpPr/>
        <p:nvPr/>
      </p:nvGrpSpPr>
      <p:grpSpPr>
        <a:xfrm>
          <a:off x="0" y="0"/>
          <a:ext cx="0" cy="0"/>
          <a:chOff x="0" y="0"/>
          <a:chExt cx="0" cy="0"/>
        </a:xfrm>
      </p:grpSpPr>
      <p:sp>
        <p:nvSpPr>
          <p:cNvPr id="8"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0" y="2514600"/>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
        <p:nvSpPr>
          <p:cNvPr id="3" name="Picture Placeholder 4">
            <a:extLst>
              <a:ext uri="{FF2B5EF4-FFF2-40B4-BE49-F238E27FC236}">
                <a16:creationId xmlns="" xmlns:a16="http://schemas.microsoft.com/office/drawing/2014/main" id="{3EB09AAE-0DB1-43A2-A5DB-E2B844558742}"/>
              </a:ext>
            </a:extLst>
          </p:cNvPr>
          <p:cNvSpPr>
            <a:spLocks noGrp="1"/>
          </p:cNvSpPr>
          <p:nvPr>
            <p:ph type="pic" sz="quarter" idx="11"/>
          </p:nvPr>
        </p:nvSpPr>
        <p:spPr>
          <a:xfrm>
            <a:off x="9571037" y="2514600"/>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2015088178"/>
      </p:ext>
    </p:extLst>
  </p:cSld>
  <p:clrMapOvr>
    <a:masterClrMapping/>
  </p:clrMapOvr>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54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13"/>
          </p:nvPr>
        </p:nvSpPr>
        <p:spPr>
          <a:xfrm>
            <a:off x="16229672" y="68691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15"/>
          </p:nvPr>
        </p:nvSpPr>
        <p:spPr>
          <a:xfrm>
            <a:off x="-9817" y="68691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6"/>
          </p:nvPr>
        </p:nvSpPr>
        <p:spPr>
          <a:xfrm>
            <a:off x="8133251" y="0"/>
            <a:ext cx="8096421" cy="68691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7"/>
          </p:nvPr>
        </p:nvSpPr>
        <p:spPr>
          <a:xfrm>
            <a:off x="16229672" y="-1"/>
            <a:ext cx="8147978" cy="68691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8"/>
          </p:nvPr>
        </p:nvSpPr>
        <p:spPr>
          <a:xfrm>
            <a:off x="-9817" y="-1"/>
            <a:ext cx="8147978" cy="68691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19"/>
          </p:nvPr>
        </p:nvSpPr>
        <p:spPr>
          <a:xfrm>
            <a:off x="8133252" y="686915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89131487"/>
      </p:ext>
    </p:extLst>
  </p:cSld>
  <p:clrMapOvr>
    <a:masterClrMapping/>
  </p:clrMapOvr>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userDrawn="1">
  <p:cSld name="40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1499126" y="3232003"/>
            <a:ext cx="10841702" cy="6224434"/>
          </a:xfrm>
          <a:prstGeom prst="rect">
            <a:avLst/>
          </a:prstGeom>
        </p:spPr>
      </p:sp>
      <p:sp>
        <p:nvSpPr>
          <p:cNvPr id="13" name="ตัวแทนรูปภาพ 52"/>
          <p:cNvSpPr>
            <a:spLocks noGrp="1"/>
          </p:cNvSpPr>
          <p:nvPr>
            <p:ph type="pic" sz="quarter" idx="30"/>
          </p:nvPr>
        </p:nvSpPr>
        <p:spPr>
          <a:xfrm>
            <a:off x="6788149" y="5862682"/>
            <a:ext cx="4191000" cy="5867400"/>
          </a:xfrm>
          <a:prstGeom prst="rect">
            <a:avLst/>
          </a:prstGeom>
        </p:spPr>
      </p:sp>
      <p:sp>
        <p:nvSpPr>
          <p:cNvPr id="20" name="ตัวแทนรูปภาพ 52"/>
          <p:cNvSpPr>
            <a:spLocks noGrp="1"/>
          </p:cNvSpPr>
          <p:nvPr>
            <p:ph type="pic" sz="quarter" idx="31"/>
          </p:nvPr>
        </p:nvSpPr>
        <p:spPr>
          <a:xfrm>
            <a:off x="4160837" y="8569858"/>
            <a:ext cx="2170112" cy="3160224"/>
          </a:xfrm>
          <a:prstGeom prst="rect">
            <a:avLst/>
          </a:prstGeom>
        </p:spPr>
      </p:sp>
    </p:spTree>
    <p:extLst>
      <p:ext uri="{BB962C8B-B14F-4D97-AF65-F5344CB8AC3E}">
        <p14:creationId xmlns:p14="http://schemas.microsoft.com/office/powerpoint/2010/main" val="1940073716"/>
      </p:ext>
    </p:extLst>
  </p:cSld>
  <p:clrMapOvr>
    <a:masterClrMapping/>
  </p:clrMapOvr>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41_ภาพนิ่งชื่อเรื่อง">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9939222" y="316832"/>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8"/>
          </p:nvPr>
        </p:nvSpPr>
        <p:spPr>
          <a:xfrm>
            <a:off x="19488813"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9"/>
          </p:nvPr>
        </p:nvSpPr>
        <p:spPr>
          <a:xfrm>
            <a:off x="14688214"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9939222"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19488814"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3"/>
          </p:nvPr>
        </p:nvSpPr>
        <p:spPr>
          <a:xfrm>
            <a:off x="14663622"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24"/>
          </p:nvPr>
        </p:nvSpPr>
        <p:spPr>
          <a:xfrm>
            <a:off x="9963814"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25"/>
          </p:nvPr>
        </p:nvSpPr>
        <p:spPr>
          <a:xfrm>
            <a:off x="19513406"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26"/>
          </p:nvPr>
        </p:nvSpPr>
        <p:spPr>
          <a:xfrm>
            <a:off x="14688214"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9968538"/>
      </p:ext>
    </p:extLst>
  </p:cSld>
  <p:clrMapOvr>
    <a:masterClrMapping/>
  </p:clrMapOvr>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42_ภาพนิ่งชื่อเรื่อง">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274637" y="316832"/>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8"/>
          </p:nvPr>
        </p:nvSpPr>
        <p:spPr>
          <a:xfrm>
            <a:off x="9824228"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5023629" y="30480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1"/>
          </p:nvPr>
        </p:nvSpPr>
        <p:spPr>
          <a:xfrm>
            <a:off x="274637"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2"/>
          </p:nvPr>
        </p:nvSpPr>
        <p:spPr>
          <a:xfrm>
            <a:off x="9824229"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3"/>
          </p:nvPr>
        </p:nvSpPr>
        <p:spPr>
          <a:xfrm>
            <a:off x="4999037" y="481471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4"/>
          </p:nvPr>
        </p:nvSpPr>
        <p:spPr>
          <a:xfrm>
            <a:off x="299229"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25"/>
          </p:nvPr>
        </p:nvSpPr>
        <p:spPr>
          <a:xfrm>
            <a:off x="9848821"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26"/>
          </p:nvPr>
        </p:nvSpPr>
        <p:spPr>
          <a:xfrm>
            <a:off x="5023629" y="9291460"/>
            <a:ext cx="4535631" cy="4348340"/>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39059406"/>
      </p:ext>
    </p:extLst>
  </p:cSld>
  <p:clrMapOvr>
    <a:masterClrMapping/>
  </p:clrMapOvr>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43_ภาพนิ่งชื่อเรื่อง">
    <p:spTree>
      <p:nvGrpSpPr>
        <p:cNvPr id="1" name=""/>
        <p:cNvGrpSpPr/>
        <p:nvPr/>
      </p:nvGrpSpPr>
      <p:grpSpPr>
        <a:xfrm>
          <a:off x="0" y="0"/>
          <a:ext cx="0" cy="0"/>
          <a:chOff x="0" y="0"/>
          <a:chExt cx="0" cy="0"/>
        </a:xfrm>
      </p:grpSpPr>
      <p:sp>
        <p:nvSpPr>
          <p:cNvPr id="2" name="ตัวแทนรูปภาพ 52"/>
          <p:cNvSpPr>
            <a:spLocks noGrp="1"/>
          </p:cNvSpPr>
          <p:nvPr>
            <p:ph type="pic" sz="quarter" idx="29"/>
          </p:nvPr>
        </p:nvSpPr>
        <p:spPr>
          <a:xfrm>
            <a:off x="1646237" y="-76200"/>
            <a:ext cx="7004277" cy="11049001"/>
          </a:xfrm>
          <a:prstGeom prst="rect">
            <a:avLst/>
          </a:prstGeom>
        </p:spPr>
      </p:sp>
      <p:sp>
        <p:nvSpPr>
          <p:cNvPr id="3" name="ตัวแทนรูปภาพ 52"/>
          <p:cNvSpPr>
            <a:spLocks noGrp="1"/>
          </p:cNvSpPr>
          <p:nvPr>
            <p:ph type="pic" sz="quarter" idx="30"/>
          </p:nvPr>
        </p:nvSpPr>
        <p:spPr>
          <a:xfrm>
            <a:off x="8656637" y="-76200"/>
            <a:ext cx="7004277" cy="11049001"/>
          </a:xfrm>
          <a:prstGeom prst="rect">
            <a:avLst/>
          </a:prstGeom>
        </p:spPr>
      </p:sp>
      <p:sp>
        <p:nvSpPr>
          <p:cNvPr id="4" name="ตัวแทนรูปภาพ 52"/>
          <p:cNvSpPr>
            <a:spLocks noGrp="1"/>
          </p:cNvSpPr>
          <p:nvPr>
            <p:ph type="pic" sz="quarter" idx="31"/>
          </p:nvPr>
        </p:nvSpPr>
        <p:spPr>
          <a:xfrm>
            <a:off x="15660914" y="-76201"/>
            <a:ext cx="7004277" cy="11049001"/>
          </a:xfrm>
          <a:prstGeom prst="rect">
            <a:avLst/>
          </a:prstGeom>
        </p:spPr>
      </p:sp>
    </p:spTree>
    <p:extLst>
      <p:ext uri="{BB962C8B-B14F-4D97-AF65-F5344CB8AC3E}">
        <p14:creationId xmlns:p14="http://schemas.microsoft.com/office/powerpoint/2010/main" val="1074885585"/>
      </p:ext>
    </p:extLst>
  </p:cSld>
  <p:clrMapOvr>
    <a:masterClrMapping/>
  </p:clrMapOvr>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44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3"/>
          </p:nvPr>
        </p:nvSpPr>
        <p:spPr>
          <a:xfrm>
            <a:off x="14143037" y="4495800"/>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4"/>
          </p:nvPr>
        </p:nvSpPr>
        <p:spPr>
          <a:xfrm>
            <a:off x="17431620" y="7499065"/>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0866437" y="1295400"/>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68527081"/>
      </p:ext>
    </p:extLst>
  </p:cSld>
  <p:clrMapOvr>
    <a:masterClrMapping/>
  </p:clrMapOvr>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45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23"/>
          </p:nvPr>
        </p:nvSpPr>
        <p:spPr>
          <a:xfrm>
            <a:off x="17682551" y="1815530"/>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1640420" y="7575265"/>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17736420" y="7575265"/>
            <a:ext cx="6007817" cy="5759735"/>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47355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87885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0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0" y="74422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188825" y="74422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729658450"/>
      </p:ext>
    </p:extLst>
  </p:cSld>
  <p:clrMapOvr>
    <a:masterClrMapping/>
  </p:clrMapOvr>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46_ภาพนิ่งชื่อเรื่อง">
    <p:spTree>
      <p:nvGrpSpPr>
        <p:cNvPr id="1" name=""/>
        <p:cNvGrpSpPr/>
        <p:nvPr/>
      </p:nvGrpSpPr>
      <p:grpSpPr>
        <a:xfrm>
          <a:off x="0" y="0"/>
          <a:ext cx="0" cy="0"/>
          <a:chOff x="0" y="0"/>
          <a:chExt cx="0" cy="0"/>
        </a:xfrm>
      </p:grpSpPr>
      <p:sp>
        <p:nvSpPr>
          <p:cNvPr id="6" name="Picture Placeholder 4">
            <a:extLst>
              <a:ext uri="{FF2B5EF4-FFF2-40B4-BE49-F238E27FC236}">
                <a16:creationId xmlns="" xmlns:a16="http://schemas.microsoft.com/office/drawing/2014/main" id="{3EB09AAE-0DB1-43A2-A5DB-E2B844558742}"/>
              </a:ext>
            </a:extLst>
          </p:cNvPr>
          <p:cNvSpPr>
            <a:spLocks noGrp="1"/>
          </p:cNvSpPr>
          <p:nvPr>
            <p:ph type="pic" sz="quarter" idx="11"/>
          </p:nvPr>
        </p:nvSpPr>
        <p:spPr>
          <a:xfrm>
            <a:off x="655638" y="3401668"/>
            <a:ext cx="7427912" cy="77508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
        <p:nvSpPr>
          <p:cNvPr id="7" name="Picture Placeholder 4">
            <a:extLst>
              <a:ext uri="{FF2B5EF4-FFF2-40B4-BE49-F238E27FC236}">
                <a16:creationId xmlns="" xmlns:a16="http://schemas.microsoft.com/office/drawing/2014/main" id="{3EB09AAE-0DB1-43A2-A5DB-E2B844558742}"/>
              </a:ext>
            </a:extLst>
          </p:cNvPr>
          <p:cNvSpPr>
            <a:spLocks noGrp="1"/>
          </p:cNvSpPr>
          <p:nvPr>
            <p:ph type="pic" sz="quarter" idx="12"/>
          </p:nvPr>
        </p:nvSpPr>
        <p:spPr>
          <a:xfrm>
            <a:off x="8467725" y="3423203"/>
            <a:ext cx="7427912" cy="77508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p:spPr>
        <p:txBody>
          <a:bodyPr wrap="square">
            <a:noAutofit/>
          </a:bodyPr>
          <a:lstStyle>
            <a:lvl1pPr>
              <a:defRPr sz="1600"/>
            </a:lvl1pPr>
          </a:lstStyle>
          <a:p>
            <a:pPr lvl="0"/>
            <a:endParaRPr lang="en-US" noProof="0"/>
          </a:p>
        </p:txBody>
      </p:sp>
      <p:sp>
        <p:nvSpPr>
          <p:cNvPr id="10" name="ตัวแทนรูปภาพ 52"/>
          <p:cNvSpPr>
            <a:spLocks noGrp="1"/>
          </p:cNvSpPr>
          <p:nvPr>
            <p:ph type="pic" sz="quarter" idx="29"/>
          </p:nvPr>
        </p:nvSpPr>
        <p:spPr>
          <a:xfrm>
            <a:off x="16358960" y="1752599"/>
            <a:ext cx="7004277" cy="11049001"/>
          </a:xfrm>
          <a:prstGeom prst="rect">
            <a:avLst/>
          </a:prstGeom>
        </p:spPr>
      </p:sp>
    </p:spTree>
    <p:extLst>
      <p:ext uri="{BB962C8B-B14F-4D97-AF65-F5344CB8AC3E}">
        <p14:creationId xmlns:p14="http://schemas.microsoft.com/office/powerpoint/2010/main" val="1599295953"/>
      </p:ext>
    </p:extLst>
  </p:cSld>
  <p:clrMapOvr>
    <a:masterClrMapping/>
  </p:clrMapOvr>
  <p:timing>
    <p:tnLst>
      <p:par>
        <p:cTn id="1" dur="indefinite" restart="never" nodeType="tmRoot"/>
      </p:par>
    </p:tn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47_ภาพนิ่งชื่อเรื่อง">
    <p:spTree>
      <p:nvGrpSpPr>
        <p:cNvPr id="1" name=""/>
        <p:cNvGrpSpPr/>
        <p:nvPr/>
      </p:nvGrpSpPr>
      <p:grpSpPr>
        <a:xfrm>
          <a:off x="0" y="0"/>
          <a:ext cx="0" cy="0"/>
          <a:chOff x="0" y="0"/>
          <a:chExt cx="0" cy="0"/>
        </a:xfrm>
      </p:grpSpPr>
      <p:sp>
        <p:nvSpPr>
          <p:cNvPr id="2" name="Picture Placeholder 3"/>
          <p:cNvSpPr>
            <a:spLocks noGrp="1"/>
          </p:cNvSpPr>
          <p:nvPr>
            <p:ph type="pic" sz="quarter" idx="11"/>
          </p:nvPr>
        </p:nvSpPr>
        <p:spPr>
          <a:xfrm>
            <a:off x="655638" y="4343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3" name="Picture Placeholder 3"/>
          <p:cNvSpPr>
            <a:spLocks noGrp="1"/>
          </p:cNvSpPr>
          <p:nvPr>
            <p:ph type="pic" sz="quarter" idx="12"/>
          </p:nvPr>
        </p:nvSpPr>
        <p:spPr>
          <a:xfrm>
            <a:off x="5227637" y="4343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5" name="Picture Placeholder 3"/>
          <p:cNvSpPr>
            <a:spLocks noGrp="1"/>
          </p:cNvSpPr>
          <p:nvPr>
            <p:ph type="pic" sz="quarter" idx="14"/>
          </p:nvPr>
        </p:nvSpPr>
        <p:spPr>
          <a:xfrm>
            <a:off x="2941638" y="8534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6" name="Picture Placeholder 3"/>
          <p:cNvSpPr>
            <a:spLocks noGrp="1"/>
          </p:cNvSpPr>
          <p:nvPr>
            <p:ph type="pic" sz="quarter" idx="15"/>
          </p:nvPr>
        </p:nvSpPr>
        <p:spPr>
          <a:xfrm>
            <a:off x="9799636" y="4343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7" name="Picture Placeholder 3"/>
          <p:cNvSpPr>
            <a:spLocks noGrp="1"/>
          </p:cNvSpPr>
          <p:nvPr>
            <p:ph type="pic" sz="quarter" idx="16"/>
          </p:nvPr>
        </p:nvSpPr>
        <p:spPr>
          <a:xfrm>
            <a:off x="2941637" y="152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
        <p:nvSpPr>
          <p:cNvPr id="8" name="Picture Placeholder 3"/>
          <p:cNvSpPr>
            <a:spLocks noGrp="1"/>
          </p:cNvSpPr>
          <p:nvPr>
            <p:ph type="pic" sz="quarter" idx="17"/>
          </p:nvPr>
        </p:nvSpPr>
        <p:spPr>
          <a:xfrm>
            <a:off x="7513637" y="8534400"/>
            <a:ext cx="4379719" cy="5181600"/>
          </a:xfrm>
          <a:custGeom>
            <a:avLst/>
            <a:gdLst>
              <a:gd name="connsiteX0" fmla="*/ 0 w 6378575"/>
              <a:gd name="connsiteY0" fmla="*/ 2352675 h 4705350"/>
              <a:gd name="connsiteX1" fmla="*/ 1644708 w 6378575"/>
              <a:gd name="connsiteY1" fmla="*/ 1 h 4705350"/>
              <a:gd name="connsiteX2" fmla="*/ 4733867 w 6378575"/>
              <a:gd name="connsiteY2" fmla="*/ 1 h 4705350"/>
              <a:gd name="connsiteX3" fmla="*/ 6378575 w 6378575"/>
              <a:gd name="connsiteY3" fmla="*/ 2352675 h 4705350"/>
              <a:gd name="connsiteX4" fmla="*/ 4733867 w 6378575"/>
              <a:gd name="connsiteY4" fmla="*/ 4705349 h 4705350"/>
              <a:gd name="connsiteX5" fmla="*/ 1644708 w 6378575"/>
              <a:gd name="connsiteY5" fmla="*/ 4705349 h 4705350"/>
              <a:gd name="connsiteX6" fmla="*/ 0 w 6378575"/>
              <a:gd name="connsiteY6" fmla="*/ 2352675 h 4705350"/>
              <a:gd name="connsiteX0" fmla="*/ 0 w 6378575"/>
              <a:gd name="connsiteY0" fmla="*/ 3289376 h 5642050"/>
              <a:gd name="connsiteX1" fmla="*/ 1644708 w 6378575"/>
              <a:gd name="connsiteY1" fmla="*/ 936702 h 5642050"/>
              <a:gd name="connsiteX2" fmla="*/ 3551837 w 6378575"/>
              <a:gd name="connsiteY2" fmla="*/ 0 h 5642050"/>
              <a:gd name="connsiteX3" fmla="*/ 6378575 w 6378575"/>
              <a:gd name="connsiteY3" fmla="*/ 3289376 h 5642050"/>
              <a:gd name="connsiteX4" fmla="*/ 4733867 w 6378575"/>
              <a:gd name="connsiteY4" fmla="*/ 5642050 h 5642050"/>
              <a:gd name="connsiteX5" fmla="*/ 1644708 w 6378575"/>
              <a:gd name="connsiteY5" fmla="*/ 5642050 h 5642050"/>
              <a:gd name="connsiteX6" fmla="*/ 0 w 6378575"/>
              <a:gd name="connsiteY6" fmla="*/ 3289376 h 5642050"/>
              <a:gd name="connsiteX0" fmla="*/ 0 w 5374965"/>
              <a:gd name="connsiteY0" fmla="*/ 3289376 h 5642050"/>
              <a:gd name="connsiteX1" fmla="*/ 1644708 w 5374965"/>
              <a:gd name="connsiteY1" fmla="*/ 936702 h 5642050"/>
              <a:gd name="connsiteX2" fmla="*/ 3551837 w 5374965"/>
              <a:gd name="connsiteY2" fmla="*/ 0 h 5642050"/>
              <a:gd name="connsiteX3" fmla="*/ 5374965 w 5374965"/>
              <a:gd name="connsiteY3" fmla="*/ 925317 h 5642050"/>
              <a:gd name="connsiteX4" fmla="*/ 4733867 w 5374965"/>
              <a:gd name="connsiteY4" fmla="*/ 5642050 h 5642050"/>
              <a:gd name="connsiteX5" fmla="*/ 1644708 w 5374965"/>
              <a:gd name="connsiteY5" fmla="*/ 5642050 h 5642050"/>
              <a:gd name="connsiteX6" fmla="*/ 0 w 5374965"/>
              <a:gd name="connsiteY6" fmla="*/ 3289376 h 5642050"/>
              <a:gd name="connsiteX0" fmla="*/ 0 w 5402940"/>
              <a:gd name="connsiteY0" fmla="*/ 3289376 h 5642050"/>
              <a:gd name="connsiteX1" fmla="*/ 1644708 w 5402940"/>
              <a:gd name="connsiteY1" fmla="*/ 936702 h 5642050"/>
              <a:gd name="connsiteX2" fmla="*/ 3551837 w 5402940"/>
              <a:gd name="connsiteY2" fmla="*/ 0 h 5642050"/>
              <a:gd name="connsiteX3" fmla="*/ 5374965 w 5402940"/>
              <a:gd name="connsiteY3" fmla="*/ 925317 h 5642050"/>
              <a:gd name="connsiteX4" fmla="*/ 5402940 w 5402940"/>
              <a:gd name="connsiteY4" fmla="*/ 3389503 h 5642050"/>
              <a:gd name="connsiteX5" fmla="*/ 1644708 w 5402940"/>
              <a:gd name="connsiteY5" fmla="*/ 5642050 h 5642050"/>
              <a:gd name="connsiteX6" fmla="*/ 0 w 5402940"/>
              <a:gd name="connsiteY6" fmla="*/ 3289376 h 5642050"/>
              <a:gd name="connsiteX0" fmla="*/ 0 w 5402940"/>
              <a:gd name="connsiteY0" fmla="*/ 3289376 h 4415416"/>
              <a:gd name="connsiteX1" fmla="*/ 1644708 w 5402940"/>
              <a:gd name="connsiteY1" fmla="*/ 936702 h 4415416"/>
              <a:gd name="connsiteX2" fmla="*/ 3551837 w 5402940"/>
              <a:gd name="connsiteY2" fmla="*/ 0 h 4415416"/>
              <a:gd name="connsiteX3" fmla="*/ 5374965 w 5402940"/>
              <a:gd name="connsiteY3" fmla="*/ 925317 h 4415416"/>
              <a:gd name="connsiteX4" fmla="*/ 5402940 w 5402940"/>
              <a:gd name="connsiteY4" fmla="*/ 3389503 h 4415416"/>
              <a:gd name="connsiteX5" fmla="*/ 3473508 w 5402940"/>
              <a:gd name="connsiteY5" fmla="*/ 4415416 h 4415416"/>
              <a:gd name="connsiteX6" fmla="*/ 0 w 5402940"/>
              <a:gd name="connsiteY6" fmla="*/ 3289376 h 4415416"/>
              <a:gd name="connsiteX0" fmla="*/ 5673 w 3758232"/>
              <a:gd name="connsiteY0" fmla="*/ 3445493 h 4415416"/>
              <a:gd name="connsiteX1" fmla="*/ 0 w 3758232"/>
              <a:gd name="connsiteY1" fmla="*/ 936702 h 4415416"/>
              <a:gd name="connsiteX2" fmla="*/ 1907129 w 3758232"/>
              <a:gd name="connsiteY2" fmla="*/ 0 h 4415416"/>
              <a:gd name="connsiteX3" fmla="*/ 3730257 w 3758232"/>
              <a:gd name="connsiteY3" fmla="*/ 925317 h 4415416"/>
              <a:gd name="connsiteX4" fmla="*/ 3758232 w 3758232"/>
              <a:gd name="connsiteY4" fmla="*/ 3389503 h 4415416"/>
              <a:gd name="connsiteX5" fmla="*/ 1828800 w 3758232"/>
              <a:gd name="connsiteY5" fmla="*/ 4415416 h 4415416"/>
              <a:gd name="connsiteX6" fmla="*/ 5673 w 3758232"/>
              <a:gd name="connsiteY6" fmla="*/ 3445493 h 4415416"/>
              <a:gd name="connsiteX0" fmla="*/ 5673 w 3730257"/>
              <a:gd name="connsiteY0" fmla="*/ 3445493 h 4415416"/>
              <a:gd name="connsiteX1" fmla="*/ 0 w 3730257"/>
              <a:gd name="connsiteY1" fmla="*/ 936702 h 4415416"/>
              <a:gd name="connsiteX2" fmla="*/ 1907129 w 3730257"/>
              <a:gd name="connsiteY2" fmla="*/ 0 h 4415416"/>
              <a:gd name="connsiteX3" fmla="*/ 3730257 w 3730257"/>
              <a:gd name="connsiteY3" fmla="*/ 925317 h 4415416"/>
              <a:gd name="connsiteX4" fmla="*/ 3705981 w 3730257"/>
              <a:gd name="connsiteY4" fmla="*/ 3415629 h 4415416"/>
              <a:gd name="connsiteX5" fmla="*/ 1828800 w 3730257"/>
              <a:gd name="connsiteY5" fmla="*/ 4415416 h 4415416"/>
              <a:gd name="connsiteX6" fmla="*/ 5673 w 373025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30257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28800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56721 w 3732107"/>
              <a:gd name="connsiteY5" fmla="*/ 4415416 h 4415416"/>
              <a:gd name="connsiteX6" fmla="*/ 5673 w 3732107"/>
              <a:gd name="connsiteY6" fmla="*/ 3445493 h 4415416"/>
              <a:gd name="connsiteX0" fmla="*/ 5673 w 3732107"/>
              <a:gd name="connsiteY0" fmla="*/ 3445493 h 4415416"/>
              <a:gd name="connsiteX1" fmla="*/ 0 w 3732107"/>
              <a:gd name="connsiteY1" fmla="*/ 936702 h 4415416"/>
              <a:gd name="connsiteX2" fmla="*/ 1907129 w 3732107"/>
              <a:gd name="connsiteY2" fmla="*/ 0 h 4415416"/>
              <a:gd name="connsiteX3" fmla="*/ 3717194 w 3732107"/>
              <a:gd name="connsiteY3" fmla="*/ 925317 h 4415416"/>
              <a:gd name="connsiteX4" fmla="*/ 3732107 w 3732107"/>
              <a:gd name="connsiteY4" fmla="*/ 3428691 h 4415416"/>
              <a:gd name="connsiteX5" fmla="*/ 1894821 w 3732107"/>
              <a:gd name="connsiteY5" fmla="*/ 4415416 h 4415416"/>
              <a:gd name="connsiteX6" fmla="*/ 5673 w 3732107"/>
              <a:gd name="connsiteY6" fmla="*/ 3445493 h 441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107" h="4415416">
                <a:moveTo>
                  <a:pt x="5673" y="3445493"/>
                </a:moveTo>
                <a:lnTo>
                  <a:pt x="0" y="936702"/>
                </a:lnTo>
                <a:lnTo>
                  <a:pt x="1907129" y="0"/>
                </a:lnTo>
                <a:lnTo>
                  <a:pt x="3717194" y="925317"/>
                </a:lnTo>
                <a:cubicBezTo>
                  <a:pt x="3717811" y="1759775"/>
                  <a:pt x="3731490" y="2594233"/>
                  <a:pt x="3732107" y="3428691"/>
                </a:cubicBezTo>
                <a:lnTo>
                  <a:pt x="1894821" y="4415416"/>
                </a:lnTo>
                <a:lnTo>
                  <a:pt x="5673" y="3445493"/>
                </a:lnTo>
                <a:close/>
              </a:path>
            </a:pathLst>
          </a:custGeom>
        </p:spPr>
        <p:txBody>
          <a:bodyPr/>
          <a:lstStyle/>
          <a:p>
            <a:endParaRPr lang="en-US"/>
          </a:p>
        </p:txBody>
      </p:sp>
    </p:spTree>
    <p:extLst>
      <p:ext uri="{BB962C8B-B14F-4D97-AF65-F5344CB8AC3E}">
        <p14:creationId xmlns:p14="http://schemas.microsoft.com/office/powerpoint/2010/main" val="523851053"/>
      </p:ext>
    </p:extLst>
  </p:cSld>
  <p:clrMapOvr>
    <a:masterClrMapping/>
  </p:clrMapOvr>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55_ภาพนิ่งชื่อเรื่อง">
    <p:spTree>
      <p:nvGrpSpPr>
        <p:cNvPr id="1" name=""/>
        <p:cNvGrpSpPr/>
        <p:nvPr/>
      </p:nvGrpSpPr>
      <p:grpSpPr>
        <a:xfrm>
          <a:off x="0" y="0"/>
          <a:ext cx="0" cy="0"/>
          <a:chOff x="0" y="0"/>
          <a:chExt cx="0" cy="0"/>
        </a:xfrm>
      </p:grpSpPr>
      <p:sp>
        <p:nvSpPr>
          <p:cNvPr id="9" name="Picture Placeholder 13"/>
          <p:cNvSpPr>
            <a:spLocks noGrp="1"/>
          </p:cNvSpPr>
          <p:nvPr>
            <p:ph type="pic" sz="quarter" idx="23"/>
          </p:nvPr>
        </p:nvSpPr>
        <p:spPr>
          <a:xfrm rot="541813">
            <a:off x="2594745" y="1518367"/>
            <a:ext cx="10427417" cy="9996836"/>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611063918"/>
      </p:ext>
    </p:extLst>
  </p:cSld>
  <p:clrMapOvr>
    <a:masterClrMapping/>
  </p:clrMapOvr>
  <p:timing>
    <p:tnLst>
      <p:par>
        <p:cTn id="1" dur="indefinite" restart="never" nodeType="tmRoot"/>
      </p:par>
    </p:tnLst>
  </p:timing>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56_ภาพนิ่งชื่อเรื่อง">
    <p:spTree>
      <p:nvGrpSpPr>
        <p:cNvPr id="1" name=""/>
        <p:cNvGrpSpPr/>
        <p:nvPr/>
      </p:nvGrpSpPr>
      <p:grpSpPr>
        <a:xfrm>
          <a:off x="0" y="0"/>
          <a:ext cx="0" cy="0"/>
          <a:chOff x="0" y="0"/>
          <a:chExt cx="0" cy="0"/>
        </a:xfrm>
      </p:grpSpPr>
      <p:sp>
        <p:nvSpPr>
          <p:cNvPr id="9" name="Picture Placeholder 13"/>
          <p:cNvSpPr>
            <a:spLocks noGrp="1"/>
          </p:cNvSpPr>
          <p:nvPr>
            <p:ph type="pic" sz="quarter" idx="23"/>
          </p:nvPr>
        </p:nvSpPr>
        <p:spPr>
          <a:xfrm rot="20886084">
            <a:off x="12059215" y="2760094"/>
            <a:ext cx="9215298" cy="8834769"/>
          </a:xfrm>
          <a:custGeom>
            <a:avLst/>
            <a:gdLst>
              <a:gd name="connsiteX0" fmla="*/ 0 w 7050231"/>
              <a:gd name="connsiteY0" fmla="*/ 0 h 6759104"/>
              <a:gd name="connsiteX1" fmla="*/ 7050231 w 7050231"/>
              <a:gd name="connsiteY1" fmla="*/ 0 h 6759104"/>
              <a:gd name="connsiteX2" fmla="*/ 7050231 w 7050231"/>
              <a:gd name="connsiteY2" fmla="*/ 6759104 h 6759104"/>
              <a:gd name="connsiteX3" fmla="*/ 0 w 7050231"/>
              <a:gd name="connsiteY3" fmla="*/ 6759104 h 6759104"/>
              <a:gd name="connsiteX4" fmla="*/ 0 w 7050231"/>
              <a:gd name="connsiteY4" fmla="*/ 0 h 6759104"/>
              <a:gd name="connsiteX0" fmla="*/ 0 w 7050231"/>
              <a:gd name="connsiteY0" fmla="*/ 6759104 h 6759104"/>
              <a:gd name="connsiteX1" fmla="*/ 7050231 w 7050231"/>
              <a:gd name="connsiteY1" fmla="*/ 0 h 6759104"/>
              <a:gd name="connsiteX2" fmla="*/ 7050231 w 7050231"/>
              <a:gd name="connsiteY2" fmla="*/ 6759104 h 6759104"/>
              <a:gd name="connsiteX3" fmla="*/ 0 w 7050231"/>
              <a:gd name="connsiteY3" fmla="*/ 6759104 h 6759104"/>
            </a:gdLst>
            <a:ahLst/>
            <a:cxnLst>
              <a:cxn ang="0">
                <a:pos x="connsiteX0" y="connsiteY0"/>
              </a:cxn>
              <a:cxn ang="0">
                <a:pos x="connsiteX1" y="connsiteY1"/>
              </a:cxn>
              <a:cxn ang="0">
                <a:pos x="connsiteX2" y="connsiteY2"/>
              </a:cxn>
              <a:cxn ang="0">
                <a:pos x="connsiteX3" y="connsiteY3"/>
              </a:cxn>
            </a:cxnLst>
            <a:rect l="l" t="t" r="r" b="b"/>
            <a:pathLst>
              <a:path w="7050231" h="6759104">
                <a:moveTo>
                  <a:pt x="0" y="6759104"/>
                </a:moveTo>
                <a:lnTo>
                  <a:pt x="7050231" y="0"/>
                </a:lnTo>
                <a:lnTo>
                  <a:pt x="7050231" y="6759104"/>
                </a:lnTo>
                <a:lnTo>
                  <a:pt x="0" y="6759104"/>
                </a:lnTo>
                <a:close/>
              </a:path>
            </a:pathLst>
          </a:cu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05294828"/>
      </p:ext>
    </p:extLst>
  </p:cSld>
  <p:clrMapOvr>
    <a:masterClrMapping/>
  </p:clrMapOvr>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12390437" cy="1396646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685982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1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106363" y="7162800"/>
            <a:ext cx="12344400" cy="67056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238037" y="0"/>
            <a:ext cx="12085638" cy="71628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0776120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2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89685440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ส่วนหัวของส่วน">
    <p:spTree>
      <p:nvGrpSpPr>
        <p:cNvPr id="1" name=""/>
        <p:cNvGrpSpPr/>
        <p:nvPr/>
      </p:nvGrpSpPr>
      <p:grpSpPr>
        <a:xfrm>
          <a:off x="0" y="0"/>
          <a:ext cx="0" cy="0"/>
          <a:chOff x="0" y="0"/>
          <a:chExt cx="0" cy="0"/>
        </a:xfrm>
      </p:grpSpPr>
      <p:sp>
        <p:nvSpPr>
          <p:cNvPr id="4" name="Picture Placeholder 12"/>
          <p:cNvSpPr>
            <a:spLocks noGrp="1" noChangeAspect="1"/>
          </p:cNvSpPr>
          <p:nvPr>
            <p:ph type="pic" sz="quarter" idx="10"/>
          </p:nvPr>
        </p:nvSpPr>
        <p:spPr>
          <a:xfrm>
            <a:off x="3779837" y="1143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5" name="Picture Placeholder 12"/>
          <p:cNvSpPr>
            <a:spLocks noGrp="1" noChangeAspect="1"/>
          </p:cNvSpPr>
          <p:nvPr>
            <p:ph type="pic" sz="quarter" idx="11"/>
          </p:nvPr>
        </p:nvSpPr>
        <p:spPr>
          <a:xfrm>
            <a:off x="9025037" y="4038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3779837" y="69708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3"/>
          </p:nvPr>
        </p:nvSpPr>
        <p:spPr>
          <a:xfrm>
            <a:off x="14282837" y="1219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14282837" y="70470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13228057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_ส่วนหัวของส่วน">
    <p:spTree>
      <p:nvGrpSpPr>
        <p:cNvPr id="1" name=""/>
        <p:cNvGrpSpPr/>
        <p:nvPr/>
      </p:nvGrpSpPr>
      <p:grpSpPr>
        <a:xfrm>
          <a:off x="0" y="0"/>
          <a:ext cx="0" cy="0"/>
          <a:chOff x="0" y="0"/>
          <a:chExt cx="0" cy="0"/>
        </a:xfrm>
      </p:grpSpPr>
      <p:sp>
        <p:nvSpPr>
          <p:cNvPr id="4" name="Picture Placeholder 12"/>
          <p:cNvSpPr>
            <a:spLocks noGrp="1" noChangeAspect="1"/>
          </p:cNvSpPr>
          <p:nvPr>
            <p:ph type="pic" sz="quarter" idx="10"/>
          </p:nvPr>
        </p:nvSpPr>
        <p:spPr>
          <a:xfrm>
            <a:off x="9342437" y="1143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5" name="Picture Placeholder 12"/>
          <p:cNvSpPr>
            <a:spLocks noGrp="1" noChangeAspect="1"/>
          </p:cNvSpPr>
          <p:nvPr>
            <p:ph type="pic" sz="quarter" idx="11"/>
          </p:nvPr>
        </p:nvSpPr>
        <p:spPr>
          <a:xfrm>
            <a:off x="14587637" y="4038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9342437" y="69708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4084637" y="4038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51065058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ส่วนหัวของส่วน">
    <p:spTree>
      <p:nvGrpSpPr>
        <p:cNvPr id="1" name=""/>
        <p:cNvGrpSpPr/>
        <p:nvPr/>
      </p:nvGrpSpPr>
      <p:grpSpPr>
        <a:xfrm>
          <a:off x="0" y="0"/>
          <a:ext cx="0" cy="0"/>
          <a:chOff x="0" y="0"/>
          <a:chExt cx="0" cy="0"/>
        </a:xfrm>
      </p:grpSpPr>
      <p:sp>
        <p:nvSpPr>
          <p:cNvPr id="5" name="Picture Placeholder 12"/>
          <p:cNvSpPr>
            <a:spLocks noGrp="1" noChangeAspect="1"/>
          </p:cNvSpPr>
          <p:nvPr>
            <p:ph type="pic" sz="quarter" idx="11"/>
          </p:nvPr>
        </p:nvSpPr>
        <p:spPr>
          <a:xfrm>
            <a:off x="11692037" y="3505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6446837" y="6437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9" name="Picture Placeholder 12"/>
          <p:cNvSpPr>
            <a:spLocks noGrp="1" noChangeAspect="1"/>
          </p:cNvSpPr>
          <p:nvPr>
            <p:ph type="pic" sz="quarter" idx="14"/>
          </p:nvPr>
        </p:nvSpPr>
        <p:spPr>
          <a:xfrm>
            <a:off x="1189037" y="3505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7" name="Picture Placeholder 12"/>
          <p:cNvSpPr>
            <a:spLocks noGrp="1" noChangeAspect="1"/>
          </p:cNvSpPr>
          <p:nvPr>
            <p:ph type="pic" sz="quarter" idx="15"/>
          </p:nvPr>
        </p:nvSpPr>
        <p:spPr>
          <a:xfrm>
            <a:off x="16949837" y="6437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408146749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ส่วนหัวของส่วน">
    <p:spTree>
      <p:nvGrpSpPr>
        <p:cNvPr id="1" name=""/>
        <p:cNvGrpSpPr/>
        <p:nvPr/>
      </p:nvGrpSpPr>
      <p:grpSpPr>
        <a:xfrm>
          <a:off x="0" y="0"/>
          <a:ext cx="0" cy="0"/>
          <a:chOff x="0" y="0"/>
          <a:chExt cx="0" cy="0"/>
        </a:xfrm>
      </p:grpSpPr>
      <p:sp>
        <p:nvSpPr>
          <p:cNvPr id="5" name="Picture Placeholder 12"/>
          <p:cNvSpPr>
            <a:spLocks noGrp="1" noChangeAspect="1"/>
          </p:cNvSpPr>
          <p:nvPr>
            <p:ph type="pic" sz="quarter" idx="11"/>
          </p:nvPr>
        </p:nvSpPr>
        <p:spPr>
          <a:xfrm>
            <a:off x="9228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2776637" y="4191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10" name="Picture Placeholder 12"/>
          <p:cNvSpPr>
            <a:spLocks noGrp="1" noChangeAspect="1"/>
          </p:cNvSpPr>
          <p:nvPr>
            <p:ph type="pic" sz="quarter" idx="14"/>
          </p:nvPr>
        </p:nvSpPr>
        <p:spPr>
          <a:xfrm>
            <a:off x="15654437" y="4230524"/>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51034932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ส่วนหัวของส่วน">
    <p:spTree>
      <p:nvGrpSpPr>
        <p:cNvPr id="1" name=""/>
        <p:cNvGrpSpPr/>
        <p:nvPr/>
      </p:nvGrpSpPr>
      <p:grpSpPr>
        <a:xfrm>
          <a:off x="0" y="0"/>
          <a:ext cx="0" cy="0"/>
          <a:chOff x="0" y="0"/>
          <a:chExt cx="0" cy="0"/>
        </a:xfrm>
      </p:grpSpPr>
      <p:sp>
        <p:nvSpPr>
          <p:cNvPr id="5" name="Picture Placeholder 12"/>
          <p:cNvSpPr>
            <a:spLocks noGrp="1" noChangeAspect="1"/>
          </p:cNvSpPr>
          <p:nvPr>
            <p:ph type="pic" sz="quarter" idx="11"/>
          </p:nvPr>
        </p:nvSpPr>
        <p:spPr>
          <a:xfrm>
            <a:off x="8034437" y="1447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6" name="Picture Placeholder 12"/>
          <p:cNvSpPr>
            <a:spLocks noGrp="1" noChangeAspect="1"/>
          </p:cNvSpPr>
          <p:nvPr>
            <p:ph type="pic" sz="quarter" idx="12"/>
          </p:nvPr>
        </p:nvSpPr>
        <p:spPr>
          <a:xfrm>
            <a:off x="2776637" y="4191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8" name="Picture Placeholder 12"/>
          <p:cNvSpPr>
            <a:spLocks noGrp="1" noChangeAspect="1"/>
          </p:cNvSpPr>
          <p:nvPr>
            <p:ph type="pic" sz="quarter" idx="14"/>
          </p:nvPr>
        </p:nvSpPr>
        <p:spPr>
          <a:xfrm>
            <a:off x="7958237" y="7199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73084075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0"/>
            <a:ext cx="24353838" cy="8915400"/>
          </a:xfrm>
          <a:prstGeom prst="rect">
            <a:avLst/>
          </a:prstGeom>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6024563"/>
            <a:ext cx="24349075" cy="7920037"/>
          </a:xfrm>
          <a:prstGeom prst="rect">
            <a:avLst/>
          </a:prstGeom>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3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4"/>
          </p:nvPr>
        </p:nvSpPr>
        <p:spPr>
          <a:xfrm>
            <a:off x="655637" y="152400"/>
            <a:ext cx="5901154" cy="5335121"/>
          </a:xfrm>
          <a:prstGeom prst="triangle">
            <a:avLst/>
          </a:prstGeom>
        </p:spPr>
        <p:txBody>
          <a:bodyPr/>
          <a:lstStyle/>
          <a:p>
            <a:endParaRPr lang="th-TH"/>
          </a:p>
        </p:txBody>
      </p:sp>
      <p:sp>
        <p:nvSpPr>
          <p:cNvPr id="3" name="ตัวแทนรูปภาพ 21"/>
          <p:cNvSpPr>
            <a:spLocks noGrp="1"/>
          </p:cNvSpPr>
          <p:nvPr>
            <p:ph type="pic" sz="quarter" idx="15"/>
          </p:nvPr>
        </p:nvSpPr>
        <p:spPr>
          <a:xfrm>
            <a:off x="3322637" y="563880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6"/>
          </p:nvPr>
        </p:nvSpPr>
        <p:spPr>
          <a:xfrm>
            <a:off x="1722437" y="8533279"/>
            <a:ext cx="5901154" cy="5335121"/>
          </a:xfrm>
          <a:prstGeom prst="triangle">
            <a:avLst/>
          </a:prstGeom>
        </p:spPr>
        <p:txBody>
          <a:bodyPr/>
          <a:lstStyle/>
          <a:p>
            <a:endParaRPr lang="th-TH"/>
          </a:p>
        </p:txBody>
      </p:sp>
    </p:spTree>
    <p:extLst>
      <p:ext uri="{BB962C8B-B14F-4D97-AF65-F5344CB8AC3E}">
        <p14:creationId xmlns:p14="http://schemas.microsoft.com/office/powerpoint/2010/main" val="212166288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9875838" y="-1"/>
            <a:ext cx="14447838" cy="13936511"/>
          </a:xfrm>
          <a:prstGeom prst="rect">
            <a:avLst/>
          </a:prstGeom>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0543837" cy="6705600"/>
          </a:xfrm>
          <a:prstGeom prst="rect">
            <a:avLst/>
          </a:prstGeom>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1157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48684" y="7848600"/>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4409265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22753" y="2819400"/>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78847" y="2827867"/>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
        <p:nvSpPr>
          <p:cNvPr id="4" name="ตัวแทนรูปภาพ 14"/>
          <p:cNvSpPr>
            <a:spLocks noGrp="1"/>
          </p:cNvSpPr>
          <p:nvPr>
            <p:ph type="pic" sz="quarter" idx="12"/>
          </p:nvPr>
        </p:nvSpPr>
        <p:spPr>
          <a:xfrm>
            <a:off x="-52916" y="8128001"/>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5" name="ตัวแทนรูปภาพ 14"/>
          <p:cNvSpPr>
            <a:spLocks noGrp="1"/>
          </p:cNvSpPr>
          <p:nvPr>
            <p:ph type="pic" sz="quarter" idx="13"/>
          </p:nvPr>
        </p:nvSpPr>
        <p:spPr>
          <a:xfrm>
            <a:off x="12748684" y="8136468"/>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76350592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259666"/>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67732" y="78401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Tree>
    <p:extLst>
      <p:ext uri="{BB962C8B-B14F-4D97-AF65-F5344CB8AC3E}">
        <p14:creationId xmlns:p14="http://schemas.microsoft.com/office/powerpoint/2010/main" val="300432035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4205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33866" y="7687733"/>
            <a:ext cx="17377303"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 name="connsiteX0" fmla="*/ 5757334 w 17377303"/>
              <a:gd name="connsiteY0" fmla="*/ 3953934 h 3962400"/>
              <a:gd name="connsiteX1" fmla="*/ 0 w 17377303"/>
              <a:gd name="connsiteY1" fmla="*/ 25400 h 3962400"/>
              <a:gd name="connsiteX2" fmla="*/ 16716903 w 17377303"/>
              <a:gd name="connsiteY2" fmla="*/ 0 h 3962400"/>
              <a:gd name="connsiteX3" fmla="*/ 17377303 w 17377303"/>
              <a:gd name="connsiteY3" fmla="*/ 660400 h 3962400"/>
              <a:gd name="connsiteX4" fmla="*/ 17377303 w 17377303"/>
              <a:gd name="connsiteY4" fmla="*/ 3302000 h 3962400"/>
              <a:gd name="connsiteX5" fmla="*/ 16716903 w 17377303"/>
              <a:gd name="connsiteY5" fmla="*/ 3962400 h 3962400"/>
              <a:gd name="connsiteX6" fmla="*/ 5757334 w 17377303"/>
              <a:gd name="connsiteY6" fmla="*/ 3953934 h 3962400"/>
              <a:gd name="connsiteX0" fmla="*/ 1 w 17377303"/>
              <a:gd name="connsiteY0" fmla="*/ 4055534 h 4055534"/>
              <a:gd name="connsiteX1" fmla="*/ 0 w 17377303"/>
              <a:gd name="connsiteY1" fmla="*/ 25400 h 4055534"/>
              <a:gd name="connsiteX2" fmla="*/ 16716903 w 17377303"/>
              <a:gd name="connsiteY2" fmla="*/ 0 h 4055534"/>
              <a:gd name="connsiteX3" fmla="*/ 17377303 w 17377303"/>
              <a:gd name="connsiteY3" fmla="*/ 660400 h 4055534"/>
              <a:gd name="connsiteX4" fmla="*/ 17377303 w 17377303"/>
              <a:gd name="connsiteY4" fmla="*/ 3302000 h 4055534"/>
              <a:gd name="connsiteX5" fmla="*/ 16716903 w 17377303"/>
              <a:gd name="connsiteY5" fmla="*/ 3962400 h 4055534"/>
              <a:gd name="connsiteX6" fmla="*/ 1 w 17377303"/>
              <a:gd name="connsiteY6" fmla="*/ 4055534 h 4055534"/>
              <a:gd name="connsiteX0" fmla="*/ 1 w 17377303"/>
              <a:gd name="connsiteY0" fmla="*/ 4064001 h 4064001"/>
              <a:gd name="connsiteX1" fmla="*/ 0 w 17377303"/>
              <a:gd name="connsiteY1" fmla="*/ 0 h 4064001"/>
              <a:gd name="connsiteX2" fmla="*/ 16716903 w 17377303"/>
              <a:gd name="connsiteY2" fmla="*/ 8467 h 4064001"/>
              <a:gd name="connsiteX3" fmla="*/ 17377303 w 17377303"/>
              <a:gd name="connsiteY3" fmla="*/ 668867 h 4064001"/>
              <a:gd name="connsiteX4" fmla="*/ 17377303 w 17377303"/>
              <a:gd name="connsiteY4" fmla="*/ 3310467 h 4064001"/>
              <a:gd name="connsiteX5" fmla="*/ 16716903 w 17377303"/>
              <a:gd name="connsiteY5" fmla="*/ 3970867 h 4064001"/>
              <a:gd name="connsiteX6" fmla="*/ 1 w 17377303"/>
              <a:gd name="connsiteY6" fmla="*/ 4064001 h 4064001"/>
              <a:gd name="connsiteX0" fmla="*/ 33868 w 17377303"/>
              <a:gd name="connsiteY0" fmla="*/ 3962401 h 3970867"/>
              <a:gd name="connsiteX1" fmla="*/ 0 w 17377303"/>
              <a:gd name="connsiteY1" fmla="*/ 0 h 3970867"/>
              <a:gd name="connsiteX2" fmla="*/ 16716903 w 17377303"/>
              <a:gd name="connsiteY2" fmla="*/ 8467 h 3970867"/>
              <a:gd name="connsiteX3" fmla="*/ 17377303 w 17377303"/>
              <a:gd name="connsiteY3" fmla="*/ 668867 h 3970867"/>
              <a:gd name="connsiteX4" fmla="*/ 17377303 w 17377303"/>
              <a:gd name="connsiteY4" fmla="*/ 3310467 h 3970867"/>
              <a:gd name="connsiteX5" fmla="*/ 16716903 w 17377303"/>
              <a:gd name="connsiteY5" fmla="*/ 3970867 h 3970867"/>
              <a:gd name="connsiteX6" fmla="*/ 33868 w 17377303"/>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7303" h="3970867">
                <a:moveTo>
                  <a:pt x="33868" y="3962401"/>
                </a:moveTo>
                <a:cubicBezTo>
                  <a:pt x="33868" y="2619023"/>
                  <a:pt x="0" y="1343378"/>
                  <a:pt x="0" y="0"/>
                </a:cubicBezTo>
                <a:lnTo>
                  <a:pt x="16716903" y="8467"/>
                </a:lnTo>
                <a:cubicBezTo>
                  <a:pt x="17081632" y="8467"/>
                  <a:pt x="17377303" y="304138"/>
                  <a:pt x="17377303" y="668867"/>
                </a:cubicBezTo>
                <a:lnTo>
                  <a:pt x="17377303" y="3310467"/>
                </a:lnTo>
                <a:cubicBezTo>
                  <a:pt x="17377303" y="3675196"/>
                  <a:pt x="17081632" y="3970867"/>
                  <a:pt x="16716903" y="3970867"/>
                </a:cubicBezTo>
                <a:lnTo>
                  <a:pt x="33868" y="3962401"/>
                </a:lnTo>
                <a:close/>
              </a:path>
            </a:pathLst>
          </a:custGeom>
        </p:spPr>
        <p:txBody>
          <a:bodyPr/>
          <a:lstStyle/>
          <a:p>
            <a:endParaRPr lang="th-TH" dirty="0"/>
          </a:p>
        </p:txBody>
      </p:sp>
    </p:spTree>
    <p:extLst>
      <p:ext uri="{BB962C8B-B14F-4D97-AF65-F5344CB8AC3E}">
        <p14:creationId xmlns:p14="http://schemas.microsoft.com/office/powerpoint/2010/main" val="153777458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13838237" y="3765783"/>
            <a:ext cx="5998103" cy="4827884"/>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4618037" y="3782716"/>
            <a:ext cx="5998103" cy="4827884"/>
          </a:xfrm>
          <a:prstGeom prst="flowChartAlternateProcess">
            <a:avLst/>
          </a:prstGeom>
        </p:spPr>
        <p:txBody>
          <a:bodyPr/>
          <a:lstStyle/>
          <a:p>
            <a:endParaRPr lang="th-TH" dirty="0"/>
          </a:p>
        </p:txBody>
      </p:sp>
    </p:spTree>
    <p:extLst>
      <p:ext uri="{BB962C8B-B14F-4D97-AF65-F5344CB8AC3E}">
        <p14:creationId xmlns:p14="http://schemas.microsoft.com/office/powerpoint/2010/main" val="7686470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540754" y="2832328"/>
            <a:ext cx="8706683" cy="9207272"/>
          </a:xfrm>
          <a:prstGeom prst="flowChartAlternateProcess">
            <a:avLst/>
          </a:prstGeom>
        </p:spPr>
        <p:txBody>
          <a:bodyPr/>
          <a:lstStyle/>
          <a:p>
            <a:endParaRPr lang="th-TH" dirty="0"/>
          </a:p>
        </p:txBody>
      </p:sp>
    </p:spTree>
    <p:extLst>
      <p:ext uri="{BB962C8B-B14F-4D97-AF65-F5344CB8AC3E}">
        <p14:creationId xmlns:p14="http://schemas.microsoft.com/office/powerpoint/2010/main" val="19367937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0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4"/>
          </p:nvPr>
        </p:nvSpPr>
        <p:spPr>
          <a:xfrm>
            <a:off x="17690683" y="39520"/>
            <a:ext cx="5901154" cy="5335121"/>
          </a:xfrm>
          <a:prstGeom prst="triangle">
            <a:avLst/>
          </a:prstGeom>
        </p:spPr>
        <p:txBody>
          <a:bodyPr/>
          <a:lstStyle/>
          <a:p>
            <a:endParaRPr lang="th-TH"/>
          </a:p>
        </p:txBody>
      </p:sp>
      <p:sp>
        <p:nvSpPr>
          <p:cNvPr id="3" name="ตัวแทนรูปภาพ 21"/>
          <p:cNvSpPr>
            <a:spLocks noGrp="1"/>
          </p:cNvSpPr>
          <p:nvPr>
            <p:ph type="pic" sz="quarter" idx="15"/>
          </p:nvPr>
        </p:nvSpPr>
        <p:spPr>
          <a:xfrm>
            <a:off x="17717029" y="5598159"/>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6"/>
          </p:nvPr>
        </p:nvSpPr>
        <p:spPr>
          <a:xfrm>
            <a:off x="16048037" y="8563759"/>
            <a:ext cx="5901154" cy="5335121"/>
          </a:xfrm>
          <a:prstGeom prst="triangle">
            <a:avLst/>
          </a:prstGeom>
        </p:spPr>
        <p:txBody>
          <a:bodyPr/>
          <a:lstStyle/>
          <a:p>
            <a:endParaRPr lang="th-TH"/>
          </a:p>
        </p:txBody>
      </p:sp>
      <p:sp>
        <p:nvSpPr>
          <p:cNvPr id="6" name="ตัวแทนรูปภาพ 21"/>
          <p:cNvSpPr>
            <a:spLocks noGrp="1"/>
          </p:cNvSpPr>
          <p:nvPr>
            <p:ph type="pic" sz="quarter" idx="17"/>
          </p:nvPr>
        </p:nvSpPr>
        <p:spPr>
          <a:xfrm>
            <a:off x="12916429" y="8569959"/>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7" name="ตัวแทนรูปภาพ 21"/>
          <p:cNvSpPr>
            <a:spLocks noGrp="1"/>
          </p:cNvSpPr>
          <p:nvPr>
            <p:ph type="pic" sz="quarter" idx="18"/>
          </p:nvPr>
        </p:nvSpPr>
        <p:spPr>
          <a:xfrm>
            <a:off x="12966283" y="3083559"/>
            <a:ext cx="5901154" cy="5335121"/>
          </a:xfrm>
          <a:prstGeom prst="triangle">
            <a:avLst/>
          </a:prstGeom>
        </p:spPr>
        <p:txBody>
          <a:bodyPr/>
          <a:lstStyle/>
          <a:p>
            <a:endParaRPr lang="th-TH" dirty="0"/>
          </a:p>
        </p:txBody>
      </p:sp>
      <p:sp>
        <p:nvSpPr>
          <p:cNvPr id="8" name="ตัวแทนรูปภาพ 21"/>
          <p:cNvSpPr>
            <a:spLocks noGrp="1"/>
          </p:cNvSpPr>
          <p:nvPr>
            <p:ph type="pic" sz="quarter" idx="19"/>
          </p:nvPr>
        </p:nvSpPr>
        <p:spPr>
          <a:xfrm>
            <a:off x="14661621"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Tree>
    <p:extLst>
      <p:ext uri="{BB962C8B-B14F-4D97-AF65-F5344CB8AC3E}">
        <p14:creationId xmlns:p14="http://schemas.microsoft.com/office/powerpoint/2010/main" val="93617223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636837" y="2514600"/>
            <a:ext cx="7997270" cy="10210800"/>
          </a:xfrm>
          <a:prstGeom prst="flowChartAlternateProcess">
            <a:avLst/>
          </a:prstGeom>
        </p:spPr>
        <p:txBody>
          <a:bodyPr/>
          <a:lstStyle/>
          <a:p>
            <a:endParaRPr lang="th-TH" dirty="0"/>
          </a:p>
        </p:txBody>
      </p:sp>
    </p:spTree>
    <p:extLst>
      <p:ext uri="{BB962C8B-B14F-4D97-AF65-F5344CB8AC3E}">
        <p14:creationId xmlns:p14="http://schemas.microsoft.com/office/powerpoint/2010/main" val="12282329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9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2"/>
          </p:nvPr>
        </p:nvSpPr>
        <p:spPr>
          <a:xfrm>
            <a:off x="9037637" y="2743200"/>
            <a:ext cx="6858000" cy="5520017"/>
          </a:xfrm>
          <a:prstGeom prst="flowChartAlternateProcess">
            <a:avLst/>
          </a:prstGeom>
        </p:spPr>
        <p:txBody>
          <a:bodyPr/>
          <a:lstStyle/>
          <a:p>
            <a:endParaRPr lang="th-TH" dirty="0"/>
          </a:p>
        </p:txBody>
      </p:sp>
    </p:spTree>
    <p:extLst>
      <p:ext uri="{BB962C8B-B14F-4D97-AF65-F5344CB8AC3E}">
        <p14:creationId xmlns:p14="http://schemas.microsoft.com/office/powerpoint/2010/main" val="6519842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80998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73702235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592734" y="40386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246437" y="40386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154401" y="403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127360529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745134" y="25908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98837" y="25908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306801" y="25908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9821334" y="81534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3475037" y="8153400"/>
            <a:ext cx="4922836" cy="3962400"/>
          </a:xfrm>
          <a:prstGeom prst="flowChartAlternateProcess">
            <a:avLst/>
          </a:prstGeom>
        </p:spPr>
        <p:txBody>
          <a:bodyPr/>
          <a:lstStyle/>
          <a:p>
            <a:endParaRPr lang="th-TH" dirty="0"/>
          </a:p>
        </p:txBody>
      </p:sp>
      <p:sp>
        <p:nvSpPr>
          <p:cNvPr id="8" name="ตัวแทนรูปภาพ 14"/>
          <p:cNvSpPr>
            <a:spLocks noGrp="1"/>
          </p:cNvSpPr>
          <p:nvPr>
            <p:ph type="pic" sz="quarter" idx="17"/>
          </p:nvPr>
        </p:nvSpPr>
        <p:spPr>
          <a:xfrm>
            <a:off x="16383001" y="81534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4266779385"/>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668934" y="30480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22637" y="30480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230601" y="30480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3152437" y="78486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6806140" y="784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317847652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1" hasCustomPrompt="1"/>
          </p:nvPr>
        </p:nvSpPr>
        <p:spPr>
          <a:xfrm>
            <a:off x="795016" y="296131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8" name="Picture Placeholder 13"/>
          <p:cNvSpPr>
            <a:spLocks noGrp="1"/>
          </p:cNvSpPr>
          <p:nvPr>
            <p:ph type="pic" sz="quarter" idx="12" hasCustomPrompt="1"/>
          </p:nvPr>
        </p:nvSpPr>
        <p:spPr>
          <a:xfrm>
            <a:off x="71958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13"/>
          <p:cNvSpPr>
            <a:spLocks noGrp="1"/>
          </p:cNvSpPr>
          <p:nvPr>
            <p:ph type="pic" sz="quarter" idx="13" hasCustomPrompt="1"/>
          </p:nvPr>
        </p:nvSpPr>
        <p:spPr>
          <a:xfrm>
            <a:off x="795016" y="838899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0" name="Picture Placeholder 13"/>
          <p:cNvSpPr>
            <a:spLocks noGrp="1"/>
          </p:cNvSpPr>
          <p:nvPr>
            <p:ph type="pic" sz="quarter" idx="14" hasCustomPrompt="1"/>
          </p:nvPr>
        </p:nvSpPr>
        <p:spPr>
          <a:xfrm>
            <a:off x="71958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1" name="Picture Placeholder 13"/>
          <p:cNvSpPr>
            <a:spLocks noGrp="1"/>
          </p:cNvSpPr>
          <p:nvPr>
            <p:ph type="pic" sz="quarter" idx="15" hasCustomPrompt="1"/>
          </p:nvPr>
        </p:nvSpPr>
        <p:spPr>
          <a:xfrm>
            <a:off x="132156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2" name="Picture Placeholder 13"/>
          <p:cNvSpPr>
            <a:spLocks noGrp="1"/>
          </p:cNvSpPr>
          <p:nvPr>
            <p:ph type="pic" sz="quarter" idx="16" hasCustomPrompt="1"/>
          </p:nvPr>
        </p:nvSpPr>
        <p:spPr>
          <a:xfrm>
            <a:off x="19616416" y="295432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3" name="Picture Placeholder 13"/>
          <p:cNvSpPr>
            <a:spLocks noGrp="1"/>
          </p:cNvSpPr>
          <p:nvPr>
            <p:ph type="pic" sz="quarter" idx="17" hasCustomPrompt="1"/>
          </p:nvPr>
        </p:nvSpPr>
        <p:spPr>
          <a:xfrm>
            <a:off x="132156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4" name="Picture Placeholder 13"/>
          <p:cNvSpPr>
            <a:spLocks noGrp="1"/>
          </p:cNvSpPr>
          <p:nvPr>
            <p:ph type="pic" sz="quarter" idx="18" hasCustomPrompt="1"/>
          </p:nvPr>
        </p:nvSpPr>
        <p:spPr>
          <a:xfrm>
            <a:off x="19616416" y="838200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63036488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07730" y="-1"/>
            <a:ext cx="24215945" cy="13973041"/>
          </a:xfrm>
          <a:custGeom>
            <a:avLst/>
            <a:gdLst>
              <a:gd name="connsiteX0" fmla="*/ 0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0 w 24323675"/>
              <a:gd name="connsiteY4" fmla="*/ 0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4477407 w 24323675"/>
              <a:gd name="connsiteY4"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2837793 w 24323675"/>
              <a:gd name="connsiteY4" fmla="*/ 5044966 h 13716000"/>
              <a:gd name="connsiteX5" fmla="*/ 4477407 w 24323675"/>
              <a:gd name="connsiteY5"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77407 w 24323675"/>
              <a:gd name="connsiteY5" fmla="*/ 31531 h 13716000"/>
              <a:gd name="connsiteX0" fmla="*/ 4445876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45876 w 24323675"/>
              <a:gd name="connsiteY5" fmla="*/ 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23675" h="13716000">
                <a:moveTo>
                  <a:pt x="4445876" y="0"/>
                </a:moveTo>
                <a:lnTo>
                  <a:pt x="24323675" y="0"/>
                </a:lnTo>
                <a:lnTo>
                  <a:pt x="24323675" y="13716000"/>
                </a:lnTo>
                <a:lnTo>
                  <a:pt x="0" y="13716000"/>
                </a:lnTo>
                <a:lnTo>
                  <a:pt x="15891641" y="8071945"/>
                </a:lnTo>
                <a:lnTo>
                  <a:pt x="4445876" y="0"/>
                </a:lnTo>
                <a:close/>
              </a:path>
            </a:pathLst>
          </a:custGeom>
          <a:effectLst>
            <a:outerShdw blurRad="393700" dist="38100" dir="2700000" algn="tl" rotWithShape="0">
              <a:prstClr val="black"/>
            </a:outerShdw>
          </a:effectLst>
        </p:spPr>
        <p:txBody>
          <a:bodyPr/>
          <a:lstStyle/>
          <a:p>
            <a:endParaRPr lang="th-TH" dirty="0"/>
          </a:p>
        </p:txBody>
      </p:sp>
    </p:spTree>
    <p:extLst>
      <p:ext uri="{BB962C8B-B14F-4D97-AF65-F5344CB8AC3E}">
        <p14:creationId xmlns:p14="http://schemas.microsoft.com/office/powerpoint/2010/main" val="418665139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76200"/>
            <a:ext cx="13304837" cy="13955783"/>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4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3094037" y="118426"/>
            <a:ext cx="5901154" cy="5335121"/>
          </a:xfrm>
          <a:prstGeom prst="triangle">
            <a:avLst/>
          </a:prstGeom>
        </p:spPr>
        <p:txBody>
          <a:bodyPr/>
          <a:lstStyle/>
          <a:p>
            <a:endParaRPr lang="th-TH"/>
          </a:p>
        </p:txBody>
      </p:sp>
      <p:sp>
        <p:nvSpPr>
          <p:cNvPr id="3" name="ตัวแทนรูปภาพ 21"/>
          <p:cNvSpPr>
            <a:spLocks noGrp="1"/>
          </p:cNvSpPr>
          <p:nvPr>
            <p:ph type="pic" sz="quarter" idx="11"/>
          </p:nvPr>
        </p:nvSpPr>
        <p:spPr>
          <a:xfrm>
            <a:off x="-30163"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2"/>
          </p:nvPr>
        </p:nvSpPr>
        <p:spPr>
          <a:xfrm>
            <a:off x="4618037" y="5942479"/>
            <a:ext cx="8766827" cy="7925921"/>
          </a:xfrm>
          <a:prstGeom prst="triangle">
            <a:avLst/>
          </a:prstGeom>
        </p:spPr>
        <p:txBody>
          <a:bodyPr/>
          <a:lstStyle/>
          <a:p>
            <a:endParaRPr lang="th-TH"/>
          </a:p>
        </p:txBody>
      </p:sp>
      <p:sp>
        <p:nvSpPr>
          <p:cNvPr id="5" name="ตัวแทนรูปภาพ 21"/>
          <p:cNvSpPr>
            <a:spLocks noGrp="1"/>
          </p:cNvSpPr>
          <p:nvPr>
            <p:ph type="pic" sz="quarter" idx="13"/>
          </p:nvPr>
        </p:nvSpPr>
        <p:spPr>
          <a:xfrm>
            <a:off x="3060283" y="5671653"/>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6" name="ตัวแทนรูปภาพ 21"/>
          <p:cNvSpPr>
            <a:spLocks noGrp="1"/>
          </p:cNvSpPr>
          <p:nvPr>
            <p:ph type="pic" sz="quarter" idx="17"/>
          </p:nvPr>
        </p:nvSpPr>
        <p:spPr>
          <a:xfrm>
            <a:off x="6294437"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Tree>
    <p:extLst>
      <p:ext uri="{BB962C8B-B14F-4D97-AF65-F5344CB8AC3E}">
        <p14:creationId xmlns:p14="http://schemas.microsoft.com/office/powerpoint/2010/main" val="733203442"/>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6019800"/>
            <a:ext cx="24323675" cy="7718426"/>
          </a:xfrm>
          <a:prstGeom prst="rect">
            <a:avLst/>
          </a:prstGeom>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4905036" y="0"/>
            <a:ext cx="9418639" cy="9220200"/>
          </a:xfrm>
          <a:prstGeom prst="rect">
            <a:avLst/>
          </a:prstGeom>
        </p:spPr>
        <p:txBody>
          <a:bodyPr/>
          <a:lstStyle/>
          <a:p>
            <a:endParaRPr lang="th-TH"/>
          </a:p>
        </p:txBody>
      </p:sp>
      <p:sp>
        <p:nvSpPr>
          <p:cNvPr id="5" name="ตัวแทนรูปภาพ 2"/>
          <p:cNvSpPr>
            <a:spLocks noGrp="1"/>
          </p:cNvSpPr>
          <p:nvPr>
            <p:ph type="pic" sz="quarter" idx="11"/>
          </p:nvPr>
        </p:nvSpPr>
        <p:spPr>
          <a:xfrm>
            <a:off x="5456237" y="0"/>
            <a:ext cx="9418639" cy="9220200"/>
          </a:xfrm>
          <a:prstGeom prst="rect">
            <a:avLst/>
          </a:prstGeom>
        </p:spPr>
        <p:txBody>
          <a:bodyPr/>
          <a:lstStyle/>
          <a:p>
            <a:endParaRPr lang="th-TH"/>
          </a:p>
        </p:txBody>
      </p:sp>
    </p:spTree>
    <p:extLst>
      <p:ext uri="{BB962C8B-B14F-4D97-AF65-F5344CB8AC3E}">
        <p14:creationId xmlns:p14="http://schemas.microsoft.com/office/powerpoint/2010/main" val="159308036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4"/>
          </p:nvPr>
        </p:nvSpPr>
        <p:spPr>
          <a:xfrm>
            <a:off x="9634652"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5"/>
          </p:nvPr>
        </p:nvSpPr>
        <p:spPr>
          <a:xfrm>
            <a:off x="0"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6"/>
          </p:nvPr>
        </p:nvSpPr>
        <p:spPr>
          <a:xfrm>
            <a:off x="4817326"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7"/>
          </p:nvPr>
        </p:nvSpPr>
        <p:spPr>
          <a:xfrm>
            <a:off x="0" y="-152400"/>
            <a:ext cx="14451978" cy="990785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2400222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4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70215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702155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6"/>
          </p:nvPr>
        </p:nvSpPr>
        <p:spPr>
          <a:xfrm>
            <a:off x="8133251" y="0"/>
            <a:ext cx="8096421" cy="70215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7"/>
          </p:nvPr>
        </p:nvSpPr>
        <p:spPr>
          <a:xfrm>
            <a:off x="16229672" y="-1"/>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8"/>
          </p:nvPr>
        </p:nvSpPr>
        <p:spPr>
          <a:xfrm>
            <a:off x="-9817" y="-1"/>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702155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05429003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5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68580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68580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685800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3136669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6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0" y="6989956"/>
            <a:ext cx="6312674" cy="680224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1"/>
          </p:nvPr>
        </p:nvSpPr>
        <p:spPr>
          <a:xfrm>
            <a:off x="6613214" y="-76200"/>
            <a:ext cx="5608522" cy="138684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2"/>
          </p:nvPr>
        </p:nvSpPr>
        <p:spPr>
          <a:xfrm>
            <a:off x="0" y="-76199"/>
            <a:ext cx="6312674" cy="6646126"/>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5882568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7_ส่วนหัวของส่วน">
    <p:spTree>
      <p:nvGrpSpPr>
        <p:cNvPr id="1" name=""/>
        <p:cNvGrpSpPr/>
        <p:nvPr/>
      </p:nvGrpSpPr>
      <p:grpSpPr>
        <a:xfrm>
          <a:off x="0" y="0"/>
          <a:ext cx="0" cy="0"/>
          <a:chOff x="0" y="0"/>
          <a:chExt cx="0" cy="0"/>
        </a:xfrm>
      </p:grpSpPr>
      <p:sp>
        <p:nvSpPr>
          <p:cNvPr id="8" name="Picture Placeholder 13"/>
          <p:cNvSpPr>
            <a:spLocks noGrp="1"/>
          </p:cNvSpPr>
          <p:nvPr>
            <p:ph type="pic" sz="quarter" idx="21"/>
          </p:nvPr>
        </p:nvSpPr>
        <p:spPr>
          <a:xfrm>
            <a:off x="-30164" y="-120869"/>
            <a:ext cx="5745853" cy="140518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2"/>
          </p:nvPr>
        </p:nvSpPr>
        <p:spPr>
          <a:xfrm>
            <a:off x="5761037" y="-152400"/>
            <a:ext cx="5715000" cy="1397639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3"/>
          </p:nvPr>
        </p:nvSpPr>
        <p:spPr>
          <a:xfrm>
            <a:off x="11476037" y="-120869"/>
            <a:ext cx="5715000" cy="1397639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33151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8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8308200"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9"/>
          </p:nvPr>
        </p:nvSpPr>
        <p:spPr>
          <a:xfrm>
            <a:off x="16616401"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10619808"/>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9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0" y="3810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0866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57218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4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3703637" y="87946"/>
            <a:ext cx="5901154" cy="5335121"/>
          </a:xfrm>
          <a:prstGeom prst="triangle">
            <a:avLst/>
          </a:prstGeom>
        </p:spPr>
        <p:txBody>
          <a:bodyPr/>
          <a:lstStyle/>
          <a:p>
            <a:endParaRPr lang="th-TH"/>
          </a:p>
        </p:txBody>
      </p:sp>
      <p:sp>
        <p:nvSpPr>
          <p:cNvPr id="3" name="ตัวแทนรูปภาพ 21"/>
          <p:cNvSpPr>
            <a:spLocks noGrp="1"/>
          </p:cNvSpPr>
          <p:nvPr>
            <p:ph type="pic" sz="quarter" idx="11"/>
          </p:nvPr>
        </p:nvSpPr>
        <p:spPr>
          <a:xfrm>
            <a:off x="579437" y="-3048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4" name="ตัวแทนรูปภาพ 21"/>
          <p:cNvSpPr>
            <a:spLocks noGrp="1"/>
          </p:cNvSpPr>
          <p:nvPr>
            <p:ph type="pic" sz="quarter" idx="13"/>
          </p:nvPr>
        </p:nvSpPr>
        <p:spPr>
          <a:xfrm>
            <a:off x="3669883" y="5641173"/>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
        <p:nvSpPr>
          <p:cNvPr id="5" name="ตัวแทนรูปภาพ 21"/>
          <p:cNvSpPr>
            <a:spLocks noGrp="1"/>
          </p:cNvSpPr>
          <p:nvPr>
            <p:ph type="pic" sz="quarter" idx="17"/>
          </p:nvPr>
        </p:nvSpPr>
        <p:spPr>
          <a:xfrm>
            <a:off x="6904037" y="-3048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p:spPr>
        <p:txBody>
          <a:bodyPr/>
          <a:lstStyle/>
          <a:p>
            <a:endParaRPr lang="th-TH"/>
          </a:p>
        </p:txBody>
      </p:sp>
    </p:spTree>
    <p:extLst>
      <p:ext uri="{BB962C8B-B14F-4D97-AF65-F5344CB8AC3E}">
        <p14:creationId xmlns:p14="http://schemas.microsoft.com/office/powerpoint/2010/main" val="42168585"/>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0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12199434" y="6999248"/>
            <a:ext cx="12178216"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0" y="6999248"/>
            <a:ext cx="12199434"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0"/>
          </p:nvPr>
        </p:nvSpPr>
        <p:spPr>
          <a:xfrm>
            <a:off x="12199434" y="-76200"/>
            <a:ext cx="12178216" cy="707544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301051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1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9"/>
          </p:nvPr>
        </p:nvSpPr>
        <p:spPr>
          <a:xfrm>
            <a:off x="18323376" y="9217469"/>
            <a:ext cx="6054274" cy="4585885"/>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18323376" y="-76200"/>
            <a:ext cx="6054274" cy="904752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11933237" y="-76199"/>
            <a:ext cx="6002725" cy="457459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11933237" y="4832026"/>
            <a:ext cx="6002725" cy="904752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1572036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2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6"/>
          </p:nvPr>
        </p:nvSpPr>
        <p:spPr>
          <a:xfrm>
            <a:off x="-1" y="7239000"/>
            <a:ext cx="24377651"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1119764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5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36555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612986380"/>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9342437" y="1351107"/>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74150116"/>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_ภาพนิ่งชื่อเรื่อง">
    <p:spTree>
      <p:nvGrpSpPr>
        <p:cNvPr id="1" name=""/>
        <p:cNvGrpSpPr/>
        <p:nvPr/>
      </p:nvGrpSpPr>
      <p:grpSpPr>
        <a:xfrm>
          <a:off x="0" y="0"/>
          <a:ext cx="0" cy="0"/>
          <a:chOff x="0" y="0"/>
          <a:chExt cx="0" cy="0"/>
        </a:xfrm>
      </p:grpSpPr>
      <p:sp>
        <p:nvSpPr>
          <p:cNvPr id="4" name="ตัวแทนรูปภาพ 5"/>
          <p:cNvSpPr>
            <a:spLocks noGrp="1"/>
          </p:cNvSpPr>
          <p:nvPr>
            <p:ph type="pic" sz="quarter" idx="4294967295"/>
          </p:nvPr>
        </p:nvSpPr>
        <p:spPr>
          <a:xfrm>
            <a:off x="11735593" y="3352800"/>
            <a:ext cx="10591800" cy="5943600"/>
          </a:xfrm>
          <a:prstGeom prst="rect">
            <a:avLst/>
          </a:prstGeom>
        </p:spPr>
      </p:sp>
    </p:spTree>
    <p:extLst>
      <p:ext uri="{BB962C8B-B14F-4D97-AF65-F5344CB8AC3E}">
        <p14:creationId xmlns:p14="http://schemas.microsoft.com/office/powerpoint/2010/main" val="288452469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7_ภาพนิ่งชื่อเรื่อง">
    <p:spTree>
      <p:nvGrpSpPr>
        <p:cNvPr id="1" name=""/>
        <p:cNvGrpSpPr/>
        <p:nvPr/>
      </p:nvGrpSpPr>
      <p:grpSpPr>
        <a:xfrm>
          <a:off x="0" y="0"/>
          <a:ext cx="0" cy="0"/>
          <a:chOff x="0" y="0"/>
          <a:chExt cx="0" cy="0"/>
        </a:xfrm>
      </p:grpSpPr>
      <p:sp>
        <p:nvSpPr>
          <p:cNvPr id="3" name="Picture Placeholder 6"/>
          <p:cNvSpPr>
            <a:spLocks noGrp="1"/>
          </p:cNvSpPr>
          <p:nvPr>
            <p:ph type="pic" sz="quarter" idx="4294967295"/>
          </p:nvPr>
        </p:nvSpPr>
        <p:spPr>
          <a:xfrm>
            <a:off x="8961437" y="3087758"/>
            <a:ext cx="6781800" cy="9067800"/>
          </a:xfrm>
          <a:prstGeom prst="rect">
            <a:avLst/>
          </a:prstGeom>
        </p:spPr>
      </p:sp>
    </p:spTree>
    <p:extLst>
      <p:ext uri="{BB962C8B-B14F-4D97-AF65-F5344CB8AC3E}">
        <p14:creationId xmlns:p14="http://schemas.microsoft.com/office/powerpoint/2010/main" val="2041904293"/>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0_ภาพนิ่งชื่อเรื่อง">
    <p:spTree>
      <p:nvGrpSpPr>
        <p:cNvPr id="1" name=""/>
        <p:cNvGrpSpPr/>
        <p:nvPr/>
      </p:nvGrpSpPr>
      <p:grpSpPr>
        <a:xfrm>
          <a:off x="0" y="0"/>
          <a:ext cx="0" cy="0"/>
          <a:chOff x="0" y="0"/>
          <a:chExt cx="0" cy="0"/>
        </a:xfrm>
      </p:grpSpPr>
      <p:sp>
        <p:nvSpPr>
          <p:cNvPr id="3" name="Picture Placeholder 1"/>
          <p:cNvSpPr>
            <a:spLocks noGrp="1"/>
          </p:cNvSpPr>
          <p:nvPr>
            <p:ph type="pic" sz="quarter" idx="4294967295"/>
          </p:nvPr>
        </p:nvSpPr>
        <p:spPr>
          <a:xfrm>
            <a:off x="2928936" y="3521388"/>
            <a:ext cx="6368338" cy="8305800"/>
          </a:xfrm>
          <a:prstGeom prst="rect">
            <a:avLst/>
          </a:prstGeom>
        </p:spPr>
      </p:sp>
    </p:spTree>
    <p:extLst>
      <p:ext uri="{BB962C8B-B14F-4D97-AF65-F5344CB8AC3E}">
        <p14:creationId xmlns:p14="http://schemas.microsoft.com/office/powerpoint/2010/main" val="204190429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0_ภาพนิ่งชื่อเรื่อง">
    <p:spTree>
      <p:nvGrpSpPr>
        <p:cNvPr id="1" name=""/>
        <p:cNvGrpSpPr/>
        <p:nvPr/>
      </p:nvGrpSpPr>
      <p:grpSpPr>
        <a:xfrm>
          <a:off x="0" y="0"/>
          <a:ext cx="0" cy="0"/>
          <a:chOff x="0" y="0"/>
          <a:chExt cx="0" cy="0"/>
        </a:xfrm>
      </p:grpSpPr>
      <p:sp>
        <p:nvSpPr>
          <p:cNvPr id="3" name="Picture Placeholder 3"/>
          <p:cNvSpPr>
            <a:spLocks noGrp="1"/>
          </p:cNvSpPr>
          <p:nvPr>
            <p:ph type="pic" sz="quarter" idx="4294967295"/>
          </p:nvPr>
        </p:nvSpPr>
        <p:spPr>
          <a:xfrm>
            <a:off x="11095037" y="3810000"/>
            <a:ext cx="10287000" cy="6477000"/>
          </a:xfrm>
          <a:prstGeom prst="rect">
            <a:avLst/>
          </a:prstGeom>
        </p:spPr>
      </p:sp>
    </p:spTree>
    <p:extLst>
      <p:ext uri="{BB962C8B-B14F-4D97-AF65-F5344CB8AC3E}">
        <p14:creationId xmlns:p14="http://schemas.microsoft.com/office/powerpoint/2010/main" val="20419042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5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0"/>
          </p:nvPr>
        </p:nvSpPr>
        <p:spPr>
          <a:xfrm>
            <a:off x="4008437" y="13716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2"/>
          </p:nvPr>
        </p:nvSpPr>
        <p:spPr>
          <a:xfrm>
            <a:off x="4008437" y="7199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859051651"/>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52_ภาพนิ่งชื่อเรื่อง">
    <p:spTree>
      <p:nvGrpSpPr>
        <p:cNvPr id="1" name=""/>
        <p:cNvGrpSpPr/>
        <p:nvPr/>
      </p:nvGrpSpPr>
      <p:grpSpPr>
        <a:xfrm>
          <a:off x="0" y="0"/>
          <a:ext cx="0" cy="0"/>
          <a:chOff x="0" y="0"/>
          <a:chExt cx="0" cy="0"/>
        </a:xfrm>
      </p:grpSpPr>
      <p:sp>
        <p:nvSpPr>
          <p:cNvPr id="5" name="Picture Placeholder 1"/>
          <p:cNvSpPr>
            <a:spLocks noGrp="1"/>
          </p:cNvSpPr>
          <p:nvPr>
            <p:ph type="pic" sz="quarter" idx="4294967295"/>
          </p:nvPr>
        </p:nvSpPr>
        <p:spPr>
          <a:xfrm>
            <a:off x="2520661" y="3444706"/>
            <a:ext cx="4572000" cy="8077200"/>
          </a:xfrm>
          <a:prstGeom prst="rect">
            <a:avLst/>
          </a:prstGeom>
        </p:spPr>
      </p:sp>
    </p:spTree>
    <p:extLst>
      <p:ext uri="{BB962C8B-B14F-4D97-AF65-F5344CB8AC3E}">
        <p14:creationId xmlns:p14="http://schemas.microsoft.com/office/powerpoint/2010/main" val="2057642978"/>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3_ภาพนิ่งชื่อเรื่อง">
    <p:spTree>
      <p:nvGrpSpPr>
        <p:cNvPr id="1" name=""/>
        <p:cNvGrpSpPr/>
        <p:nvPr/>
      </p:nvGrpSpPr>
      <p:grpSpPr>
        <a:xfrm>
          <a:off x="0" y="0"/>
          <a:ext cx="0" cy="0"/>
          <a:chOff x="0" y="0"/>
          <a:chExt cx="0" cy="0"/>
        </a:xfrm>
      </p:grpSpPr>
      <p:sp>
        <p:nvSpPr>
          <p:cNvPr id="3" name="Picture Placeholder 2"/>
          <p:cNvSpPr>
            <a:spLocks noGrp="1"/>
          </p:cNvSpPr>
          <p:nvPr>
            <p:ph type="pic" sz="quarter" idx="4294967295"/>
          </p:nvPr>
        </p:nvSpPr>
        <p:spPr>
          <a:xfrm>
            <a:off x="15667037" y="3465756"/>
            <a:ext cx="4572000" cy="8077200"/>
          </a:xfrm>
          <a:prstGeom prst="rect">
            <a:avLst/>
          </a:prstGeom>
        </p:spPr>
      </p:sp>
    </p:spTree>
    <p:extLst>
      <p:ext uri="{BB962C8B-B14F-4D97-AF65-F5344CB8AC3E}">
        <p14:creationId xmlns:p14="http://schemas.microsoft.com/office/powerpoint/2010/main" val="1644057448"/>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4_ภาพนิ่งชื่อเรื่อง">
    <p:spTree>
      <p:nvGrpSpPr>
        <p:cNvPr id="1" name=""/>
        <p:cNvGrpSpPr/>
        <p:nvPr/>
      </p:nvGrpSpPr>
      <p:grpSpPr>
        <a:xfrm>
          <a:off x="0" y="0"/>
          <a:ext cx="0" cy="0"/>
          <a:chOff x="0" y="0"/>
          <a:chExt cx="0" cy="0"/>
        </a:xfrm>
      </p:grpSpPr>
      <p:sp>
        <p:nvSpPr>
          <p:cNvPr id="4" name="Picture Placeholder 2"/>
          <p:cNvSpPr>
            <a:spLocks noGrp="1"/>
          </p:cNvSpPr>
          <p:nvPr>
            <p:ph type="pic" sz="quarter" idx="4294967295"/>
          </p:nvPr>
        </p:nvSpPr>
        <p:spPr>
          <a:xfrm>
            <a:off x="15667037" y="3450050"/>
            <a:ext cx="4572000" cy="8077200"/>
          </a:xfrm>
          <a:prstGeom prst="rect">
            <a:avLst/>
          </a:prstGeom>
        </p:spPr>
      </p:sp>
      <p:sp>
        <p:nvSpPr>
          <p:cNvPr id="5" name="Picture Placeholder 1"/>
          <p:cNvSpPr>
            <a:spLocks noGrp="1"/>
          </p:cNvSpPr>
          <p:nvPr>
            <p:ph type="pic" sz="quarter" idx="4294967295"/>
          </p:nvPr>
        </p:nvSpPr>
        <p:spPr>
          <a:xfrm>
            <a:off x="4120861" y="3429000"/>
            <a:ext cx="4572000" cy="8077200"/>
          </a:xfrm>
          <a:prstGeom prst="rect">
            <a:avLst/>
          </a:prstGeom>
        </p:spPr>
      </p:sp>
    </p:spTree>
    <p:extLst>
      <p:ext uri="{BB962C8B-B14F-4D97-AF65-F5344CB8AC3E}">
        <p14:creationId xmlns:p14="http://schemas.microsoft.com/office/powerpoint/2010/main" val="1644057448"/>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55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4057448"/>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9_ภาพนิ่งชื่อเรื่อง">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24377650" cy="14097000"/>
          </a:xfrm>
          <a:prstGeom prst="rect">
            <a:avLst/>
          </a:prstGeom>
          <a:solidFill>
            <a:schemeClr val="tx1">
              <a:alpha val="80000"/>
            </a:schemeClr>
          </a:solidFill>
        </p:spPr>
        <p:txBody>
          <a:bodyPr>
            <a:normAutofit/>
          </a:bodyPr>
          <a:lstStyle>
            <a:lvl1pPr>
              <a:defRPr sz="2400"/>
            </a:lvl1pPr>
          </a:lstStyle>
          <a:p>
            <a:endParaRPr lang="en-US"/>
          </a:p>
        </p:txBody>
      </p:sp>
    </p:spTree>
    <p:extLst>
      <p:ext uri="{BB962C8B-B14F-4D97-AF65-F5344CB8AC3E}">
        <p14:creationId xmlns:p14="http://schemas.microsoft.com/office/powerpoint/2010/main" val="889402464"/>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6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17"/>
          </p:nvPr>
        </p:nvSpPr>
        <p:spPr>
          <a:xfrm>
            <a:off x="8308200" y="7521498"/>
            <a:ext cx="7761249" cy="6423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8"/>
          </p:nvPr>
        </p:nvSpPr>
        <p:spPr>
          <a:xfrm>
            <a:off x="-1" y="7521498"/>
            <a:ext cx="7761249" cy="6423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9"/>
          </p:nvPr>
        </p:nvSpPr>
        <p:spPr>
          <a:xfrm>
            <a:off x="16616401" y="7521498"/>
            <a:ext cx="7761249" cy="6423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65786512"/>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9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18"/>
          </p:nvPr>
        </p:nvSpPr>
        <p:spPr>
          <a:xfrm>
            <a:off x="2865437" y="6172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9"/>
          </p:nvPr>
        </p:nvSpPr>
        <p:spPr>
          <a:xfrm>
            <a:off x="9213888" y="6172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0"/>
          </p:nvPr>
        </p:nvSpPr>
        <p:spPr>
          <a:xfrm>
            <a:off x="15538488" y="6172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908859776"/>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0_ภาพนิ่งชื่อเรื่อง">
    <p:spTree>
      <p:nvGrpSpPr>
        <p:cNvPr id="1" name=""/>
        <p:cNvGrpSpPr/>
        <p:nvPr/>
      </p:nvGrpSpPr>
      <p:grpSpPr>
        <a:xfrm>
          <a:off x="0" y="0"/>
          <a:ext cx="0" cy="0"/>
          <a:chOff x="0" y="0"/>
          <a:chExt cx="0" cy="0"/>
        </a:xfrm>
      </p:grpSpPr>
      <p:sp>
        <p:nvSpPr>
          <p:cNvPr id="3" name="Picture Placeholder 13"/>
          <p:cNvSpPr>
            <a:spLocks noGrp="1"/>
          </p:cNvSpPr>
          <p:nvPr>
            <p:ph type="pic" sz="quarter" idx="18"/>
          </p:nvPr>
        </p:nvSpPr>
        <p:spPr>
          <a:xfrm>
            <a:off x="2941637" y="2743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9"/>
          </p:nvPr>
        </p:nvSpPr>
        <p:spPr>
          <a:xfrm>
            <a:off x="9290088" y="2743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0"/>
          </p:nvPr>
        </p:nvSpPr>
        <p:spPr>
          <a:xfrm>
            <a:off x="15614688" y="27432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1"/>
          </p:nvPr>
        </p:nvSpPr>
        <p:spPr>
          <a:xfrm>
            <a:off x="6165888" y="79248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2"/>
          </p:nvPr>
        </p:nvSpPr>
        <p:spPr>
          <a:xfrm>
            <a:off x="12490488" y="7924800"/>
            <a:ext cx="5919749" cy="489910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321410242"/>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7_ภาพนิ่งชื่อเรื่อง">
    <p:spTree>
      <p:nvGrpSpPr>
        <p:cNvPr id="1" name=""/>
        <p:cNvGrpSpPr/>
        <p:nvPr/>
      </p:nvGrpSpPr>
      <p:grpSpPr>
        <a:xfrm>
          <a:off x="0" y="0"/>
          <a:ext cx="0" cy="0"/>
          <a:chOff x="0" y="0"/>
          <a:chExt cx="0" cy="0"/>
        </a:xfrm>
      </p:grpSpPr>
      <p:sp>
        <p:nvSpPr>
          <p:cNvPr id="8"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0" y="2764735"/>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tx1">
              <a:alpha val="80000"/>
            </a:schemeClr>
          </a:solidFill>
        </p:spPr>
        <p:txBody>
          <a:bodyPr wrap="square">
            <a:noAutofit/>
          </a:bodyPr>
          <a:lstStyle>
            <a:lvl1pPr>
              <a:defRPr sz="1600"/>
            </a:lvl1pPr>
          </a:lstStyle>
          <a:p>
            <a:pPr lvl="0"/>
            <a:endParaRPr lang="en-US" noProof="0"/>
          </a:p>
        </p:txBody>
      </p:sp>
      <p:sp>
        <p:nvSpPr>
          <p:cNvPr id="3" name="Picture Placeholder 4">
            <a:extLst>
              <a:ext uri="{FF2B5EF4-FFF2-40B4-BE49-F238E27FC236}">
                <a16:creationId xmlns="" xmlns:a16="http://schemas.microsoft.com/office/drawing/2014/main" id="{3EB09AAE-0DB1-43A2-A5DB-E2B844558742}"/>
              </a:ext>
            </a:extLst>
          </p:cNvPr>
          <p:cNvSpPr>
            <a:spLocks noGrp="1"/>
          </p:cNvSpPr>
          <p:nvPr>
            <p:ph type="pic" sz="quarter" idx="11"/>
          </p:nvPr>
        </p:nvSpPr>
        <p:spPr>
          <a:xfrm>
            <a:off x="9571037" y="2764735"/>
            <a:ext cx="8961437" cy="93510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tx1">
              <a:alpha val="80000"/>
            </a:schemeClr>
          </a:solidFill>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39243013"/>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8_ภาพนิ่งชื่อเรื่อง">
    <p:spTree>
      <p:nvGrpSpPr>
        <p:cNvPr id="1" name=""/>
        <p:cNvGrpSpPr/>
        <p:nvPr/>
      </p:nvGrpSpPr>
      <p:grpSpPr>
        <a:xfrm>
          <a:off x="0" y="0"/>
          <a:ext cx="0" cy="0"/>
          <a:chOff x="0" y="0"/>
          <a:chExt cx="0" cy="0"/>
        </a:xfrm>
      </p:grpSpPr>
      <p:sp>
        <p:nvSpPr>
          <p:cNvPr id="2"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3170237" y="3352800"/>
            <a:ext cx="7793037" cy="8131865"/>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tx1">
              <a:alpha val="80000"/>
            </a:schemeClr>
          </a:solidFill>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419323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6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0"/>
          </p:nvPr>
        </p:nvSpPr>
        <p:spPr>
          <a:xfrm>
            <a:off x="3703637" y="12192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1"/>
          </p:nvPr>
        </p:nvSpPr>
        <p:spPr>
          <a:xfrm>
            <a:off x="8885237" y="4114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
        <p:nvSpPr>
          <p:cNvPr id="4" name="Picture Placeholder 12"/>
          <p:cNvSpPr>
            <a:spLocks noGrp="1" noChangeAspect="1"/>
          </p:cNvSpPr>
          <p:nvPr>
            <p:ph type="pic" sz="quarter" idx="12"/>
          </p:nvPr>
        </p:nvSpPr>
        <p:spPr>
          <a:xfrm>
            <a:off x="3703637" y="70470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57357261"/>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5_ภาพนิ่งชื่อเรื่อง">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0" y="0"/>
            <a:ext cx="24377650" cy="6955971"/>
          </a:xfrm>
          <a:prstGeom prst="rect">
            <a:avLst/>
          </a:prstGeom>
          <a:solidFill>
            <a:schemeClr val="tx1">
              <a:alpha val="80000"/>
            </a:schemeClr>
          </a:solidFill>
        </p:spPr>
        <p:txBody>
          <a:bodyPr>
            <a:normAutofit/>
          </a:bodyPr>
          <a:lstStyle>
            <a:lvl1pPr>
              <a:defRPr sz="2400"/>
            </a:lvl1pPr>
          </a:lstStyle>
          <a:p>
            <a:endParaRPr lang="en-US"/>
          </a:p>
        </p:txBody>
      </p:sp>
    </p:spTree>
    <p:extLst>
      <p:ext uri="{BB962C8B-B14F-4D97-AF65-F5344CB8AC3E}">
        <p14:creationId xmlns:p14="http://schemas.microsoft.com/office/powerpoint/2010/main" val="42902019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1_ภาพนิ่งชื่อเรื่อง">
    <p:spTree>
      <p:nvGrpSpPr>
        <p:cNvPr id="1" name=""/>
        <p:cNvGrpSpPr/>
        <p:nvPr/>
      </p:nvGrpSpPr>
      <p:grpSpPr>
        <a:xfrm>
          <a:off x="0" y="0"/>
          <a:ext cx="0" cy="0"/>
          <a:chOff x="0" y="0"/>
          <a:chExt cx="0" cy="0"/>
        </a:xfrm>
      </p:grpSpPr>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960437" y="2484113"/>
            <a:ext cx="10061578" cy="9487514"/>
          </a:xfrm>
          <a:prstGeom prst="diamond">
            <a:avLst/>
          </a:prstGeom>
          <a:solidFill>
            <a:schemeClr val="tx1">
              <a:alpha val="51000"/>
            </a:schemeClr>
          </a:solidFill>
        </p:spPr>
        <p:txBody>
          <a:bodyPr/>
          <a:lstStyle>
            <a:lvl1pPr>
              <a:defRPr sz="1600"/>
            </a:lvl1pPr>
          </a:lstStyle>
          <a:p>
            <a:pPr lvl="0"/>
            <a:endParaRPr lang="id-ID" noProof="0"/>
          </a:p>
        </p:txBody>
      </p:sp>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8351837" y="1989427"/>
            <a:ext cx="5486400" cy="5173373"/>
          </a:xfrm>
          <a:prstGeom prst="diamond">
            <a:avLst/>
          </a:prstGeom>
          <a:solidFill>
            <a:schemeClr val="tx1">
              <a:alpha val="51000"/>
            </a:schemeClr>
          </a:solidFill>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14"/>
          </p:nvPr>
        </p:nvSpPr>
        <p:spPr>
          <a:xfrm>
            <a:off x="8351837" y="7323427"/>
            <a:ext cx="5486400" cy="5173373"/>
          </a:xfrm>
          <a:prstGeom prst="diamond">
            <a:avLst/>
          </a:prstGeom>
          <a:solidFill>
            <a:schemeClr val="tx1">
              <a:alpha val="51000"/>
            </a:schemeClr>
          </a:solidFill>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15"/>
          </p:nvPr>
        </p:nvSpPr>
        <p:spPr>
          <a:xfrm>
            <a:off x="11171237" y="4648200"/>
            <a:ext cx="5486400" cy="5173373"/>
          </a:xfrm>
          <a:prstGeom prst="diamond">
            <a:avLst/>
          </a:prstGeom>
          <a:solidFill>
            <a:schemeClr val="tx1">
              <a:alpha val="51000"/>
            </a:schemeClr>
          </a:solidFill>
        </p:spPr>
        <p:txBody>
          <a:bodyPr/>
          <a:lstStyle>
            <a:lvl1pPr>
              <a:defRPr sz="1600"/>
            </a:lvl1pPr>
          </a:lstStyle>
          <a:p>
            <a:pPr lvl="0"/>
            <a:endParaRPr lang="id-ID" noProof="0"/>
          </a:p>
        </p:txBody>
      </p:sp>
    </p:spTree>
    <p:extLst>
      <p:ext uri="{BB962C8B-B14F-4D97-AF65-F5344CB8AC3E}">
        <p14:creationId xmlns:p14="http://schemas.microsoft.com/office/powerpoint/2010/main" val="392558186"/>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6_ภาพนิ่งชื่อเรื่อง">
    <p:spTree>
      <p:nvGrpSpPr>
        <p:cNvPr id="1" name=""/>
        <p:cNvGrpSpPr/>
        <p:nvPr/>
      </p:nvGrpSpPr>
      <p:grpSpPr>
        <a:xfrm>
          <a:off x="0" y="0"/>
          <a:ext cx="0" cy="0"/>
          <a:chOff x="0" y="0"/>
          <a:chExt cx="0" cy="0"/>
        </a:xfrm>
      </p:grpSpPr>
      <p:sp>
        <p:nvSpPr>
          <p:cNvPr id="3"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1798637" y="2057400"/>
            <a:ext cx="10061578" cy="9487514"/>
          </a:xfrm>
          <a:prstGeom prst="diamond">
            <a:avLst/>
          </a:prstGeom>
          <a:solidFill>
            <a:schemeClr val="tx1">
              <a:alpha val="51000"/>
            </a:schemeClr>
          </a:solidFill>
        </p:spPr>
        <p:txBody>
          <a:bodyPr/>
          <a:lstStyle>
            <a:lvl1pPr>
              <a:defRPr sz="1600"/>
            </a:lvl1pPr>
          </a:lstStyle>
          <a:p>
            <a:pPr lvl="0"/>
            <a:endParaRPr lang="id-ID" noProof="0"/>
          </a:p>
        </p:txBody>
      </p:sp>
      <p:sp>
        <p:nvSpPr>
          <p:cNvPr id="4"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12082459" y="2018686"/>
            <a:ext cx="10061578" cy="9487514"/>
          </a:xfrm>
          <a:prstGeom prst="diamond">
            <a:avLst/>
          </a:prstGeom>
          <a:solidFill>
            <a:schemeClr val="tx1">
              <a:alpha val="51000"/>
            </a:schemeClr>
          </a:solidFill>
        </p:spPr>
        <p:txBody>
          <a:bodyPr/>
          <a:lstStyle>
            <a:lvl1pPr>
              <a:defRPr sz="1600"/>
            </a:lvl1pPr>
          </a:lstStyle>
          <a:p>
            <a:pPr lvl="0"/>
            <a:endParaRPr lang="id-ID" noProof="0"/>
          </a:p>
        </p:txBody>
      </p:sp>
    </p:spTree>
    <p:extLst>
      <p:ext uri="{BB962C8B-B14F-4D97-AF65-F5344CB8AC3E}">
        <p14:creationId xmlns:p14="http://schemas.microsoft.com/office/powerpoint/2010/main" val="861903497"/>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2_ภาพนิ่งชื่อเรื่อง">
    <p:spTree>
      <p:nvGrpSpPr>
        <p:cNvPr id="1" name=""/>
        <p:cNvGrpSpPr/>
        <p:nvPr/>
      </p:nvGrpSpPr>
      <p:grpSpPr>
        <a:xfrm>
          <a:off x="0" y="0"/>
          <a:ext cx="0" cy="0"/>
          <a:chOff x="0" y="0"/>
          <a:chExt cx="0" cy="0"/>
        </a:xfrm>
      </p:grpSpPr>
      <p:sp>
        <p:nvSpPr>
          <p:cNvPr id="5" name="Picture Placeholder 6">
            <a:extLst>
              <a:ext uri="{FF2B5EF4-FFF2-40B4-BE49-F238E27FC236}">
                <a16:creationId xmlns="" xmlns:a16="http://schemas.microsoft.com/office/drawing/2014/main" id="{A82B8E6D-5DED-4AB1-8853-CA9F6DBC26CB}"/>
              </a:ext>
            </a:extLst>
          </p:cNvPr>
          <p:cNvSpPr>
            <a:spLocks noGrp="1"/>
          </p:cNvSpPr>
          <p:nvPr>
            <p:ph type="pic" sz="quarter" idx="12"/>
          </p:nvPr>
        </p:nvSpPr>
        <p:spPr>
          <a:xfrm>
            <a:off x="3162200" y="1981200"/>
            <a:ext cx="7475637" cy="7049114"/>
          </a:xfrm>
          <a:prstGeom prst="diamond">
            <a:avLst/>
          </a:prstGeom>
          <a:solidFill>
            <a:schemeClr val="tx1">
              <a:alpha val="51000"/>
            </a:schemeClr>
          </a:solidFill>
        </p:spPr>
        <p:txBody>
          <a:bodyPr/>
          <a:lstStyle>
            <a:lvl1pPr>
              <a:defRPr sz="1600"/>
            </a:lvl1pPr>
          </a:lstStyle>
          <a:p>
            <a:pPr lvl="0"/>
            <a:endParaRPr lang="id-ID" noProof="0"/>
          </a:p>
        </p:txBody>
      </p:sp>
      <p:sp>
        <p:nvSpPr>
          <p:cNvPr id="6" name="Picture Placeholder 6">
            <a:extLst>
              <a:ext uri="{FF2B5EF4-FFF2-40B4-BE49-F238E27FC236}">
                <a16:creationId xmlns="" xmlns:a16="http://schemas.microsoft.com/office/drawing/2014/main" id="{A82B8E6D-5DED-4AB1-8853-CA9F6DBC26CB}"/>
              </a:ext>
            </a:extLst>
          </p:cNvPr>
          <p:cNvSpPr>
            <a:spLocks noGrp="1"/>
          </p:cNvSpPr>
          <p:nvPr>
            <p:ph type="pic" sz="quarter" idx="13"/>
          </p:nvPr>
        </p:nvSpPr>
        <p:spPr>
          <a:xfrm>
            <a:off x="6972200" y="5600086"/>
            <a:ext cx="7475637" cy="7049114"/>
          </a:xfrm>
          <a:prstGeom prst="diamond">
            <a:avLst/>
          </a:prstGeom>
          <a:solidFill>
            <a:schemeClr val="tx1">
              <a:alpha val="51000"/>
            </a:schemeClr>
          </a:solidFill>
        </p:spPr>
        <p:txBody>
          <a:bodyPr/>
          <a:lstStyle>
            <a:lvl1pPr>
              <a:defRPr sz="1600"/>
            </a:lvl1pPr>
          </a:lstStyle>
          <a:p>
            <a:pPr lvl="0"/>
            <a:endParaRPr lang="id-ID" noProof="0"/>
          </a:p>
        </p:txBody>
      </p:sp>
      <p:sp>
        <p:nvSpPr>
          <p:cNvPr id="7" name="Picture Placeholder 6">
            <a:extLst>
              <a:ext uri="{FF2B5EF4-FFF2-40B4-BE49-F238E27FC236}">
                <a16:creationId xmlns="" xmlns:a16="http://schemas.microsoft.com/office/drawing/2014/main" id="{A82B8E6D-5DED-4AB1-8853-CA9F6DBC26CB}"/>
              </a:ext>
            </a:extLst>
          </p:cNvPr>
          <p:cNvSpPr>
            <a:spLocks noGrp="1"/>
          </p:cNvSpPr>
          <p:nvPr>
            <p:ph type="pic" sz="quarter" idx="14"/>
          </p:nvPr>
        </p:nvSpPr>
        <p:spPr>
          <a:xfrm>
            <a:off x="10858400" y="1981200"/>
            <a:ext cx="7475637" cy="7049114"/>
          </a:xfrm>
          <a:prstGeom prst="diamond">
            <a:avLst/>
          </a:prstGeom>
          <a:solidFill>
            <a:schemeClr val="tx1">
              <a:alpha val="51000"/>
            </a:schemeClr>
          </a:solidFill>
        </p:spPr>
        <p:txBody>
          <a:bodyPr/>
          <a:lstStyle>
            <a:lvl1pPr>
              <a:defRPr sz="1600"/>
            </a:lvl1pPr>
          </a:lstStyle>
          <a:p>
            <a:pPr lvl="0"/>
            <a:endParaRPr lang="id-ID" noProof="0"/>
          </a:p>
        </p:txBody>
      </p:sp>
      <p:sp>
        <p:nvSpPr>
          <p:cNvPr id="8" name="Picture Placeholder 6">
            <a:extLst>
              <a:ext uri="{FF2B5EF4-FFF2-40B4-BE49-F238E27FC236}">
                <a16:creationId xmlns="" xmlns:a16="http://schemas.microsoft.com/office/drawing/2014/main" id="{A82B8E6D-5DED-4AB1-8853-CA9F6DBC26CB}"/>
              </a:ext>
            </a:extLst>
          </p:cNvPr>
          <p:cNvSpPr>
            <a:spLocks noGrp="1"/>
          </p:cNvSpPr>
          <p:nvPr>
            <p:ph type="pic" sz="quarter" idx="15"/>
          </p:nvPr>
        </p:nvSpPr>
        <p:spPr>
          <a:xfrm>
            <a:off x="14668400" y="5600086"/>
            <a:ext cx="7475637" cy="7049114"/>
          </a:xfrm>
          <a:prstGeom prst="diamond">
            <a:avLst/>
          </a:prstGeom>
          <a:solidFill>
            <a:schemeClr val="tx1">
              <a:alpha val="51000"/>
            </a:schemeClr>
          </a:solidFill>
        </p:spPr>
        <p:txBody>
          <a:bodyPr/>
          <a:lstStyle>
            <a:lvl1pPr>
              <a:defRPr sz="1600"/>
            </a:lvl1pPr>
          </a:lstStyle>
          <a:p>
            <a:pPr lvl="0"/>
            <a:endParaRPr lang="id-ID" noProof="0"/>
          </a:p>
        </p:txBody>
      </p:sp>
    </p:spTree>
    <p:extLst>
      <p:ext uri="{BB962C8B-B14F-4D97-AF65-F5344CB8AC3E}">
        <p14:creationId xmlns:p14="http://schemas.microsoft.com/office/powerpoint/2010/main" val="1525229568"/>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3_ภาพนิ่งชื่อเรื่อง">
    <p:spTree>
      <p:nvGrpSpPr>
        <p:cNvPr id="1" name=""/>
        <p:cNvGrpSpPr/>
        <p:nvPr/>
      </p:nvGrpSpPr>
      <p:grpSpPr>
        <a:xfrm>
          <a:off x="0" y="0"/>
          <a:ext cx="0" cy="0"/>
          <a:chOff x="0" y="0"/>
          <a:chExt cx="0" cy="0"/>
        </a:xfrm>
      </p:grpSpPr>
      <p:sp>
        <p:nvSpPr>
          <p:cNvPr id="7" name="Picture Placeholder 13"/>
          <p:cNvSpPr>
            <a:spLocks noGrp="1"/>
          </p:cNvSpPr>
          <p:nvPr>
            <p:ph type="pic" sz="quarter" idx="27"/>
          </p:nvPr>
        </p:nvSpPr>
        <p:spPr>
          <a:xfrm>
            <a:off x="655636" y="-26277"/>
            <a:ext cx="3936023" cy="1391845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8"/>
          </p:nvPr>
        </p:nvSpPr>
        <p:spPr>
          <a:xfrm>
            <a:off x="4999037" y="-1"/>
            <a:ext cx="2701192" cy="13918457"/>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9"/>
          </p:nvPr>
        </p:nvSpPr>
        <p:spPr>
          <a:xfrm>
            <a:off x="8199437" y="-26277"/>
            <a:ext cx="6019800" cy="1391845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507317049"/>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4_ภาพนิ่งชื่อเรื่อง">
    <p:spTree>
      <p:nvGrpSpPr>
        <p:cNvPr id="1" name=""/>
        <p:cNvGrpSpPr/>
        <p:nvPr/>
      </p:nvGrpSpPr>
      <p:grpSpPr>
        <a:xfrm>
          <a:off x="0" y="0"/>
          <a:ext cx="0" cy="0"/>
          <a:chOff x="0" y="0"/>
          <a:chExt cx="0" cy="0"/>
        </a:xfrm>
      </p:grpSpPr>
      <p:sp>
        <p:nvSpPr>
          <p:cNvPr id="23" name="Picture Placeholder 13"/>
          <p:cNvSpPr>
            <a:spLocks noGrp="1"/>
          </p:cNvSpPr>
          <p:nvPr>
            <p:ph type="pic" sz="quarter" idx="27"/>
          </p:nvPr>
        </p:nvSpPr>
        <p:spPr>
          <a:xfrm>
            <a:off x="-1" y="-31531"/>
            <a:ext cx="12085638" cy="14012580"/>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994174767"/>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6_ภาพนิ่งชื่อเรื่อง">
    <p:spTree>
      <p:nvGrpSpPr>
        <p:cNvPr id="1" name=""/>
        <p:cNvGrpSpPr/>
        <p:nvPr/>
      </p:nvGrpSpPr>
      <p:grpSpPr>
        <a:xfrm>
          <a:off x="0" y="0"/>
          <a:ext cx="0" cy="0"/>
          <a:chOff x="0" y="0"/>
          <a:chExt cx="0" cy="0"/>
        </a:xfrm>
      </p:grpSpPr>
      <p:sp>
        <p:nvSpPr>
          <p:cNvPr id="52" name="Picture Placeholder 13"/>
          <p:cNvSpPr>
            <a:spLocks noGrp="1"/>
          </p:cNvSpPr>
          <p:nvPr>
            <p:ph type="pic" sz="quarter" idx="28"/>
          </p:nvPr>
        </p:nvSpPr>
        <p:spPr>
          <a:xfrm>
            <a:off x="-30164" y="0"/>
            <a:ext cx="8229601" cy="4474346"/>
          </a:xfrm>
          <a:prstGeom prst="rect">
            <a:avLst/>
          </a:prstGeom>
          <a:solidFill>
            <a:schemeClr val="tx1">
              <a:alpha val="80000"/>
            </a:schemeClr>
          </a:solidFill>
          <a:effectLst/>
        </p:spPr>
        <p:txBody>
          <a:bodyPr>
            <a:normAutofit/>
          </a:bodyPr>
          <a:lstStyle>
            <a:lvl1pPr marL="0" indent="0">
              <a:buNone/>
              <a:defRPr sz="2600" b="1"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8" name="Picture Placeholder 13"/>
          <p:cNvSpPr>
            <a:spLocks noGrp="1"/>
          </p:cNvSpPr>
          <p:nvPr>
            <p:ph type="pic" sz="quarter" idx="29"/>
          </p:nvPr>
        </p:nvSpPr>
        <p:spPr>
          <a:xfrm>
            <a:off x="-30164" y="4419600"/>
            <a:ext cx="8229601" cy="4474346"/>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30"/>
          </p:nvPr>
        </p:nvSpPr>
        <p:spPr>
          <a:xfrm>
            <a:off x="-15553" y="8915400"/>
            <a:ext cx="8229600" cy="5181600"/>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31"/>
          </p:nvPr>
        </p:nvSpPr>
        <p:spPr>
          <a:xfrm>
            <a:off x="8199437" y="0"/>
            <a:ext cx="8229600" cy="5867400"/>
          </a:xfrm>
          <a:prstGeom prst="rect">
            <a:avLst/>
          </a:prstGeom>
          <a:solidFill>
            <a:schemeClr val="tx1">
              <a:alpha val="80000"/>
            </a:schemeClr>
          </a:solidFill>
          <a:effectLst/>
        </p:spPr>
        <p:txBody>
          <a:bodyPr>
            <a:normAutofit/>
          </a:bodyPr>
          <a:lstStyle>
            <a:lvl1pPr marL="0" indent="0">
              <a:buNone/>
              <a:defRPr sz="2600" b="1"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32"/>
          </p:nvPr>
        </p:nvSpPr>
        <p:spPr>
          <a:xfrm>
            <a:off x="8199437" y="5867400"/>
            <a:ext cx="8229600" cy="8229600"/>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545803714"/>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7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493837" y="2971800"/>
            <a:ext cx="12741595" cy="7315200"/>
          </a:xfrm>
          <a:prstGeom prst="rect">
            <a:avLst/>
          </a:prstGeom>
          <a:solidFill>
            <a:schemeClr val="tx1">
              <a:alpha val="80000"/>
            </a:schemeClr>
          </a:solidFill>
        </p:spPr>
      </p:sp>
    </p:spTree>
    <p:extLst>
      <p:ext uri="{BB962C8B-B14F-4D97-AF65-F5344CB8AC3E}">
        <p14:creationId xmlns:p14="http://schemas.microsoft.com/office/powerpoint/2010/main" val="2338810913"/>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9_ภาพนิ่งชื่อเรื่อง">
    <p:spTree>
      <p:nvGrpSpPr>
        <p:cNvPr id="1" name=""/>
        <p:cNvGrpSpPr/>
        <p:nvPr/>
      </p:nvGrpSpPr>
      <p:grpSpPr>
        <a:xfrm>
          <a:off x="0" y="0"/>
          <a:ext cx="0" cy="0"/>
          <a:chOff x="0" y="0"/>
          <a:chExt cx="0" cy="0"/>
        </a:xfrm>
      </p:grpSpPr>
      <p:sp>
        <p:nvSpPr>
          <p:cNvPr id="30" name="ตัวแทนรูปภาพ 52"/>
          <p:cNvSpPr>
            <a:spLocks noGrp="1"/>
          </p:cNvSpPr>
          <p:nvPr>
            <p:ph type="pic" sz="quarter" idx="29"/>
          </p:nvPr>
        </p:nvSpPr>
        <p:spPr>
          <a:xfrm>
            <a:off x="6413316" y="3352800"/>
            <a:ext cx="5410200" cy="8534400"/>
          </a:xfrm>
          <a:prstGeom prst="rect">
            <a:avLst/>
          </a:prstGeom>
        </p:spPr>
      </p:sp>
      <p:sp>
        <p:nvSpPr>
          <p:cNvPr id="31" name="ตัวแทนรูปภาพ 52"/>
          <p:cNvSpPr>
            <a:spLocks noGrp="1"/>
          </p:cNvSpPr>
          <p:nvPr>
            <p:ph type="pic" sz="quarter" idx="30"/>
          </p:nvPr>
        </p:nvSpPr>
        <p:spPr>
          <a:xfrm>
            <a:off x="13347516" y="3352800"/>
            <a:ext cx="5410200" cy="8534400"/>
          </a:xfrm>
          <a:prstGeom prst="rect">
            <a:avLst/>
          </a:prstGeom>
        </p:spPr>
      </p:sp>
    </p:spTree>
    <p:extLst>
      <p:ext uri="{BB962C8B-B14F-4D97-AF65-F5344CB8AC3E}">
        <p14:creationId xmlns:p14="http://schemas.microsoft.com/office/powerpoint/2010/main" val="832512398"/>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0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1499126" y="3232003"/>
            <a:ext cx="10841702" cy="6224434"/>
          </a:xfrm>
          <a:prstGeom prst="rect">
            <a:avLst/>
          </a:prstGeom>
        </p:spPr>
      </p:sp>
      <p:sp>
        <p:nvSpPr>
          <p:cNvPr id="13" name="ตัวแทนรูปภาพ 52"/>
          <p:cNvSpPr>
            <a:spLocks noGrp="1"/>
          </p:cNvSpPr>
          <p:nvPr>
            <p:ph type="pic" sz="quarter" idx="30"/>
          </p:nvPr>
        </p:nvSpPr>
        <p:spPr>
          <a:xfrm>
            <a:off x="6788149" y="5862682"/>
            <a:ext cx="4191000" cy="5867400"/>
          </a:xfrm>
          <a:prstGeom prst="rect">
            <a:avLst/>
          </a:prstGeom>
        </p:spPr>
      </p:sp>
      <p:sp>
        <p:nvSpPr>
          <p:cNvPr id="20" name="ตัวแทนรูปภาพ 52"/>
          <p:cNvSpPr>
            <a:spLocks noGrp="1"/>
          </p:cNvSpPr>
          <p:nvPr>
            <p:ph type="pic" sz="quarter" idx="31"/>
          </p:nvPr>
        </p:nvSpPr>
        <p:spPr>
          <a:xfrm>
            <a:off x="4160837" y="8569858"/>
            <a:ext cx="2170112" cy="3160224"/>
          </a:xfrm>
          <a:prstGeom prst="rect">
            <a:avLst/>
          </a:prstGeom>
        </p:spPr>
      </p:sp>
    </p:spTree>
    <p:extLst>
      <p:ext uri="{BB962C8B-B14F-4D97-AF65-F5344CB8AC3E}">
        <p14:creationId xmlns:p14="http://schemas.microsoft.com/office/powerpoint/2010/main" val="4454071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7_ส่วนหัวของส่วน">
    <p:spTree>
      <p:nvGrpSpPr>
        <p:cNvPr id="1" name=""/>
        <p:cNvGrpSpPr/>
        <p:nvPr/>
      </p:nvGrpSpPr>
      <p:grpSpPr>
        <a:xfrm>
          <a:off x="0" y="0"/>
          <a:ext cx="0" cy="0"/>
          <a:chOff x="0" y="0"/>
          <a:chExt cx="0" cy="0"/>
        </a:xfrm>
      </p:grpSpPr>
      <p:sp>
        <p:nvSpPr>
          <p:cNvPr id="3" name="Picture Placeholder 12"/>
          <p:cNvSpPr>
            <a:spLocks noGrp="1" noChangeAspect="1"/>
          </p:cNvSpPr>
          <p:nvPr>
            <p:ph type="pic" sz="quarter" idx="11"/>
          </p:nvPr>
        </p:nvSpPr>
        <p:spPr>
          <a:xfrm>
            <a:off x="8567837" y="3249453"/>
            <a:ext cx="8318400" cy="7266147"/>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29293367"/>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1_ภาพนิ่งชื่อเรื่อง">
    <p:spTree>
      <p:nvGrpSpPr>
        <p:cNvPr id="1" name=""/>
        <p:cNvGrpSpPr/>
        <p:nvPr/>
      </p:nvGrpSpPr>
      <p:grpSpPr>
        <a:xfrm>
          <a:off x="0" y="0"/>
          <a:ext cx="0" cy="0"/>
          <a:chOff x="0" y="0"/>
          <a:chExt cx="0" cy="0"/>
        </a:xfrm>
      </p:grpSpPr>
      <p:sp>
        <p:nvSpPr>
          <p:cNvPr id="17" name="ตัวแทนรูปภาพ 52"/>
          <p:cNvSpPr>
            <a:spLocks noGrp="1"/>
          </p:cNvSpPr>
          <p:nvPr>
            <p:ph type="pic" sz="quarter" idx="28"/>
          </p:nvPr>
        </p:nvSpPr>
        <p:spPr>
          <a:xfrm>
            <a:off x="8335961" y="3388716"/>
            <a:ext cx="8824590" cy="5614834"/>
          </a:xfrm>
          <a:prstGeom prst="rect">
            <a:avLst/>
          </a:prstGeom>
        </p:spPr>
      </p:sp>
    </p:spTree>
    <p:extLst>
      <p:ext uri="{BB962C8B-B14F-4D97-AF65-F5344CB8AC3E}">
        <p14:creationId xmlns:p14="http://schemas.microsoft.com/office/powerpoint/2010/main" val="213886209"/>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2_ภาพนิ่งชื่อเรื่อง">
    <p:spTree>
      <p:nvGrpSpPr>
        <p:cNvPr id="1" name=""/>
        <p:cNvGrpSpPr/>
        <p:nvPr/>
      </p:nvGrpSpPr>
      <p:grpSpPr>
        <a:xfrm>
          <a:off x="0" y="0"/>
          <a:ext cx="0" cy="0"/>
          <a:chOff x="0" y="0"/>
          <a:chExt cx="0" cy="0"/>
        </a:xfrm>
      </p:grpSpPr>
      <p:sp>
        <p:nvSpPr>
          <p:cNvPr id="14" name="ตัวแทนรูปภาพ 52"/>
          <p:cNvSpPr>
            <a:spLocks noGrp="1"/>
          </p:cNvSpPr>
          <p:nvPr>
            <p:ph type="pic" sz="quarter" idx="28"/>
          </p:nvPr>
        </p:nvSpPr>
        <p:spPr>
          <a:xfrm>
            <a:off x="0" y="3124200"/>
            <a:ext cx="4938390" cy="7824634"/>
          </a:xfrm>
          <a:prstGeom prst="rect">
            <a:avLst/>
          </a:prstGeom>
          <a:solidFill>
            <a:schemeClr val="tx1">
              <a:alpha val="80000"/>
            </a:schemeClr>
          </a:solidFill>
        </p:spPr>
      </p:sp>
      <p:sp>
        <p:nvSpPr>
          <p:cNvPr id="3" name="ตัวแทนรูปภาพ 52"/>
          <p:cNvSpPr>
            <a:spLocks noGrp="1"/>
          </p:cNvSpPr>
          <p:nvPr>
            <p:ph type="pic" sz="quarter" idx="29"/>
          </p:nvPr>
        </p:nvSpPr>
        <p:spPr>
          <a:xfrm>
            <a:off x="5227637" y="1524000"/>
            <a:ext cx="4938390" cy="7824634"/>
          </a:xfrm>
          <a:prstGeom prst="rect">
            <a:avLst/>
          </a:prstGeom>
          <a:solidFill>
            <a:schemeClr val="tx1">
              <a:alpha val="80000"/>
            </a:schemeClr>
          </a:solidFill>
        </p:spPr>
      </p:sp>
      <p:sp>
        <p:nvSpPr>
          <p:cNvPr id="4" name="ตัวแทนรูปภาพ 52"/>
          <p:cNvSpPr>
            <a:spLocks noGrp="1"/>
          </p:cNvSpPr>
          <p:nvPr>
            <p:ph type="pic" sz="quarter" idx="30"/>
          </p:nvPr>
        </p:nvSpPr>
        <p:spPr>
          <a:xfrm>
            <a:off x="10409237" y="4595966"/>
            <a:ext cx="4938390" cy="7824634"/>
          </a:xfrm>
          <a:prstGeom prst="rect">
            <a:avLst/>
          </a:prstGeom>
          <a:solidFill>
            <a:schemeClr val="tx1">
              <a:alpha val="80000"/>
            </a:schemeClr>
          </a:solidFill>
        </p:spPr>
      </p:sp>
      <p:sp>
        <p:nvSpPr>
          <p:cNvPr id="5" name="ตัวแทนรูปภาพ 52"/>
          <p:cNvSpPr>
            <a:spLocks noGrp="1"/>
          </p:cNvSpPr>
          <p:nvPr>
            <p:ph type="pic" sz="quarter" idx="31"/>
          </p:nvPr>
        </p:nvSpPr>
        <p:spPr>
          <a:xfrm>
            <a:off x="15514637" y="1447800"/>
            <a:ext cx="4938390" cy="7824634"/>
          </a:xfrm>
          <a:prstGeom prst="rect">
            <a:avLst/>
          </a:prstGeom>
          <a:solidFill>
            <a:schemeClr val="tx1">
              <a:alpha val="80000"/>
            </a:schemeClr>
          </a:solidFill>
        </p:spPr>
      </p:sp>
    </p:spTree>
    <p:extLst>
      <p:ext uri="{BB962C8B-B14F-4D97-AF65-F5344CB8AC3E}">
        <p14:creationId xmlns:p14="http://schemas.microsoft.com/office/powerpoint/2010/main" val="213886209"/>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44_ภาพนิ่งชื่อเรื่อง">
    <p:spTree>
      <p:nvGrpSpPr>
        <p:cNvPr id="1" name=""/>
        <p:cNvGrpSpPr/>
        <p:nvPr/>
      </p:nvGrpSpPr>
      <p:grpSpPr>
        <a:xfrm>
          <a:off x="0" y="0"/>
          <a:ext cx="0" cy="0"/>
          <a:chOff x="0" y="0"/>
          <a:chExt cx="0" cy="0"/>
        </a:xfrm>
      </p:grpSpPr>
      <p:sp>
        <p:nvSpPr>
          <p:cNvPr id="15" name="ตัวแทนรูปภาพ 52"/>
          <p:cNvSpPr>
            <a:spLocks noGrp="1"/>
          </p:cNvSpPr>
          <p:nvPr>
            <p:ph type="pic" sz="quarter" idx="29"/>
          </p:nvPr>
        </p:nvSpPr>
        <p:spPr>
          <a:xfrm>
            <a:off x="16291247" y="3276600"/>
            <a:ext cx="4938390" cy="7824634"/>
          </a:xfrm>
          <a:prstGeom prst="rect">
            <a:avLst/>
          </a:prstGeom>
          <a:solidFill>
            <a:schemeClr val="tx1">
              <a:alpha val="80000"/>
            </a:schemeClr>
          </a:solidFill>
        </p:spPr>
      </p:sp>
      <p:sp>
        <p:nvSpPr>
          <p:cNvPr id="3" name="ตัวแทนรูปภาพ 52"/>
          <p:cNvSpPr>
            <a:spLocks noGrp="1"/>
          </p:cNvSpPr>
          <p:nvPr>
            <p:ph type="pic" sz="quarter" idx="30"/>
          </p:nvPr>
        </p:nvSpPr>
        <p:spPr>
          <a:xfrm>
            <a:off x="9190037" y="3276600"/>
            <a:ext cx="6767190" cy="7824634"/>
          </a:xfrm>
          <a:prstGeom prst="rect">
            <a:avLst/>
          </a:prstGeom>
          <a:solidFill>
            <a:schemeClr val="tx1">
              <a:alpha val="80000"/>
            </a:schemeClr>
          </a:solidFill>
        </p:spPr>
      </p:sp>
    </p:spTree>
    <p:extLst>
      <p:ext uri="{BB962C8B-B14F-4D97-AF65-F5344CB8AC3E}">
        <p14:creationId xmlns:p14="http://schemas.microsoft.com/office/powerpoint/2010/main" val="2196453870"/>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43_ภาพนิ่งชื่อเรื่อง">
    <p:spTree>
      <p:nvGrpSpPr>
        <p:cNvPr id="1" name=""/>
        <p:cNvGrpSpPr/>
        <p:nvPr/>
      </p:nvGrpSpPr>
      <p:grpSpPr>
        <a:xfrm>
          <a:off x="0" y="0"/>
          <a:ext cx="0" cy="0"/>
          <a:chOff x="0" y="0"/>
          <a:chExt cx="0" cy="0"/>
        </a:xfrm>
      </p:grpSpPr>
      <p:sp>
        <p:nvSpPr>
          <p:cNvPr id="10" name="ตัวแทนรูปภาพ 52"/>
          <p:cNvSpPr>
            <a:spLocks noGrp="1"/>
          </p:cNvSpPr>
          <p:nvPr>
            <p:ph type="pic" sz="quarter" idx="29"/>
          </p:nvPr>
        </p:nvSpPr>
        <p:spPr>
          <a:xfrm>
            <a:off x="884237" y="2743200"/>
            <a:ext cx="11570065" cy="8673558"/>
          </a:xfrm>
          <a:prstGeom prst="rect">
            <a:avLst/>
          </a:prstGeom>
          <a:solidFill>
            <a:schemeClr val="tx1">
              <a:alpha val="80000"/>
            </a:schemeClr>
          </a:solidFill>
        </p:spPr>
      </p:sp>
    </p:spTree>
    <p:extLst>
      <p:ext uri="{BB962C8B-B14F-4D97-AF65-F5344CB8AC3E}">
        <p14:creationId xmlns:p14="http://schemas.microsoft.com/office/powerpoint/2010/main" val="213886209"/>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9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6"/>
          </p:nvPr>
        </p:nvSpPr>
        <p:spPr>
          <a:xfrm>
            <a:off x="-30163" y="2209801"/>
            <a:ext cx="16306800" cy="8686800"/>
          </a:xfrm>
          <a:custGeom>
            <a:avLst/>
            <a:gdLst>
              <a:gd name="connsiteX0" fmla="*/ 0 w 11176000"/>
              <a:gd name="connsiteY0" fmla="*/ 0 h 6426200"/>
              <a:gd name="connsiteX1" fmla="*/ 11176000 w 11176000"/>
              <a:gd name="connsiteY1" fmla="*/ 0 h 6426200"/>
              <a:gd name="connsiteX2" fmla="*/ 11176000 w 11176000"/>
              <a:gd name="connsiteY2" fmla="*/ 6426200 h 6426200"/>
              <a:gd name="connsiteX3" fmla="*/ 0 w 11176000"/>
              <a:gd name="connsiteY3" fmla="*/ 6426200 h 6426200"/>
              <a:gd name="connsiteX4" fmla="*/ 0 w 11176000"/>
              <a:gd name="connsiteY4" fmla="*/ 0 h 6426200"/>
              <a:gd name="connsiteX0" fmla="*/ 0 w 13320111"/>
              <a:gd name="connsiteY0" fmla="*/ 0 h 6426200"/>
              <a:gd name="connsiteX1" fmla="*/ 13320111 w 13320111"/>
              <a:gd name="connsiteY1" fmla="*/ 0 h 6426200"/>
              <a:gd name="connsiteX2" fmla="*/ 11176000 w 13320111"/>
              <a:gd name="connsiteY2" fmla="*/ 6426200 h 6426200"/>
              <a:gd name="connsiteX3" fmla="*/ 0 w 13320111"/>
              <a:gd name="connsiteY3" fmla="*/ 6426200 h 6426200"/>
              <a:gd name="connsiteX4" fmla="*/ 0 w 13320111"/>
              <a:gd name="connsiteY4" fmla="*/ 0 h 642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111" h="6426200">
                <a:moveTo>
                  <a:pt x="0" y="0"/>
                </a:moveTo>
                <a:lnTo>
                  <a:pt x="13320111" y="0"/>
                </a:lnTo>
                <a:lnTo>
                  <a:pt x="11176000" y="6426200"/>
                </a:lnTo>
                <a:lnTo>
                  <a:pt x="0" y="6426200"/>
                </a:lnTo>
                <a:lnTo>
                  <a:pt x="0" y="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64842784"/>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21"/>
          </p:nvPr>
        </p:nvSpPr>
        <p:spPr>
          <a:xfrm>
            <a:off x="1417637" y="1752600"/>
            <a:ext cx="10874866" cy="9364815"/>
          </a:xfrm>
          <a:custGeom>
            <a:avLst/>
            <a:gdLst>
              <a:gd name="connsiteX0" fmla="*/ 0 w 8005541"/>
              <a:gd name="connsiteY0" fmla="*/ 0 h 9364815"/>
              <a:gd name="connsiteX1" fmla="*/ 8005541 w 8005541"/>
              <a:gd name="connsiteY1" fmla="*/ 0 h 9364815"/>
              <a:gd name="connsiteX2" fmla="*/ 8005541 w 8005541"/>
              <a:gd name="connsiteY2" fmla="*/ 9364815 h 9364815"/>
              <a:gd name="connsiteX3" fmla="*/ 0 w 8005541"/>
              <a:gd name="connsiteY3" fmla="*/ 9364815 h 9364815"/>
              <a:gd name="connsiteX4" fmla="*/ 0 w 8005541"/>
              <a:gd name="connsiteY4" fmla="*/ 0 h 9364815"/>
              <a:gd name="connsiteX0" fmla="*/ 0 w 10874866"/>
              <a:gd name="connsiteY0" fmla="*/ 0 h 9364815"/>
              <a:gd name="connsiteX1" fmla="*/ 10874866 w 10874866"/>
              <a:gd name="connsiteY1" fmla="*/ 31531 h 9364815"/>
              <a:gd name="connsiteX2" fmla="*/ 8005541 w 10874866"/>
              <a:gd name="connsiteY2" fmla="*/ 9364815 h 9364815"/>
              <a:gd name="connsiteX3" fmla="*/ 0 w 10874866"/>
              <a:gd name="connsiteY3" fmla="*/ 9364815 h 9364815"/>
              <a:gd name="connsiteX4" fmla="*/ 0 w 10874866"/>
              <a:gd name="connsiteY4" fmla="*/ 0 h 9364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4866" h="9364815">
                <a:moveTo>
                  <a:pt x="0" y="0"/>
                </a:moveTo>
                <a:lnTo>
                  <a:pt x="10874866" y="31531"/>
                </a:lnTo>
                <a:lnTo>
                  <a:pt x="8005541" y="9364815"/>
                </a:lnTo>
                <a:lnTo>
                  <a:pt x="0" y="9364815"/>
                </a:lnTo>
                <a:lnTo>
                  <a:pt x="0" y="0"/>
                </a:lnTo>
                <a:close/>
              </a:path>
            </a:pathLst>
          </a:custGeom>
          <a:solidFill>
            <a:schemeClr val="tx1">
              <a:alpha val="80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2" name="Picture Placeholder 13"/>
          <p:cNvSpPr>
            <a:spLocks noGrp="1"/>
          </p:cNvSpPr>
          <p:nvPr>
            <p:ph type="pic" sz="quarter" idx="22"/>
          </p:nvPr>
        </p:nvSpPr>
        <p:spPr>
          <a:xfrm>
            <a:off x="9426666" y="6248401"/>
            <a:ext cx="9745570" cy="5967522"/>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5967522">
                <a:moveTo>
                  <a:pt x="1828800" y="0"/>
                </a:moveTo>
                <a:lnTo>
                  <a:pt x="6876246" y="0"/>
                </a:lnTo>
                <a:lnTo>
                  <a:pt x="9745570" y="5935991"/>
                </a:lnTo>
                <a:lnTo>
                  <a:pt x="0" y="5967522"/>
                </a:lnTo>
                <a:lnTo>
                  <a:pt x="1828800" y="0"/>
                </a:lnTo>
                <a:close/>
              </a:path>
            </a:pathLst>
          </a:custGeom>
          <a:solidFill>
            <a:schemeClr val="tx1">
              <a:alpha val="80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4" name="Picture Placeholder 13"/>
          <p:cNvSpPr>
            <a:spLocks noGrp="1"/>
          </p:cNvSpPr>
          <p:nvPr>
            <p:ph type="pic" sz="quarter" idx="23"/>
          </p:nvPr>
        </p:nvSpPr>
        <p:spPr>
          <a:xfrm>
            <a:off x="11323636" y="1765738"/>
            <a:ext cx="9745570" cy="4201784"/>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 name="connsiteX0" fmla="*/ 1261242 w 9745570"/>
              <a:gd name="connsiteY0" fmla="*/ 1765738 h 5967522"/>
              <a:gd name="connsiteX1" fmla="*/ 6876246 w 9745570"/>
              <a:gd name="connsiteY1" fmla="*/ 0 h 5967522"/>
              <a:gd name="connsiteX2" fmla="*/ 9745570 w 9745570"/>
              <a:gd name="connsiteY2" fmla="*/ 5935991 h 5967522"/>
              <a:gd name="connsiteX3" fmla="*/ 0 w 9745570"/>
              <a:gd name="connsiteY3" fmla="*/ 5967522 h 5967522"/>
              <a:gd name="connsiteX4" fmla="*/ 1261242 w 9745570"/>
              <a:gd name="connsiteY4" fmla="*/ 1765738 h 5967522"/>
              <a:gd name="connsiteX0" fmla="*/ 1261242 w 9745570"/>
              <a:gd name="connsiteY0" fmla="*/ 0 h 4201784"/>
              <a:gd name="connsiteX1" fmla="*/ 6277156 w 9745570"/>
              <a:gd name="connsiteY1" fmla="*/ 0 h 4201784"/>
              <a:gd name="connsiteX2" fmla="*/ 9745570 w 9745570"/>
              <a:gd name="connsiteY2" fmla="*/ 4170253 h 4201784"/>
              <a:gd name="connsiteX3" fmla="*/ 0 w 9745570"/>
              <a:gd name="connsiteY3" fmla="*/ 4201784 h 4201784"/>
              <a:gd name="connsiteX4" fmla="*/ 1261242 w 9745570"/>
              <a:gd name="connsiteY4" fmla="*/ 0 h 420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4201784">
                <a:moveTo>
                  <a:pt x="1261242" y="0"/>
                </a:moveTo>
                <a:lnTo>
                  <a:pt x="6277156" y="0"/>
                </a:lnTo>
                <a:lnTo>
                  <a:pt x="9745570" y="4170253"/>
                </a:lnTo>
                <a:lnTo>
                  <a:pt x="0" y="4201784"/>
                </a:lnTo>
                <a:lnTo>
                  <a:pt x="1261242" y="0"/>
                </a:lnTo>
                <a:close/>
              </a:path>
            </a:pathLst>
          </a:custGeom>
          <a:solidFill>
            <a:schemeClr val="tx1">
              <a:alpha val="80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3304236208"/>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3_ภาพนิ่งชื่อเรื่อง">
    <p:spTree>
      <p:nvGrpSpPr>
        <p:cNvPr id="1" name=""/>
        <p:cNvGrpSpPr/>
        <p:nvPr/>
      </p:nvGrpSpPr>
      <p:grpSpPr>
        <a:xfrm>
          <a:off x="0" y="0"/>
          <a:ext cx="0" cy="0"/>
          <a:chOff x="0" y="0"/>
          <a:chExt cx="0" cy="0"/>
        </a:xfrm>
      </p:grpSpPr>
      <p:sp>
        <p:nvSpPr>
          <p:cNvPr id="232" name="Picture Placeholder 4">
            <a:extLst>
              <a:ext uri="{FF2B5EF4-FFF2-40B4-BE49-F238E27FC236}">
                <a16:creationId xmlns="" xmlns:a16="http://schemas.microsoft.com/office/drawing/2014/main" id="{77B906C2-F351-4E42-8C88-E123F65C7E5D}"/>
              </a:ext>
            </a:extLst>
          </p:cNvPr>
          <p:cNvSpPr>
            <a:spLocks noGrp="1"/>
          </p:cNvSpPr>
          <p:nvPr>
            <p:ph type="pic" sz="quarter" idx="10"/>
          </p:nvPr>
        </p:nvSpPr>
        <p:spPr>
          <a:xfrm>
            <a:off x="-30163" y="3213411"/>
            <a:ext cx="5610412" cy="8459747"/>
          </a:xfrm>
          <a:prstGeom prst="rect">
            <a:avLst/>
          </a:prstGeom>
          <a:solidFill>
            <a:schemeClr val="tx1">
              <a:alpha val="80000"/>
            </a:schemeClr>
          </a:solidFill>
        </p:spPr>
        <p:txBody>
          <a:bodyPr/>
          <a:lstStyle>
            <a:lvl1pPr>
              <a:defRPr sz="1600"/>
            </a:lvl1pPr>
          </a:lstStyle>
          <a:p>
            <a:pPr lvl="0"/>
            <a:endParaRPr lang="en-US" noProof="0"/>
          </a:p>
        </p:txBody>
      </p:sp>
      <p:sp>
        <p:nvSpPr>
          <p:cNvPr id="234" name="Picture Placeholder 4">
            <a:extLst>
              <a:ext uri="{FF2B5EF4-FFF2-40B4-BE49-F238E27FC236}">
                <a16:creationId xmlns="" xmlns:a16="http://schemas.microsoft.com/office/drawing/2014/main" id="{4BC6CDCF-2C9F-46A7-BBC6-09637014ED5A}"/>
              </a:ext>
            </a:extLst>
          </p:cNvPr>
          <p:cNvSpPr>
            <a:spLocks noGrp="1"/>
          </p:cNvSpPr>
          <p:nvPr>
            <p:ph type="pic" sz="quarter" idx="13"/>
          </p:nvPr>
        </p:nvSpPr>
        <p:spPr>
          <a:xfrm>
            <a:off x="5732649" y="7474879"/>
            <a:ext cx="8442249" cy="4122079"/>
          </a:xfrm>
          <a:prstGeom prst="rect">
            <a:avLst/>
          </a:prstGeom>
          <a:solidFill>
            <a:schemeClr val="tx1">
              <a:alpha val="80000"/>
            </a:schemeClr>
          </a:solidFill>
        </p:spPr>
        <p:txBody>
          <a:bodyPr/>
          <a:lstStyle>
            <a:lvl1pPr>
              <a:defRPr sz="1600"/>
            </a:lvl1pPr>
          </a:lstStyle>
          <a:p>
            <a:pPr lvl="0"/>
            <a:endParaRPr lang="en-US" noProof="0"/>
          </a:p>
        </p:txBody>
      </p:sp>
      <p:sp>
        <p:nvSpPr>
          <p:cNvPr id="235" name="Picture Placeholder 4">
            <a:extLst>
              <a:ext uri="{FF2B5EF4-FFF2-40B4-BE49-F238E27FC236}">
                <a16:creationId xmlns="" xmlns:a16="http://schemas.microsoft.com/office/drawing/2014/main" id="{66031416-9B78-47A9-A2DD-F8A416213A63}"/>
              </a:ext>
            </a:extLst>
          </p:cNvPr>
          <p:cNvSpPr>
            <a:spLocks noGrp="1"/>
          </p:cNvSpPr>
          <p:nvPr>
            <p:ph type="pic" sz="quarter" idx="12"/>
          </p:nvPr>
        </p:nvSpPr>
        <p:spPr>
          <a:xfrm>
            <a:off x="5732649" y="3200400"/>
            <a:ext cx="4351719" cy="4122079"/>
          </a:xfrm>
          <a:prstGeom prst="rect">
            <a:avLst/>
          </a:prstGeom>
          <a:solidFill>
            <a:schemeClr val="tx1">
              <a:alpha val="80000"/>
            </a:schemeClr>
          </a:solidFill>
        </p:spPr>
        <p:txBody>
          <a:bodyPr/>
          <a:lstStyle>
            <a:lvl1pPr>
              <a:defRPr sz="1600"/>
            </a:lvl1pPr>
          </a:lstStyle>
          <a:p>
            <a:pPr lvl="0"/>
            <a:endParaRPr lang="en-US" noProof="0" dirty="0"/>
          </a:p>
        </p:txBody>
      </p:sp>
      <p:sp>
        <p:nvSpPr>
          <p:cNvPr id="236" name="Picture Placeholder 4">
            <a:extLst>
              <a:ext uri="{FF2B5EF4-FFF2-40B4-BE49-F238E27FC236}">
                <a16:creationId xmlns="" xmlns:a16="http://schemas.microsoft.com/office/drawing/2014/main" id="{748E0011-35A9-403D-8AE5-040F9AD26904}"/>
              </a:ext>
            </a:extLst>
          </p:cNvPr>
          <p:cNvSpPr>
            <a:spLocks noGrp="1"/>
          </p:cNvSpPr>
          <p:nvPr>
            <p:ph type="pic" sz="quarter" idx="14"/>
          </p:nvPr>
        </p:nvSpPr>
        <p:spPr>
          <a:xfrm>
            <a:off x="10320600" y="3207679"/>
            <a:ext cx="8442249" cy="4122079"/>
          </a:xfrm>
          <a:prstGeom prst="rect">
            <a:avLst/>
          </a:prstGeom>
          <a:solidFill>
            <a:schemeClr val="tx1">
              <a:alpha val="80000"/>
            </a:schemeClr>
          </a:solidFill>
        </p:spPr>
        <p:txBody>
          <a:bodyPr/>
          <a:lstStyle>
            <a:lvl1pPr>
              <a:defRPr sz="1600"/>
            </a:lvl1pPr>
          </a:lstStyle>
          <a:p>
            <a:pPr lvl="0"/>
            <a:endParaRPr lang="en-US" noProof="0"/>
          </a:p>
        </p:txBody>
      </p:sp>
    </p:spTree>
    <p:extLst>
      <p:ext uri="{BB962C8B-B14F-4D97-AF65-F5344CB8AC3E}">
        <p14:creationId xmlns:p14="http://schemas.microsoft.com/office/powerpoint/2010/main" val="180998665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2_ภาพนิ่งชื่อเรื่อง">
    <p:spTree>
      <p:nvGrpSpPr>
        <p:cNvPr id="1" name=""/>
        <p:cNvGrpSpPr/>
        <p:nvPr/>
      </p:nvGrpSpPr>
      <p:grpSpPr>
        <a:xfrm>
          <a:off x="0" y="0"/>
          <a:ext cx="0" cy="0"/>
          <a:chOff x="0" y="0"/>
          <a:chExt cx="0" cy="0"/>
        </a:xfrm>
      </p:grpSpPr>
      <p:sp>
        <p:nvSpPr>
          <p:cNvPr id="404" name="Picture Placeholder 13"/>
          <p:cNvSpPr>
            <a:spLocks noGrp="1"/>
          </p:cNvSpPr>
          <p:nvPr>
            <p:ph type="pic" sz="quarter" idx="24"/>
          </p:nvPr>
        </p:nvSpPr>
        <p:spPr>
          <a:xfrm>
            <a:off x="9634652" y="9907858"/>
            <a:ext cx="4817326" cy="403674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5" name="Picture Placeholder 13"/>
          <p:cNvSpPr>
            <a:spLocks noGrp="1"/>
          </p:cNvSpPr>
          <p:nvPr>
            <p:ph type="pic" sz="quarter" idx="25"/>
          </p:nvPr>
        </p:nvSpPr>
        <p:spPr>
          <a:xfrm>
            <a:off x="0" y="9907858"/>
            <a:ext cx="4817326" cy="403674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6" name="Picture Placeholder 13"/>
          <p:cNvSpPr>
            <a:spLocks noGrp="1"/>
          </p:cNvSpPr>
          <p:nvPr>
            <p:ph type="pic" sz="quarter" idx="26"/>
          </p:nvPr>
        </p:nvSpPr>
        <p:spPr>
          <a:xfrm>
            <a:off x="4817326" y="9907858"/>
            <a:ext cx="4817326" cy="4036742"/>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7" name="Picture Placeholder 13"/>
          <p:cNvSpPr>
            <a:spLocks noGrp="1"/>
          </p:cNvSpPr>
          <p:nvPr>
            <p:ph type="pic" sz="quarter" idx="27"/>
          </p:nvPr>
        </p:nvSpPr>
        <p:spPr>
          <a:xfrm>
            <a:off x="0" y="1"/>
            <a:ext cx="14451978" cy="693419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5505907"/>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4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2540552" y="5576491"/>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18103152" y="5576491"/>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491552" y="5562600"/>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5"/>
          </p:nvPr>
        </p:nvSpPr>
        <p:spPr>
          <a:xfrm>
            <a:off x="6977952" y="5576491"/>
            <a:ext cx="4726685" cy="8368109"/>
          </a:xfrm>
          <a:prstGeom prst="rect">
            <a:avLst/>
          </a:pr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707262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5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0180637" y="3254459"/>
            <a:ext cx="6240175" cy="839964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3"/>
          </p:nvPr>
        </p:nvSpPr>
        <p:spPr>
          <a:xfrm>
            <a:off x="15426303" y="2236829"/>
            <a:ext cx="7632134" cy="1010757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 name="connsiteX0" fmla="*/ 1450427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450427 w 6240175"/>
              <a:gd name="connsiteY4" fmla="*/ 0 h 8399640"/>
              <a:gd name="connsiteX0" fmla="*/ 1450427 w 6366300"/>
              <a:gd name="connsiteY0" fmla="*/ 31531 h 8431171"/>
              <a:gd name="connsiteX1" fmla="*/ 6366300 w 6366300"/>
              <a:gd name="connsiteY1" fmla="*/ 0 h 8431171"/>
              <a:gd name="connsiteX2" fmla="*/ 4726685 w 6366300"/>
              <a:gd name="connsiteY2" fmla="*/ 8431171 h 8431171"/>
              <a:gd name="connsiteX3" fmla="*/ 0 w 6366300"/>
              <a:gd name="connsiteY3" fmla="*/ 8431171 h 8431171"/>
              <a:gd name="connsiteX4" fmla="*/ 1450427 w 6366300"/>
              <a:gd name="connsiteY4" fmla="*/ 31531 h 8431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6300" h="8431171">
                <a:moveTo>
                  <a:pt x="1450427" y="31531"/>
                </a:moveTo>
                <a:lnTo>
                  <a:pt x="6366300" y="0"/>
                </a:lnTo>
                <a:lnTo>
                  <a:pt x="4726685" y="8431171"/>
                </a:lnTo>
                <a:lnTo>
                  <a:pt x="0" y="8431171"/>
                </a:lnTo>
                <a:lnTo>
                  <a:pt x="1450427" y="31531"/>
                </a:lnTo>
                <a:close/>
              </a:path>
            </a:pathLst>
          </a:custGeom>
          <a:solidFill>
            <a:schemeClr val="tx1">
              <a:alpha val="80000"/>
            </a:schemeClr>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14.xml"/><Relationship Id="rId14" Type="http://schemas.openxmlformats.org/officeDocument/2006/relationships/slideLayout" Target="../slideLayouts/slideLayout15.xml"/><Relationship Id="rId15" Type="http://schemas.openxmlformats.org/officeDocument/2006/relationships/slideLayout" Target="../slideLayouts/slideLayout16.xml"/><Relationship Id="rId16" Type="http://schemas.openxmlformats.org/officeDocument/2006/relationships/slideLayout" Target="../slideLayouts/slideLayout17.xml"/><Relationship Id="rId17" Type="http://schemas.openxmlformats.org/officeDocument/2006/relationships/slideLayout" Target="../slideLayouts/slideLayout18.xml"/><Relationship Id="rId18" Type="http://schemas.openxmlformats.org/officeDocument/2006/relationships/slideLayout" Target="../slideLayouts/slideLayout19.xml"/><Relationship Id="rId19" Type="http://schemas.openxmlformats.org/officeDocument/2006/relationships/slideLayout" Target="../slideLayouts/slideLayout20.xml"/><Relationship Id="rId63" Type="http://schemas.openxmlformats.org/officeDocument/2006/relationships/theme" Target="../theme/theme3.xml"/><Relationship Id="rId50" Type="http://schemas.openxmlformats.org/officeDocument/2006/relationships/slideLayout" Target="../slideLayouts/slideLayout51.xml"/><Relationship Id="rId51" Type="http://schemas.openxmlformats.org/officeDocument/2006/relationships/slideLayout" Target="../slideLayouts/slideLayout52.xml"/><Relationship Id="rId52" Type="http://schemas.openxmlformats.org/officeDocument/2006/relationships/slideLayout" Target="../slideLayouts/slideLayout53.xml"/><Relationship Id="rId53" Type="http://schemas.openxmlformats.org/officeDocument/2006/relationships/slideLayout" Target="../slideLayouts/slideLayout54.xml"/><Relationship Id="rId54" Type="http://schemas.openxmlformats.org/officeDocument/2006/relationships/slideLayout" Target="../slideLayouts/slideLayout55.xml"/><Relationship Id="rId55" Type="http://schemas.openxmlformats.org/officeDocument/2006/relationships/slideLayout" Target="../slideLayouts/slideLayout56.xml"/><Relationship Id="rId56" Type="http://schemas.openxmlformats.org/officeDocument/2006/relationships/slideLayout" Target="../slideLayouts/slideLayout57.xml"/><Relationship Id="rId57" Type="http://schemas.openxmlformats.org/officeDocument/2006/relationships/slideLayout" Target="../slideLayouts/slideLayout58.xml"/><Relationship Id="rId58" Type="http://schemas.openxmlformats.org/officeDocument/2006/relationships/slideLayout" Target="../slideLayouts/slideLayout59.xml"/><Relationship Id="rId59" Type="http://schemas.openxmlformats.org/officeDocument/2006/relationships/slideLayout" Target="../slideLayouts/slideLayout60.xml"/><Relationship Id="rId40" Type="http://schemas.openxmlformats.org/officeDocument/2006/relationships/slideLayout" Target="../slideLayouts/slideLayout41.xml"/><Relationship Id="rId41" Type="http://schemas.openxmlformats.org/officeDocument/2006/relationships/slideLayout" Target="../slideLayouts/slideLayout42.xml"/><Relationship Id="rId42" Type="http://schemas.openxmlformats.org/officeDocument/2006/relationships/slideLayout" Target="../slideLayouts/slideLayout43.xml"/><Relationship Id="rId43" Type="http://schemas.openxmlformats.org/officeDocument/2006/relationships/slideLayout" Target="../slideLayouts/slideLayout44.xml"/><Relationship Id="rId44" Type="http://schemas.openxmlformats.org/officeDocument/2006/relationships/slideLayout" Target="../slideLayouts/slideLayout45.xml"/><Relationship Id="rId45" Type="http://schemas.openxmlformats.org/officeDocument/2006/relationships/slideLayout" Target="../slideLayouts/slideLayout46.xml"/><Relationship Id="rId46" Type="http://schemas.openxmlformats.org/officeDocument/2006/relationships/slideLayout" Target="../slideLayouts/slideLayout47.xml"/><Relationship Id="rId47" Type="http://schemas.openxmlformats.org/officeDocument/2006/relationships/slideLayout" Target="../slideLayouts/slideLayout48.xml"/><Relationship Id="rId48" Type="http://schemas.openxmlformats.org/officeDocument/2006/relationships/slideLayout" Target="../slideLayouts/slideLayout49.xml"/><Relationship Id="rId49" Type="http://schemas.openxmlformats.org/officeDocument/2006/relationships/slideLayout" Target="../slideLayouts/slideLayout50.xml"/><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 Id="rId9" Type="http://schemas.openxmlformats.org/officeDocument/2006/relationships/slideLayout" Target="../slideLayouts/slideLayout10.xml"/><Relationship Id="rId30" Type="http://schemas.openxmlformats.org/officeDocument/2006/relationships/slideLayout" Target="../slideLayouts/slideLayout31.xml"/><Relationship Id="rId31" Type="http://schemas.openxmlformats.org/officeDocument/2006/relationships/slideLayout" Target="../slideLayouts/slideLayout32.xml"/><Relationship Id="rId32" Type="http://schemas.openxmlformats.org/officeDocument/2006/relationships/slideLayout" Target="../slideLayouts/slideLayout33.xml"/><Relationship Id="rId33" Type="http://schemas.openxmlformats.org/officeDocument/2006/relationships/slideLayout" Target="../slideLayouts/slideLayout34.xml"/><Relationship Id="rId34" Type="http://schemas.openxmlformats.org/officeDocument/2006/relationships/slideLayout" Target="../slideLayouts/slideLayout35.xml"/><Relationship Id="rId35" Type="http://schemas.openxmlformats.org/officeDocument/2006/relationships/slideLayout" Target="../slideLayouts/slideLayout36.xml"/><Relationship Id="rId36" Type="http://schemas.openxmlformats.org/officeDocument/2006/relationships/slideLayout" Target="../slideLayouts/slideLayout37.xml"/><Relationship Id="rId37" Type="http://schemas.openxmlformats.org/officeDocument/2006/relationships/slideLayout" Target="../slideLayouts/slideLayout38.xml"/><Relationship Id="rId38" Type="http://schemas.openxmlformats.org/officeDocument/2006/relationships/slideLayout" Target="../slideLayouts/slideLayout39.xml"/><Relationship Id="rId39" Type="http://schemas.openxmlformats.org/officeDocument/2006/relationships/slideLayout" Target="../slideLayouts/slideLayout40.xml"/><Relationship Id="rId20" Type="http://schemas.openxmlformats.org/officeDocument/2006/relationships/slideLayout" Target="../slideLayouts/slideLayout21.xml"/><Relationship Id="rId21" Type="http://schemas.openxmlformats.org/officeDocument/2006/relationships/slideLayout" Target="../slideLayouts/slideLayout22.xml"/><Relationship Id="rId22" Type="http://schemas.openxmlformats.org/officeDocument/2006/relationships/slideLayout" Target="../slideLayouts/slideLayout23.xml"/><Relationship Id="rId23" Type="http://schemas.openxmlformats.org/officeDocument/2006/relationships/slideLayout" Target="../slideLayouts/slideLayout24.xml"/><Relationship Id="rId24" Type="http://schemas.openxmlformats.org/officeDocument/2006/relationships/slideLayout" Target="../slideLayouts/slideLayout25.xml"/><Relationship Id="rId25" Type="http://schemas.openxmlformats.org/officeDocument/2006/relationships/slideLayout" Target="../slideLayouts/slideLayout26.xml"/><Relationship Id="rId26" Type="http://schemas.openxmlformats.org/officeDocument/2006/relationships/slideLayout" Target="../slideLayouts/slideLayout27.xml"/><Relationship Id="rId27" Type="http://schemas.openxmlformats.org/officeDocument/2006/relationships/slideLayout" Target="../slideLayouts/slideLayout28.xml"/><Relationship Id="rId28" Type="http://schemas.openxmlformats.org/officeDocument/2006/relationships/slideLayout" Target="../slideLayouts/slideLayout29.xml"/><Relationship Id="rId29" Type="http://schemas.openxmlformats.org/officeDocument/2006/relationships/slideLayout" Target="../slideLayouts/slideLayout30.xml"/><Relationship Id="rId60" Type="http://schemas.openxmlformats.org/officeDocument/2006/relationships/slideLayout" Target="../slideLayouts/slideLayout61.xml"/><Relationship Id="rId61" Type="http://schemas.openxmlformats.org/officeDocument/2006/relationships/slideLayout" Target="../slideLayouts/slideLayout62.xml"/><Relationship Id="rId62" Type="http://schemas.openxmlformats.org/officeDocument/2006/relationships/slideLayout" Target="../slideLayouts/slideLayout63.xml"/><Relationship Id="rId10" Type="http://schemas.openxmlformats.org/officeDocument/2006/relationships/slideLayout" Target="../slideLayouts/slideLayout11.xml"/><Relationship Id="rId11" Type="http://schemas.openxmlformats.org/officeDocument/2006/relationships/slideLayout" Target="../slideLayouts/slideLayout12.xml"/><Relationship Id="rId12"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76.xml"/><Relationship Id="rId14" Type="http://schemas.openxmlformats.org/officeDocument/2006/relationships/slideLayout" Target="../slideLayouts/slideLayout77.xml"/><Relationship Id="rId15" Type="http://schemas.openxmlformats.org/officeDocument/2006/relationships/slideLayout" Target="../slideLayouts/slideLayout78.xml"/><Relationship Id="rId16" Type="http://schemas.openxmlformats.org/officeDocument/2006/relationships/slideLayout" Target="../slideLayouts/slideLayout79.xml"/><Relationship Id="rId17" Type="http://schemas.openxmlformats.org/officeDocument/2006/relationships/slideLayout" Target="../slideLayouts/slideLayout80.xml"/><Relationship Id="rId18" Type="http://schemas.openxmlformats.org/officeDocument/2006/relationships/slideLayout" Target="../slideLayouts/slideLayout81.xml"/><Relationship Id="rId19" Type="http://schemas.openxmlformats.org/officeDocument/2006/relationships/slideLayout" Target="../slideLayouts/slideLayout82.xml"/><Relationship Id="rId50" Type="http://schemas.openxmlformats.org/officeDocument/2006/relationships/slideLayout" Target="../slideLayouts/slideLayout113.xml"/><Relationship Id="rId51" Type="http://schemas.openxmlformats.org/officeDocument/2006/relationships/slideLayout" Target="../slideLayouts/slideLayout114.xml"/><Relationship Id="rId52" Type="http://schemas.openxmlformats.org/officeDocument/2006/relationships/slideLayout" Target="../slideLayouts/slideLayout115.xml"/><Relationship Id="rId53" Type="http://schemas.openxmlformats.org/officeDocument/2006/relationships/slideLayout" Target="../slideLayouts/slideLayout116.xml"/><Relationship Id="rId54" Type="http://schemas.openxmlformats.org/officeDocument/2006/relationships/slideLayout" Target="../slideLayouts/slideLayout117.xml"/><Relationship Id="rId55" Type="http://schemas.openxmlformats.org/officeDocument/2006/relationships/slideLayout" Target="../slideLayouts/slideLayout118.xml"/><Relationship Id="rId56" Type="http://schemas.openxmlformats.org/officeDocument/2006/relationships/slideLayout" Target="../slideLayouts/slideLayout119.xml"/><Relationship Id="rId57" Type="http://schemas.openxmlformats.org/officeDocument/2006/relationships/slideLayout" Target="../slideLayouts/slideLayout120.xml"/><Relationship Id="rId58" Type="http://schemas.openxmlformats.org/officeDocument/2006/relationships/slideLayout" Target="../slideLayouts/slideLayout121.xml"/><Relationship Id="rId59" Type="http://schemas.openxmlformats.org/officeDocument/2006/relationships/slideLayout" Target="../slideLayouts/slideLayout122.xml"/><Relationship Id="rId40" Type="http://schemas.openxmlformats.org/officeDocument/2006/relationships/slideLayout" Target="../slideLayouts/slideLayout103.xml"/><Relationship Id="rId41" Type="http://schemas.openxmlformats.org/officeDocument/2006/relationships/slideLayout" Target="../slideLayouts/slideLayout104.xml"/><Relationship Id="rId42" Type="http://schemas.openxmlformats.org/officeDocument/2006/relationships/slideLayout" Target="../slideLayouts/slideLayout105.xml"/><Relationship Id="rId43" Type="http://schemas.openxmlformats.org/officeDocument/2006/relationships/slideLayout" Target="../slideLayouts/slideLayout106.xml"/><Relationship Id="rId44" Type="http://schemas.openxmlformats.org/officeDocument/2006/relationships/slideLayout" Target="../slideLayouts/slideLayout107.xml"/><Relationship Id="rId45" Type="http://schemas.openxmlformats.org/officeDocument/2006/relationships/slideLayout" Target="../slideLayouts/slideLayout108.xml"/><Relationship Id="rId46" Type="http://schemas.openxmlformats.org/officeDocument/2006/relationships/slideLayout" Target="../slideLayouts/slideLayout109.xml"/><Relationship Id="rId47" Type="http://schemas.openxmlformats.org/officeDocument/2006/relationships/slideLayout" Target="../slideLayouts/slideLayout110.xml"/><Relationship Id="rId48" Type="http://schemas.openxmlformats.org/officeDocument/2006/relationships/slideLayout" Target="../slideLayouts/slideLayout111.xml"/><Relationship Id="rId49" Type="http://schemas.openxmlformats.org/officeDocument/2006/relationships/slideLayout" Target="../slideLayouts/slideLayout112.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30" Type="http://schemas.openxmlformats.org/officeDocument/2006/relationships/slideLayout" Target="../slideLayouts/slideLayout93.xml"/><Relationship Id="rId31" Type="http://schemas.openxmlformats.org/officeDocument/2006/relationships/slideLayout" Target="../slideLayouts/slideLayout94.xml"/><Relationship Id="rId32" Type="http://schemas.openxmlformats.org/officeDocument/2006/relationships/slideLayout" Target="../slideLayouts/slideLayout95.xml"/><Relationship Id="rId33" Type="http://schemas.openxmlformats.org/officeDocument/2006/relationships/slideLayout" Target="../slideLayouts/slideLayout96.xml"/><Relationship Id="rId34" Type="http://schemas.openxmlformats.org/officeDocument/2006/relationships/slideLayout" Target="../slideLayouts/slideLayout97.xml"/><Relationship Id="rId35" Type="http://schemas.openxmlformats.org/officeDocument/2006/relationships/slideLayout" Target="../slideLayouts/slideLayout98.xml"/><Relationship Id="rId36" Type="http://schemas.openxmlformats.org/officeDocument/2006/relationships/slideLayout" Target="../slideLayouts/slideLayout99.xml"/><Relationship Id="rId37" Type="http://schemas.openxmlformats.org/officeDocument/2006/relationships/slideLayout" Target="../slideLayouts/slideLayout100.xml"/><Relationship Id="rId38" Type="http://schemas.openxmlformats.org/officeDocument/2006/relationships/slideLayout" Target="../slideLayouts/slideLayout101.xml"/><Relationship Id="rId39" Type="http://schemas.openxmlformats.org/officeDocument/2006/relationships/slideLayout" Target="../slideLayouts/slideLayout102.xml"/><Relationship Id="rId20" Type="http://schemas.openxmlformats.org/officeDocument/2006/relationships/slideLayout" Target="../slideLayouts/slideLayout83.xml"/><Relationship Id="rId21" Type="http://schemas.openxmlformats.org/officeDocument/2006/relationships/slideLayout" Target="../slideLayouts/slideLayout84.xml"/><Relationship Id="rId22" Type="http://schemas.openxmlformats.org/officeDocument/2006/relationships/slideLayout" Target="../slideLayouts/slideLayout85.xml"/><Relationship Id="rId23" Type="http://schemas.openxmlformats.org/officeDocument/2006/relationships/slideLayout" Target="../slideLayouts/slideLayout86.xml"/><Relationship Id="rId24" Type="http://schemas.openxmlformats.org/officeDocument/2006/relationships/slideLayout" Target="../slideLayouts/slideLayout87.xml"/><Relationship Id="rId25" Type="http://schemas.openxmlformats.org/officeDocument/2006/relationships/slideLayout" Target="../slideLayouts/slideLayout88.xml"/><Relationship Id="rId26" Type="http://schemas.openxmlformats.org/officeDocument/2006/relationships/slideLayout" Target="../slideLayouts/slideLayout89.xml"/><Relationship Id="rId27" Type="http://schemas.openxmlformats.org/officeDocument/2006/relationships/slideLayout" Target="../slideLayouts/slideLayout90.xml"/><Relationship Id="rId28" Type="http://schemas.openxmlformats.org/officeDocument/2006/relationships/slideLayout" Target="../slideLayouts/slideLayout91.xml"/><Relationship Id="rId29" Type="http://schemas.openxmlformats.org/officeDocument/2006/relationships/slideLayout" Target="../slideLayouts/slideLayout92.xml"/><Relationship Id="rId60" Type="http://schemas.openxmlformats.org/officeDocument/2006/relationships/theme" Target="../theme/theme4.xml"/><Relationship Id="rId10" Type="http://schemas.openxmlformats.org/officeDocument/2006/relationships/slideLayout" Target="../slideLayouts/slideLayout73.xml"/><Relationship Id="rId11" Type="http://schemas.openxmlformats.org/officeDocument/2006/relationships/slideLayout" Target="../slideLayouts/slideLayout74.xml"/><Relationship Id="rId12" Type="http://schemas.openxmlformats.org/officeDocument/2006/relationships/slideLayout" Target="../slideLayouts/slideLayout75.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35.xml"/><Relationship Id="rId14" Type="http://schemas.openxmlformats.org/officeDocument/2006/relationships/slideLayout" Target="../slideLayouts/slideLayout136.xml"/><Relationship Id="rId15" Type="http://schemas.openxmlformats.org/officeDocument/2006/relationships/slideLayout" Target="../slideLayouts/slideLayout137.xml"/><Relationship Id="rId16" Type="http://schemas.openxmlformats.org/officeDocument/2006/relationships/slideLayout" Target="../slideLayouts/slideLayout138.xml"/><Relationship Id="rId17" Type="http://schemas.openxmlformats.org/officeDocument/2006/relationships/slideLayout" Target="../slideLayouts/slideLayout139.xml"/><Relationship Id="rId18" Type="http://schemas.openxmlformats.org/officeDocument/2006/relationships/slideLayout" Target="../slideLayouts/slideLayout140.xml"/><Relationship Id="rId19" Type="http://schemas.openxmlformats.org/officeDocument/2006/relationships/slideLayout" Target="../slideLayouts/slideLayout141.xml"/><Relationship Id="rId63" Type="http://schemas.openxmlformats.org/officeDocument/2006/relationships/slideLayout" Target="../slideLayouts/slideLayout185.xml"/><Relationship Id="rId64" Type="http://schemas.openxmlformats.org/officeDocument/2006/relationships/slideLayout" Target="../slideLayouts/slideLayout186.xml"/><Relationship Id="rId65" Type="http://schemas.openxmlformats.org/officeDocument/2006/relationships/slideLayout" Target="../slideLayouts/slideLayout187.xml"/><Relationship Id="rId66" Type="http://schemas.openxmlformats.org/officeDocument/2006/relationships/slideLayout" Target="../slideLayouts/slideLayout188.xml"/><Relationship Id="rId67" Type="http://schemas.openxmlformats.org/officeDocument/2006/relationships/slideLayout" Target="../slideLayouts/slideLayout189.xml"/><Relationship Id="rId68" Type="http://schemas.openxmlformats.org/officeDocument/2006/relationships/slideLayout" Target="../slideLayouts/slideLayout190.xml"/><Relationship Id="rId69" Type="http://schemas.openxmlformats.org/officeDocument/2006/relationships/slideLayout" Target="../slideLayouts/slideLayout191.xml"/><Relationship Id="rId50" Type="http://schemas.openxmlformats.org/officeDocument/2006/relationships/slideLayout" Target="../slideLayouts/slideLayout172.xml"/><Relationship Id="rId51" Type="http://schemas.openxmlformats.org/officeDocument/2006/relationships/slideLayout" Target="../slideLayouts/slideLayout173.xml"/><Relationship Id="rId52" Type="http://schemas.openxmlformats.org/officeDocument/2006/relationships/slideLayout" Target="../slideLayouts/slideLayout174.xml"/><Relationship Id="rId53" Type="http://schemas.openxmlformats.org/officeDocument/2006/relationships/slideLayout" Target="../slideLayouts/slideLayout175.xml"/><Relationship Id="rId54" Type="http://schemas.openxmlformats.org/officeDocument/2006/relationships/slideLayout" Target="../slideLayouts/slideLayout176.xml"/><Relationship Id="rId55" Type="http://schemas.openxmlformats.org/officeDocument/2006/relationships/slideLayout" Target="../slideLayouts/slideLayout177.xml"/><Relationship Id="rId56" Type="http://schemas.openxmlformats.org/officeDocument/2006/relationships/slideLayout" Target="../slideLayouts/slideLayout178.xml"/><Relationship Id="rId57" Type="http://schemas.openxmlformats.org/officeDocument/2006/relationships/slideLayout" Target="../slideLayouts/slideLayout179.xml"/><Relationship Id="rId58" Type="http://schemas.openxmlformats.org/officeDocument/2006/relationships/slideLayout" Target="../slideLayouts/slideLayout180.xml"/><Relationship Id="rId59" Type="http://schemas.openxmlformats.org/officeDocument/2006/relationships/slideLayout" Target="../slideLayouts/slideLayout181.xml"/><Relationship Id="rId40" Type="http://schemas.openxmlformats.org/officeDocument/2006/relationships/slideLayout" Target="../slideLayouts/slideLayout162.xml"/><Relationship Id="rId41" Type="http://schemas.openxmlformats.org/officeDocument/2006/relationships/slideLayout" Target="../slideLayouts/slideLayout163.xml"/><Relationship Id="rId42" Type="http://schemas.openxmlformats.org/officeDocument/2006/relationships/slideLayout" Target="../slideLayouts/slideLayout164.xml"/><Relationship Id="rId43" Type="http://schemas.openxmlformats.org/officeDocument/2006/relationships/slideLayout" Target="../slideLayouts/slideLayout165.xml"/><Relationship Id="rId44" Type="http://schemas.openxmlformats.org/officeDocument/2006/relationships/slideLayout" Target="../slideLayouts/slideLayout166.xml"/><Relationship Id="rId45" Type="http://schemas.openxmlformats.org/officeDocument/2006/relationships/slideLayout" Target="../slideLayouts/slideLayout167.xml"/><Relationship Id="rId46" Type="http://schemas.openxmlformats.org/officeDocument/2006/relationships/slideLayout" Target="../slideLayouts/slideLayout168.xml"/><Relationship Id="rId47" Type="http://schemas.openxmlformats.org/officeDocument/2006/relationships/slideLayout" Target="../slideLayouts/slideLayout169.xml"/><Relationship Id="rId48" Type="http://schemas.openxmlformats.org/officeDocument/2006/relationships/slideLayout" Target="../slideLayouts/slideLayout170.xml"/><Relationship Id="rId49" Type="http://schemas.openxmlformats.org/officeDocument/2006/relationships/slideLayout" Target="../slideLayouts/slideLayout171.xml"/><Relationship Id="rId1" Type="http://schemas.openxmlformats.org/officeDocument/2006/relationships/slideLayout" Target="../slideLayouts/slideLayout123.xml"/><Relationship Id="rId2" Type="http://schemas.openxmlformats.org/officeDocument/2006/relationships/slideLayout" Target="../slideLayouts/slideLayout124.xml"/><Relationship Id="rId3" Type="http://schemas.openxmlformats.org/officeDocument/2006/relationships/slideLayout" Target="../slideLayouts/slideLayout125.xml"/><Relationship Id="rId4" Type="http://schemas.openxmlformats.org/officeDocument/2006/relationships/slideLayout" Target="../slideLayouts/slideLayout126.xml"/><Relationship Id="rId5" Type="http://schemas.openxmlformats.org/officeDocument/2006/relationships/slideLayout" Target="../slideLayouts/slideLayout127.xml"/><Relationship Id="rId6" Type="http://schemas.openxmlformats.org/officeDocument/2006/relationships/slideLayout" Target="../slideLayouts/slideLayout128.xml"/><Relationship Id="rId7" Type="http://schemas.openxmlformats.org/officeDocument/2006/relationships/slideLayout" Target="../slideLayouts/slideLayout129.xml"/><Relationship Id="rId8" Type="http://schemas.openxmlformats.org/officeDocument/2006/relationships/slideLayout" Target="../slideLayouts/slideLayout130.xml"/><Relationship Id="rId9" Type="http://schemas.openxmlformats.org/officeDocument/2006/relationships/slideLayout" Target="../slideLayouts/slideLayout131.xml"/><Relationship Id="rId30" Type="http://schemas.openxmlformats.org/officeDocument/2006/relationships/slideLayout" Target="../slideLayouts/slideLayout152.xml"/><Relationship Id="rId31" Type="http://schemas.openxmlformats.org/officeDocument/2006/relationships/slideLayout" Target="../slideLayouts/slideLayout153.xml"/><Relationship Id="rId32" Type="http://schemas.openxmlformats.org/officeDocument/2006/relationships/slideLayout" Target="../slideLayouts/slideLayout154.xml"/><Relationship Id="rId33" Type="http://schemas.openxmlformats.org/officeDocument/2006/relationships/slideLayout" Target="../slideLayouts/slideLayout155.xml"/><Relationship Id="rId34" Type="http://schemas.openxmlformats.org/officeDocument/2006/relationships/slideLayout" Target="../slideLayouts/slideLayout156.xml"/><Relationship Id="rId35" Type="http://schemas.openxmlformats.org/officeDocument/2006/relationships/slideLayout" Target="../slideLayouts/slideLayout157.xml"/><Relationship Id="rId36" Type="http://schemas.openxmlformats.org/officeDocument/2006/relationships/slideLayout" Target="../slideLayouts/slideLayout158.xml"/><Relationship Id="rId37" Type="http://schemas.openxmlformats.org/officeDocument/2006/relationships/slideLayout" Target="../slideLayouts/slideLayout159.xml"/><Relationship Id="rId38" Type="http://schemas.openxmlformats.org/officeDocument/2006/relationships/slideLayout" Target="../slideLayouts/slideLayout160.xml"/><Relationship Id="rId39" Type="http://schemas.openxmlformats.org/officeDocument/2006/relationships/slideLayout" Target="../slideLayouts/slideLayout161.xml"/><Relationship Id="rId80" Type="http://schemas.openxmlformats.org/officeDocument/2006/relationships/slideLayout" Target="../slideLayouts/slideLayout202.xml"/><Relationship Id="rId81" Type="http://schemas.openxmlformats.org/officeDocument/2006/relationships/slideLayout" Target="../slideLayouts/slideLayout203.xml"/><Relationship Id="rId82" Type="http://schemas.openxmlformats.org/officeDocument/2006/relationships/slideLayout" Target="../slideLayouts/slideLayout204.xml"/><Relationship Id="rId83" Type="http://schemas.openxmlformats.org/officeDocument/2006/relationships/theme" Target="../theme/theme5.xml"/><Relationship Id="rId70" Type="http://schemas.openxmlformats.org/officeDocument/2006/relationships/slideLayout" Target="../slideLayouts/slideLayout192.xml"/><Relationship Id="rId71" Type="http://schemas.openxmlformats.org/officeDocument/2006/relationships/slideLayout" Target="../slideLayouts/slideLayout193.xml"/><Relationship Id="rId72" Type="http://schemas.openxmlformats.org/officeDocument/2006/relationships/slideLayout" Target="../slideLayouts/slideLayout194.xml"/><Relationship Id="rId20" Type="http://schemas.openxmlformats.org/officeDocument/2006/relationships/slideLayout" Target="../slideLayouts/slideLayout142.xml"/><Relationship Id="rId21" Type="http://schemas.openxmlformats.org/officeDocument/2006/relationships/slideLayout" Target="../slideLayouts/slideLayout143.xml"/><Relationship Id="rId22" Type="http://schemas.openxmlformats.org/officeDocument/2006/relationships/slideLayout" Target="../slideLayouts/slideLayout144.xml"/><Relationship Id="rId23" Type="http://schemas.openxmlformats.org/officeDocument/2006/relationships/slideLayout" Target="../slideLayouts/slideLayout145.xml"/><Relationship Id="rId24" Type="http://schemas.openxmlformats.org/officeDocument/2006/relationships/slideLayout" Target="../slideLayouts/slideLayout146.xml"/><Relationship Id="rId25" Type="http://schemas.openxmlformats.org/officeDocument/2006/relationships/slideLayout" Target="../slideLayouts/slideLayout147.xml"/><Relationship Id="rId26" Type="http://schemas.openxmlformats.org/officeDocument/2006/relationships/slideLayout" Target="../slideLayouts/slideLayout148.xml"/><Relationship Id="rId27" Type="http://schemas.openxmlformats.org/officeDocument/2006/relationships/slideLayout" Target="../slideLayouts/slideLayout149.xml"/><Relationship Id="rId28" Type="http://schemas.openxmlformats.org/officeDocument/2006/relationships/slideLayout" Target="../slideLayouts/slideLayout150.xml"/><Relationship Id="rId29" Type="http://schemas.openxmlformats.org/officeDocument/2006/relationships/slideLayout" Target="../slideLayouts/slideLayout151.xml"/><Relationship Id="rId73" Type="http://schemas.openxmlformats.org/officeDocument/2006/relationships/slideLayout" Target="../slideLayouts/slideLayout195.xml"/><Relationship Id="rId74" Type="http://schemas.openxmlformats.org/officeDocument/2006/relationships/slideLayout" Target="../slideLayouts/slideLayout196.xml"/><Relationship Id="rId75" Type="http://schemas.openxmlformats.org/officeDocument/2006/relationships/slideLayout" Target="../slideLayouts/slideLayout197.xml"/><Relationship Id="rId76" Type="http://schemas.openxmlformats.org/officeDocument/2006/relationships/slideLayout" Target="../slideLayouts/slideLayout198.xml"/><Relationship Id="rId77" Type="http://schemas.openxmlformats.org/officeDocument/2006/relationships/slideLayout" Target="../slideLayouts/slideLayout199.xml"/><Relationship Id="rId78" Type="http://schemas.openxmlformats.org/officeDocument/2006/relationships/slideLayout" Target="../slideLayouts/slideLayout200.xml"/><Relationship Id="rId79" Type="http://schemas.openxmlformats.org/officeDocument/2006/relationships/slideLayout" Target="../slideLayouts/slideLayout201.xml"/><Relationship Id="rId60" Type="http://schemas.openxmlformats.org/officeDocument/2006/relationships/slideLayout" Target="../slideLayouts/slideLayout182.xml"/><Relationship Id="rId61" Type="http://schemas.openxmlformats.org/officeDocument/2006/relationships/slideLayout" Target="../slideLayouts/slideLayout183.xml"/><Relationship Id="rId62" Type="http://schemas.openxmlformats.org/officeDocument/2006/relationships/slideLayout" Target="../slideLayouts/slideLayout184.xml"/><Relationship Id="rId10" Type="http://schemas.openxmlformats.org/officeDocument/2006/relationships/slideLayout" Target="../slideLayouts/slideLayout132.xml"/><Relationship Id="rId11" Type="http://schemas.openxmlformats.org/officeDocument/2006/relationships/slideLayout" Target="../slideLayouts/slideLayout133.xml"/><Relationship Id="rId12"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Isosceles Triangle 2"/>
          <p:cNvSpPr/>
          <p:nvPr userDrawn="1"/>
        </p:nvSpPr>
        <p:spPr>
          <a:xfrm flipV="1">
            <a:off x="22372637" y="0"/>
            <a:ext cx="1522202" cy="990600"/>
          </a:xfrm>
          <a:prstGeom prst="triangle">
            <a:avLst/>
          </a:prstGeom>
          <a:solidFill>
            <a:schemeClr val="accent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3836705198"/>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85572"/>
      </p:ext>
    </p:extLst>
  </p:cSld>
  <p:clrMap bg1="lt1" tx1="dk1" bg2="lt2" tx2="dk2" accent1="accent1" accent2="accent2" accent3="accent3" accent4="accent4" accent5="accent5" accent6="accent6" hlink="hlink" folHlink="folHlink"/>
  <p:sldLayoutIdLst>
    <p:sldLayoutId id="2147484046"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Parallelogram 5"/>
          <p:cNvSpPr/>
          <p:nvPr userDrawn="1"/>
        </p:nvSpPr>
        <p:spPr>
          <a:xfrm>
            <a:off x="22448837" y="0"/>
            <a:ext cx="1295400" cy="114300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3675" r:id="rId1"/>
    <p:sldLayoutId id="2147483961" r:id="rId2"/>
    <p:sldLayoutId id="2147483969" r:id="rId3"/>
    <p:sldLayoutId id="2147483962" r:id="rId4"/>
    <p:sldLayoutId id="2147483963" r:id="rId5"/>
    <p:sldLayoutId id="2147483964" r:id="rId6"/>
    <p:sldLayoutId id="2147483965" r:id="rId7"/>
    <p:sldLayoutId id="2147483966" r:id="rId8"/>
    <p:sldLayoutId id="2147483967" r:id="rId9"/>
    <p:sldLayoutId id="2147483970" r:id="rId10"/>
    <p:sldLayoutId id="2147483971" r:id="rId11"/>
    <p:sldLayoutId id="2147483968" r:id="rId12"/>
    <p:sldLayoutId id="214748397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690" r:id="rId22"/>
    <p:sldLayoutId id="2147483691" r:id="rId23"/>
    <p:sldLayoutId id="2147483692" r:id="rId24"/>
    <p:sldLayoutId id="2147483693" r:id="rId25"/>
    <p:sldLayoutId id="2147483694" r:id="rId26"/>
    <p:sldLayoutId id="2147483687" r:id="rId27"/>
    <p:sldLayoutId id="2147483686" r:id="rId28"/>
    <p:sldLayoutId id="2147483685" r:id="rId29"/>
    <p:sldLayoutId id="2147483684" r:id="rId30"/>
    <p:sldLayoutId id="2147483683" r:id="rId31"/>
    <p:sldLayoutId id="2147483717" r:id="rId32"/>
    <p:sldLayoutId id="2147483710" r:id="rId33"/>
    <p:sldLayoutId id="2147483722" r:id="rId34"/>
    <p:sldLayoutId id="2147483715" r:id="rId35"/>
    <p:sldLayoutId id="2147483716" r:id="rId36"/>
    <p:sldLayoutId id="2147483711" r:id="rId37"/>
    <p:sldLayoutId id="2147483718" r:id="rId38"/>
    <p:sldLayoutId id="2147483719" r:id="rId39"/>
    <p:sldLayoutId id="2147483720" r:id="rId40"/>
    <p:sldLayoutId id="2147483721" r:id="rId41"/>
    <p:sldLayoutId id="2147483714" r:id="rId42"/>
    <p:sldLayoutId id="2147483713" r:id="rId43"/>
    <p:sldLayoutId id="2147483712" r:id="rId44"/>
    <p:sldLayoutId id="2147483679" r:id="rId45"/>
    <p:sldLayoutId id="2147483676" r:id="rId46"/>
    <p:sldLayoutId id="2147483682" r:id="rId47"/>
    <p:sldLayoutId id="2147483677" r:id="rId48"/>
    <p:sldLayoutId id="2147483680" r:id="rId49"/>
    <p:sldLayoutId id="2147483681" r:id="rId50"/>
    <p:sldLayoutId id="2147483678" r:id="rId51"/>
    <p:sldLayoutId id="2147483757" r:id="rId52"/>
    <p:sldLayoutId id="2147483758" r:id="rId53"/>
    <p:sldLayoutId id="2147483759" r:id="rId54"/>
    <p:sldLayoutId id="2147483760" r:id="rId55"/>
    <p:sldLayoutId id="2147483761" r:id="rId56"/>
    <p:sldLayoutId id="2147483762" r:id="rId57"/>
    <p:sldLayoutId id="2147483763" r:id="rId58"/>
    <p:sldLayoutId id="2147483764" r:id="rId59"/>
    <p:sldLayoutId id="2147483771" r:id="rId60"/>
    <p:sldLayoutId id="2147483772" r:id="rId61"/>
    <p:sldLayoutId id="2147483773" r:id="rId6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Parallelogram 5"/>
          <p:cNvSpPr/>
          <p:nvPr userDrawn="1"/>
        </p:nvSpPr>
        <p:spPr>
          <a:xfrm>
            <a:off x="22448837" y="0"/>
            <a:ext cx="1295400" cy="114300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4148681424"/>
      </p:ext>
    </p:extLst>
  </p:cSld>
  <p:clrMap bg1="lt1" tx1="dk1" bg2="lt2" tx2="dk2" accent1="accent1" accent2="accent2" accent3="accent3" accent4="accent4" accent5="accent5" accent6="accent6" hlink="hlink" folHlink="folHlink"/>
  <p:sldLayoutIdLst>
    <p:sldLayoutId id="2147483838"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864" r:id="rId11"/>
    <p:sldLayoutId id="2147483861" r:id="rId12"/>
    <p:sldLayoutId id="2147483928" r:id="rId13"/>
    <p:sldLayoutId id="2147483929" r:id="rId14"/>
    <p:sldLayoutId id="2147483862" r:id="rId15"/>
    <p:sldLayoutId id="2147483863" r:id="rId16"/>
    <p:sldLayoutId id="2147483888" r:id="rId17"/>
    <p:sldLayoutId id="2147483860" r:id="rId18"/>
    <p:sldLayoutId id="2147483889" r:id="rId19"/>
    <p:sldLayoutId id="2147483867" r:id="rId20"/>
    <p:sldLayoutId id="2147483868" r:id="rId21"/>
    <p:sldLayoutId id="2147483869" r:id="rId22"/>
    <p:sldLayoutId id="2147483871" r:id="rId23"/>
    <p:sldLayoutId id="2147483872" r:id="rId24"/>
    <p:sldLayoutId id="2147483874" r:id="rId25"/>
    <p:sldLayoutId id="2147483875" r:id="rId26"/>
    <p:sldLayoutId id="2147483876" r:id="rId27"/>
    <p:sldLayoutId id="2147483877" r:id="rId28"/>
    <p:sldLayoutId id="2147483879" r:id="rId29"/>
    <p:sldLayoutId id="2147483878" r:id="rId30"/>
    <p:sldLayoutId id="2147483843" r:id="rId31"/>
    <p:sldLayoutId id="2147483842" r:id="rId32"/>
    <p:sldLayoutId id="2147483847" r:id="rId33"/>
    <p:sldLayoutId id="2147483846" r:id="rId34"/>
    <p:sldLayoutId id="2147483848" r:id="rId35"/>
    <p:sldLayoutId id="2147483849" r:id="rId36"/>
    <p:sldLayoutId id="2147483850" r:id="rId37"/>
    <p:sldLayoutId id="2147483930" r:id="rId38"/>
    <p:sldLayoutId id="2147483943" r:id="rId39"/>
    <p:sldLayoutId id="2147483944" r:id="rId40"/>
    <p:sldLayoutId id="2147483880" r:id="rId41"/>
    <p:sldLayoutId id="2147483926" r:id="rId42"/>
    <p:sldLayoutId id="2147483927" r:id="rId43"/>
    <p:sldLayoutId id="2147483882" r:id="rId44"/>
    <p:sldLayoutId id="2147483924" r:id="rId45"/>
    <p:sldLayoutId id="2147483925" r:id="rId46"/>
    <p:sldLayoutId id="2147483881" r:id="rId47"/>
    <p:sldLayoutId id="2147483923" r:id="rId48"/>
    <p:sldLayoutId id="2147483883" r:id="rId49"/>
    <p:sldLayoutId id="2147483884" r:id="rId50"/>
    <p:sldLayoutId id="2147483885" r:id="rId51"/>
    <p:sldLayoutId id="2147483886" r:id="rId52"/>
    <p:sldLayoutId id="2147483887" r:id="rId53"/>
    <p:sldLayoutId id="2147483916" r:id="rId54"/>
    <p:sldLayoutId id="2147483918" r:id="rId55"/>
    <p:sldLayoutId id="2147483919" r:id="rId56"/>
    <p:sldLayoutId id="2147483921" r:id="rId57"/>
    <p:sldLayoutId id="2147483917" r:id="rId58"/>
    <p:sldLayoutId id="2147483922" r:id="rId5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rallelogram 1"/>
          <p:cNvSpPr/>
          <p:nvPr userDrawn="1"/>
        </p:nvSpPr>
        <p:spPr>
          <a:xfrm>
            <a:off x="22448837" y="0"/>
            <a:ext cx="1295400" cy="114300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userDrawn="1"/>
        </p:nvSpPr>
        <p:spPr>
          <a:xfrm>
            <a:off x="22805711" y="16843"/>
            <a:ext cx="656054"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1629154876"/>
      </p:ext>
    </p:extLst>
  </p:cSld>
  <p:clrMap bg1="lt1" tx1="dk1" bg2="lt2" tx2="dk2" accent1="accent1" accent2="accent2" accent3="accent3" accent4="accent4" accent5="accent5" accent6="accent6" hlink="hlink" folHlink="folHlink"/>
  <p:sldLayoutIdLst>
    <p:sldLayoutId id="2147484044" r:id="rId1"/>
    <p:sldLayoutId id="2147484140" r:id="rId2"/>
    <p:sldLayoutId id="2147484054" r:id="rId3"/>
    <p:sldLayoutId id="2147484131" r:id="rId4"/>
    <p:sldLayoutId id="2147484133" r:id="rId5"/>
    <p:sldLayoutId id="2147484134" r:id="rId6"/>
    <p:sldLayoutId id="2147484136" r:id="rId7"/>
    <p:sldLayoutId id="2147484137" r:id="rId8"/>
    <p:sldLayoutId id="2147484141" r:id="rId9"/>
    <p:sldLayoutId id="2147484142" r:id="rId10"/>
    <p:sldLayoutId id="2147484055" r:id="rId11"/>
    <p:sldLayoutId id="2147484143" r:id="rId12"/>
    <p:sldLayoutId id="2147484144" r:id="rId13"/>
    <p:sldLayoutId id="2147484056" r:id="rId14"/>
    <p:sldLayoutId id="2147484057" r:id="rId15"/>
    <p:sldLayoutId id="2147484058" r:id="rId16"/>
    <p:sldLayoutId id="2147484138" r:id="rId17"/>
    <p:sldLayoutId id="2147484139" r:id="rId18"/>
    <p:sldLayoutId id="2147484059" r:id="rId19"/>
    <p:sldLayoutId id="2147484061" r:id="rId20"/>
    <p:sldLayoutId id="2147484063" r:id="rId21"/>
    <p:sldLayoutId id="2147484064" r:id="rId22"/>
    <p:sldLayoutId id="2147484065" r:id="rId23"/>
    <p:sldLayoutId id="2147484120" r:id="rId24"/>
    <p:sldLayoutId id="2147484121" r:id="rId25"/>
    <p:sldLayoutId id="2147484122" r:id="rId26"/>
    <p:sldLayoutId id="2147484123" r:id="rId27"/>
    <p:sldLayoutId id="2147484124" r:id="rId28"/>
    <p:sldLayoutId id="2147484126" r:id="rId29"/>
    <p:sldLayoutId id="2147484125" r:id="rId30"/>
    <p:sldLayoutId id="2147484127" r:id="rId31"/>
    <p:sldLayoutId id="2147484128" r:id="rId32"/>
    <p:sldLayoutId id="2147484129" r:id="rId33"/>
    <p:sldLayoutId id="2147484066" r:id="rId34"/>
    <p:sldLayoutId id="2147484067" r:id="rId35"/>
    <p:sldLayoutId id="2147484068" r:id="rId36"/>
    <p:sldLayoutId id="2147484069" r:id="rId37"/>
    <p:sldLayoutId id="2147484070" r:id="rId38"/>
    <p:sldLayoutId id="2147484071" r:id="rId39"/>
    <p:sldLayoutId id="2147484072" r:id="rId40"/>
    <p:sldLayoutId id="2147484073" r:id="rId41"/>
    <p:sldLayoutId id="2147484074" r:id="rId42"/>
    <p:sldLayoutId id="2147484077" r:id="rId43"/>
    <p:sldLayoutId id="2147484078" r:id="rId44"/>
    <p:sldLayoutId id="2147484079" r:id="rId45"/>
    <p:sldLayoutId id="2147484080" r:id="rId46"/>
    <p:sldLayoutId id="2147484081" r:id="rId47"/>
    <p:sldLayoutId id="2147484082" r:id="rId48"/>
    <p:sldLayoutId id="2147484083" r:id="rId49"/>
    <p:sldLayoutId id="2147484084" r:id="rId50"/>
    <p:sldLayoutId id="2147484086" r:id="rId51"/>
    <p:sldLayoutId id="2147484087" r:id="rId52"/>
    <p:sldLayoutId id="2147484088" r:id="rId53"/>
    <p:sldLayoutId id="2147484089" r:id="rId54"/>
    <p:sldLayoutId id="2147484090" r:id="rId55"/>
    <p:sldLayoutId id="2147484091" r:id="rId56"/>
    <p:sldLayoutId id="2147484092" r:id="rId57"/>
    <p:sldLayoutId id="2147484093" r:id="rId58"/>
    <p:sldLayoutId id="2147484094" r:id="rId59"/>
    <p:sldLayoutId id="2147484096" r:id="rId60"/>
    <p:sldLayoutId id="2147484097" r:id="rId61"/>
    <p:sldLayoutId id="2147484098" r:id="rId62"/>
    <p:sldLayoutId id="2147484099" r:id="rId63"/>
    <p:sldLayoutId id="2147484100" r:id="rId64"/>
    <p:sldLayoutId id="2147484101" r:id="rId65"/>
    <p:sldLayoutId id="2147484102" r:id="rId66"/>
    <p:sldLayoutId id="2147484103" r:id="rId67"/>
    <p:sldLayoutId id="2147484104" r:id="rId68"/>
    <p:sldLayoutId id="2147484105" r:id="rId69"/>
    <p:sldLayoutId id="2147484106" r:id="rId70"/>
    <p:sldLayoutId id="2147484109" r:id="rId71"/>
    <p:sldLayoutId id="2147484110" r:id="rId72"/>
    <p:sldLayoutId id="2147484111" r:id="rId73"/>
    <p:sldLayoutId id="2147484112" r:id="rId74"/>
    <p:sldLayoutId id="2147484113" r:id="rId75"/>
    <p:sldLayoutId id="2147484114" r:id="rId76"/>
    <p:sldLayoutId id="2147484115" r:id="rId77"/>
    <p:sldLayoutId id="2147484116" r:id="rId78"/>
    <p:sldLayoutId id="2147484117" r:id="rId79"/>
    <p:sldLayoutId id="2147484118" r:id="rId80"/>
    <p:sldLayoutId id="2147484119" r:id="rId81"/>
    <p:sldLayoutId id="2147484130" r:id="rId82"/>
  </p:sldLayoutIdLst>
  <p:txStyles>
    <p:titleStyle>
      <a:lvl1pPr algn="l" defTabSz="1824319" rtl="0" eaLnBrk="1" latinLnBrk="0" hangingPunct="1">
        <a:lnSpc>
          <a:spcPct val="90000"/>
        </a:lnSpc>
        <a:spcBef>
          <a:spcPct val="0"/>
        </a:spcBef>
        <a:buNone/>
        <a:defRPr sz="8778" kern="1200">
          <a:solidFill>
            <a:schemeClr val="tx1"/>
          </a:solidFill>
          <a:latin typeface="+mj-lt"/>
          <a:ea typeface="+mj-ea"/>
          <a:cs typeface="+mj-cs"/>
        </a:defRPr>
      </a:lvl1pPr>
    </p:titleStyle>
    <p:bodyStyle>
      <a:lvl1pPr marL="456080" indent="-456080" algn="l" defTabSz="1824319" rtl="0" eaLnBrk="1" latinLnBrk="0" hangingPunct="1">
        <a:lnSpc>
          <a:spcPct val="90000"/>
        </a:lnSpc>
        <a:spcBef>
          <a:spcPts val="1995"/>
        </a:spcBef>
        <a:buFont typeface="Arial" panose="020B0604020202020204" pitchFamily="34" charset="0"/>
        <a:buChar char="•"/>
        <a:defRPr sz="5586" kern="1200">
          <a:solidFill>
            <a:schemeClr val="tx1"/>
          </a:solidFill>
          <a:latin typeface="+mn-lt"/>
          <a:ea typeface="+mn-ea"/>
          <a:cs typeface="+mn-cs"/>
        </a:defRPr>
      </a:lvl1pPr>
      <a:lvl2pPr marL="1368240" indent="-456080" algn="l" defTabSz="1824319" rtl="0" eaLnBrk="1" latinLnBrk="0" hangingPunct="1">
        <a:lnSpc>
          <a:spcPct val="90000"/>
        </a:lnSpc>
        <a:spcBef>
          <a:spcPts val="998"/>
        </a:spcBef>
        <a:buFont typeface="Arial" panose="020B0604020202020204" pitchFamily="34" charset="0"/>
        <a:buChar char="•"/>
        <a:defRPr sz="4788" kern="1200">
          <a:solidFill>
            <a:schemeClr val="tx1"/>
          </a:solidFill>
          <a:latin typeface="+mn-lt"/>
          <a:ea typeface="+mn-ea"/>
          <a:cs typeface="+mn-cs"/>
        </a:defRPr>
      </a:lvl2pPr>
      <a:lvl3pPr marL="2280399" indent="-456080" algn="l" defTabSz="1824319" rtl="0" eaLnBrk="1" latinLnBrk="0" hangingPunct="1">
        <a:lnSpc>
          <a:spcPct val="90000"/>
        </a:lnSpc>
        <a:spcBef>
          <a:spcPts val="998"/>
        </a:spcBef>
        <a:buFont typeface="Arial" panose="020B0604020202020204" pitchFamily="34" charset="0"/>
        <a:buChar char="•"/>
        <a:defRPr sz="3990" kern="1200">
          <a:solidFill>
            <a:schemeClr val="tx1"/>
          </a:solidFill>
          <a:latin typeface="+mn-lt"/>
          <a:ea typeface="+mn-ea"/>
          <a:cs typeface="+mn-cs"/>
        </a:defRPr>
      </a:lvl3pPr>
      <a:lvl4pPr marL="3192559"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4pPr>
      <a:lvl5pPr marL="4104719"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5pPr>
      <a:lvl6pPr marL="501687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6pPr>
      <a:lvl7pPr marL="592903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7pPr>
      <a:lvl8pPr marL="684119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8pPr>
      <a:lvl9pPr marL="7753358" indent="-456080" algn="l" defTabSz="1824319" rtl="0" eaLnBrk="1" latinLnBrk="0" hangingPunct="1">
        <a:lnSpc>
          <a:spcPct val="90000"/>
        </a:lnSpc>
        <a:spcBef>
          <a:spcPts val="998"/>
        </a:spcBef>
        <a:buFont typeface="Arial" panose="020B0604020202020204" pitchFamily="34" charset="0"/>
        <a:buChar char="•"/>
        <a:defRPr sz="3591" kern="1200">
          <a:solidFill>
            <a:schemeClr val="tx1"/>
          </a:solidFill>
          <a:latin typeface="+mn-lt"/>
          <a:ea typeface="+mn-ea"/>
          <a:cs typeface="+mn-cs"/>
        </a:defRPr>
      </a:lvl9pPr>
    </p:bodyStyle>
    <p:otherStyle>
      <a:defPPr>
        <a:defRPr lang="en-US"/>
      </a:defPPr>
      <a:lvl1pPr marL="0" algn="l" defTabSz="1824319" rtl="0" eaLnBrk="1" latinLnBrk="0" hangingPunct="1">
        <a:defRPr sz="3591" kern="1200">
          <a:solidFill>
            <a:schemeClr val="tx1"/>
          </a:solidFill>
          <a:latin typeface="+mn-lt"/>
          <a:ea typeface="+mn-ea"/>
          <a:cs typeface="+mn-cs"/>
        </a:defRPr>
      </a:lvl1pPr>
      <a:lvl2pPr marL="912160" algn="l" defTabSz="1824319" rtl="0" eaLnBrk="1" latinLnBrk="0" hangingPunct="1">
        <a:defRPr sz="3591" kern="1200">
          <a:solidFill>
            <a:schemeClr val="tx1"/>
          </a:solidFill>
          <a:latin typeface="+mn-lt"/>
          <a:ea typeface="+mn-ea"/>
          <a:cs typeface="+mn-cs"/>
        </a:defRPr>
      </a:lvl2pPr>
      <a:lvl3pPr marL="1824319" algn="l" defTabSz="1824319" rtl="0" eaLnBrk="1" latinLnBrk="0" hangingPunct="1">
        <a:defRPr sz="3591" kern="1200">
          <a:solidFill>
            <a:schemeClr val="tx1"/>
          </a:solidFill>
          <a:latin typeface="+mn-lt"/>
          <a:ea typeface="+mn-ea"/>
          <a:cs typeface="+mn-cs"/>
        </a:defRPr>
      </a:lvl3pPr>
      <a:lvl4pPr marL="2736479" algn="l" defTabSz="1824319" rtl="0" eaLnBrk="1" latinLnBrk="0" hangingPunct="1">
        <a:defRPr sz="3591" kern="1200">
          <a:solidFill>
            <a:schemeClr val="tx1"/>
          </a:solidFill>
          <a:latin typeface="+mn-lt"/>
          <a:ea typeface="+mn-ea"/>
          <a:cs typeface="+mn-cs"/>
        </a:defRPr>
      </a:lvl4pPr>
      <a:lvl5pPr marL="3648639" algn="l" defTabSz="1824319" rtl="0" eaLnBrk="1" latinLnBrk="0" hangingPunct="1">
        <a:defRPr sz="3591" kern="1200">
          <a:solidFill>
            <a:schemeClr val="tx1"/>
          </a:solidFill>
          <a:latin typeface="+mn-lt"/>
          <a:ea typeface="+mn-ea"/>
          <a:cs typeface="+mn-cs"/>
        </a:defRPr>
      </a:lvl5pPr>
      <a:lvl6pPr marL="4560799" algn="l" defTabSz="1824319" rtl="0" eaLnBrk="1" latinLnBrk="0" hangingPunct="1">
        <a:defRPr sz="3591" kern="1200">
          <a:solidFill>
            <a:schemeClr val="tx1"/>
          </a:solidFill>
          <a:latin typeface="+mn-lt"/>
          <a:ea typeface="+mn-ea"/>
          <a:cs typeface="+mn-cs"/>
        </a:defRPr>
      </a:lvl6pPr>
      <a:lvl7pPr marL="5472958" algn="l" defTabSz="1824319" rtl="0" eaLnBrk="1" latinLnBrk="0" hangingPunct="1">
        <a:defRPr sz="3591" kern="1200">
          <a:solidFill>
            <a:schemeClr val="tx1"/>
          </a:solidFill>
          <a:latin typeface="+mn-lt"/>
          <a:ea typeface="+mn-ea"/>
          <a:cs typeface="+mn-cs"/>
        </a:defRPr>
      </a:lvl7pPr>
      <a:lvl8pPr marL="6385118" algn="l" defTabSz="1824319" rtl="0" eaLnBrk="1" latinLnBrk="0" hangingPunct="1">
        <a:defRPr sz="3591" kern="1200">
          <a:solidFill>
            <a:schemeClr val="tx1"/>
          </a:solidFill>
          <a:latin typeface="+mn-lt"/>
          <a:ea typeface="+mn-ea"/>
          <a:cs typeface="+mn-cs"/>
        </a:defRPr>
      </a:lvl8pPr>
      <a:lvl9pPr marL="7297278" algn="l" defTabSz="1824319" rtl="0" eaLnBrk="1" latinLnBrk="0" hangingPunct="1">
        <a:defRPr sz="35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8.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5.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6.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7.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8.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7.xml"/><Relationship Id="rId2" Type="http://schemas.openxmlformats.org/officeDocument/2006/relationships/notesSlide" Target="../notesSlides/notesSlide2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9.xml"/><Relationship Id="rId2" Type="http://schemas.openxmlformats.org/officeDocument/2006/relationships/notesSlide" Target="../notesSlides/notesSlide2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2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8.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6.xml"/><Relationship Id="rId2" Type="http://schemas.openxmlformats.org/officeDocument/2006/relationships/notesSlide" Target="../notesSlides/notesSlide3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1.xml"/><Relationship Id="rId2" Type="http://schemas.openxmlformats.org/officeDocument/2006/relationships/notesSlide" Target="../notesSlides/notesSlide3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7.xml"/><Relationship Id="rId2" Type="http://schemas.openxmlformats.org/officeDocument/2006/relationships/notesSlide" Target="../notesSlides/notesSlide3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8.xml"/><Relationship Id="rId2" Type="http://schemas.openxmlformats.org/officeDocument/2006/relationships/notesSlide" Target="../notesSlides/notesSlide3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9.xml"/><Relationship Id="rId2" Type="http://schemas.openxmlformats.org/officeDocument/2006/relationships/notesSlide" Target="../notesSlides/notesSlide3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90.xml"/><Relationship Id="rId2" Type="http://schemas.openxmlformats.org/officeDocument/2006/relationships/notesSlide" Target="../notesSlides/notesSlide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
        <p:nvSpPr>
          <p:cNvPr id="9" name="TextBox 8"/>
          <p:cNvSpPr txBox="1"/>
          <p:nvPr/>
        </p:nvSpPr>
        <p:spPr>
          <a:xfrm>
            <a:off x="1112837" y="1524000"/>
            <a:ext cx="6896575" cy="6001643"/>
          </a:xfrm>
          <a:prstGeom prst="rect">
            <a:avLst/>
          </a:prstGeom>
          <a:noFill/>
        </p:spPr>
        <p:txBody>
          <a:bodyPr wrap="square" rtlCol="0">
            <a:spAutoFit/>
          </a:bodyPr>
          <a:lstStyle/>
          <a:p>
            <a:r>
              <a:rPr lang="en-US" sz="9600" b="1" dirty="0" smtClean="0">
                <a:solidFill>
                  <a:schemeClr val="accent6"/>
                </a:solidFill>
                <a:latin typeface="Lato Black" charset="0"/>
                <a:ea typeface="Lato Black" charset="0"/>
                <a:cs typeface="Lato Black" charset="0"/>
              </a:rPr>
              <a:t>SUCCESS </a:t>
            </a:r>
            <a:r>
              <a:rPr lang="en-US" sz="9600" b="1" dirty="0" smtClean="0">
                <a:solidFill>
                  <a:schemeClr val="accent1"/>
                </a:solidFill>
                <a:latin typeface="Lato Black" charset="0"/>
                <a:ea typeface="Lato Black" charset="0"/>
                <a:cs typeface="Lato Black" charset="0"/>
              </a:rPr>
              <a:t>SLIDES</a:t>
            </a:r>
          </a:p>
          <a:p>
            <a:r>
              <a:rPr lang="en-US" sz="9600" b="1" dirty="0" smtClean="0">
                <a:solidFill>
                  <a:schemeClr val="accent2"/>
                </a:solidFill>
                <a:latin typeface="Lato Black" charset="0"/>
                <a:ea typeface="Lato Black" charset="0"/>
                <a:cs typeface="Lato Black" charset="0"/>
              </a:rPr>
              <a:t>SHOW</a:t>
            </a:r>
            <a:endParaRPr lang="en-US" sz="9600" b="1" dirty="0" smtClean="0">
              <a:solidFill>
                <a:schemeClr val="accent2"/>
              </a:solidFill>
              <a:latin typeface="Lato Black" charset="0"/>
              <a:ea typeface="Lato Black" charset="0"/>
              <a:cs typeface="Lato Black" charset="0"/>
            </a:endParaRPr>
          </a:p>
          <a:p>
            <a:r>
              <a:rPr lang="en-US" sz="9600" b="1" dirty="0" smtClean="0">
                <a:solidFill>
                  <a:schemeClr val="accent5"/>
                </a:solidFill>
                <a:latin typeface="Lato Black" charset="0"/>
                <a:ea typeface="Lato Black" charset="0"/>
                <a:cs typeface="Lato Black" charset="0"/>
              </a:rPr>
              <a:t>HERE</a:t>
            </a:r>
            <a:endParaRPr lang="en-US" sz="9600" b="1" dirty="0">
              <a:solidFill>
                <a:schemeClr val="accent5"/>
              </a:solidFill>
              <a:latin typeface="Lato Black" charset="0"/>
              <a:ea typeface="Lato Black" charset="0"/>
              <a:cs typeface="Lato Black" charset="0"/>
            </a:endParaRPr>
          </a:p>
        </p:txBody>
      </p:sp>
      <p:grpSp>
        <p:nvGrpSpPr>
          <p:cNvPr id="18" name="กลุ่ม 33"/>
          <p:cNvGrpSpPr/>
          <p:nvPr/>
        </p:nvGrpSpPr>
        <p:grpSpPr>
          <a:xfrm>
            <a:off x="1112837" y="8302978"/>
            <a:ext cx="7749218" cy="3127022"/>
            <a:chOff x="2092823" y="5631453"/>
            <a:chExt cx="5133240" cy="3193556"/>
          </a:xfrm>
        </p:grpSpPr>
        <p:sp>
          <p:nvSpPr>
            <p:cNvPr id="19" name="Rectangle 35"/>
            <p:cNvSpPr/>
            <p:nvPr/>
          </p:nvSpPr>
          <p:spPr>
            <a:xfrm rot="5400000" flipV="1">
              <a:off x="1414061" y="6601996"/>
              <a:ext cx="1478605" cy="12108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1" name="Title 20"/>
            <p:cNvSpPr txBox="1">
              <a:spLocks/>
            </p:cNvSpPr>
            <p:nvPr/>
          </p:nvSpPr>
          <p:spPr bwMode="auto">
            <a:xfrm>
              <a:off x="2345205" y="5631453"/>
              <a:ext cx="4880858" cy="31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r>
                <a:rPr lang="pt-BR" sz="2400" dirty="0" err="1">
                  <a:solidFill>
                    <a:schemeClr val="tx1">
                      <a:lumMod val="50000"/>
                      <a:lumOff val="50000"/>
                    </a:schemeClr>
                  </a:solidFill>
                  <a:latin typeface="Lato" pitchFamily="34" charset="0"/>
                  <a:ea typeface="Lato" pitchFamily="34" charset="0"/>
                  <a:cs typeface="Lato" pitchFamily="34" charset="0"/>
                </a:rPr>
                <a:t>Lorem</a:t>
              </a:r>
              <a:r>
                <a:rPr lang="pt-BR" sz="2400" dirty="0">
                  <a:solidFill>
                    <a:schemeClr val="tx1">
                      <a:lumMod val="50000"/>
                      <a:lumOff val="50000"/>
                    </a:schemeClr>
                  </a:solidFill>
                  <a:latin typeface="Lato" pitchFamily="34" charset="0"/>
                  <a:ea typeface="Lato" pitchFamily="34" charset="0"/>
                  <a:cs typeface="Lato" pitchFamily="34" charset="0"/>
                </a:rPr>
                <a:t> ipsum </a:t>
              </a:r>
              <a:r>
                <a:rPr lang="pt-BR" sz="2400" dirty="0" err="1">
                  <a:solidFill>
                    <a:schemeClr val="tx1">
                      <a:lumMod val="50000"/>
                      <a:lumOff val="50000"/>
                    </a:schemeClr>
                  </a:solidFill>
                  <a:latin typeface="Lato" pitchFamily="34" charset="0"/>
                  <a:ea typeface="Lato" pitchFamily="34" charset="0"/>
                  <a:cs typeface="Lato" pitchFamily="34" charset="0"/>
                </a:rPr>
                <a:t>dolor</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sit</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amet</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consectetur</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adipiscing</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elit</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tincidunt</a:t>
              </a:r>
              <a:r>
                <a:rPr lang="pt-BR" sz="2400" dirty="0">
                  <a:solidFill>
                    <a:schemeClr val="tx1">
                      <a:lumMod val="50000"/>
                      <a:lumOff val="50000"/>
                    </a:schemeClr>
                  </a:solidFill>
                  <a:latin typeface="Lato" pitchFamily="34" charset="0"/>
                  <a:ea typeface="Lato" pitchFamily="34" charset="0"/>
                  <a:cs typeface="Lato" pitchFamily="34" charset="0"/>
                </a:rPr>
                <a: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sem </a:t>
              </a:r>
              <a:r>
                <a:rPr lang="pt-BR" sz="2400" dirty="0" err="1">
                  <a:solidFill>
                    <a:schemeClr val="tx1">
                      <a:lumMod val="50000"/>
                      <a:lumOff val="50000"/>
                    </a:schemeClr>
                  </a:solidFill>
                  <a:latin typeface="Lato" pitchFamily="34" charset="0"/>
                  <a:ea typeface="Lato" pitchFamily="34" charset="0"/>
                  <a:cs typeface="Lato" pitchFamily="34" charset="0"/>
                </a:rPr>
                <a:t>congue</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a:solidFill>
                    <a:schemeClr val="tx1">
                      <a:lumMod val="50000"/>
                      <a:lumOff val="50000"/>
                    </a:schemeClr>
                  </a:solidFill>
                  <a:latin typeface="Lato" pitchFamily="34" charset="0"/>
                  <a:ea typeface="Lato" pitchFamily="34" charset="0"/>
                  <a:cs typeface="Lato" pitchFamily="34" charset="0"/>
                </a:rPr>
                <a:t>convallis</a:t>
              </a:r>
              <a:r>
                <a:rPr lang="pt-BR" sz="2400" dirty="0">
                  <a:solidFill>
                    <a:schemeClr val="tx1">
                      <a:lumMod val="50000"/>
                      <a:lumOff val="50000"/>
                    </a:schemeClr>
                  </a:solidFill>
                  <a:latin typeface="Lato" pitchFamily="34" charset="0"/>
                  <a:ea typeface="Lato" pitchFamily="34" charset="0"/>
                  <a:cs typeface="Lato" pitchFamily="34" charset="0"/>
                </a:rPr>
                <a:t>. </a:t>
              </a:r>
              <a:endParaRPr lang="en-US" sz="2400" dirty="0">
                <a:solidFill>
                  <a:schemeClr val="tx1">
                    <a:lumMod val="50000"/>
                    <a:lumOff val="50000"/>
                  </a:schemeClr>
                </a:solidFill>
                <a:latin typeface="Lato" pitchFamily="34" charset="0"/>
                <a:ea typeface="Lato" pitchFamily="34" charset="0"/>
                <a:cs typeface="Lato" pitchFamily="34" charset="0"/>
              </a:endParaRPr>
            </a:p>
            <a:p>
              <a:pPr>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113481406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8" name="สี่เหลี่ยมผืนผ้า 157"/>
          <p:cNvSpPr/>
          <p:nvPr/>
        </p:nvSpPr>
        <p:spPr>
          <a:xfrm>
            <a:off x="0" y="3429000"/>
            <a:ext cx="9984719" cy="793510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 name="Content Placeholder 2"/>
          <p:cNvSpPr txBox="1">
            <a:spLocks/>
          </p:cNvSpPr>
          <p:nvPr/>
        </p:nvSpPr>
        <p:spPr>
          <a:xfrm>
            <a:off x="459720" y="3972702"/>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vel nulla viverra semper. </a:t>
            </a:r>
            <a:endParaRPr lang="en-US" sz="2600" dirty="0" smtClean="0">
              <a:solidFill>
                <a:schemeClr val="bg1"/>
              </a:solidFill>
              <a:latin typeface="Lato" pitchFamily="34" charset="0"/>
              <a:ea typeface="Lato" pitchFamily="34" charset="0"/>
              <a:cs typeface="Lato" pitchFamily="34" charset="0"/>
            </a:endParaRP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spTree>
    <p:extLst>
      <p:ext uri="{BB962C8B-B14F-4D97-AF65-F5344CB8AC3E}">
        <p14:creationId xmlns:p14="http://schemas.microsoft.com/office/powerpoint/2010/main" val="67624758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grpSp>
        <p:nvGrpSpPr>
          <p:cNvPr id="10"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grpSp>
        <p:nvGrpSpPr>
          <p:cNvPr id="13" name="กลุ่ม 3"/>
          <p:cNvGrpSpPr/>
          <p:nvPr/>
        </p:nvGrpSpPr>
        <p:grpSpPr>
          <a:xfrm>
            <a:off x="14699163" y="3325524"/>
            <a:ext cx="6258602" cy="4144604"/>
            <a:chOff x="11846835" y="4191000"/>
            <a:chExt cx="6258602" cy="4144604"/>
          </a:xfrm>
        </p:grpSpPr>
        <p:sp>
          <p:nvSpPr>
            <p:cNvPr id="14"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5" name="TextBox 14"/>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Description here</a:t>
              </a:r>
            </a:p>
          </p:txBody>
        </p:sp>
        <p:sp>
          <p:nvSpPr>
            <p:cNvPr id="16"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7" name="กลุ่ม 3"/>
          <p:cNvGrpSpPr/>
          <p:nvPr/>
        </p:nvGrpSpPr>
        <p:grpSpPr>
          <a:xfrm>
            <a:off x="14699163" y="8507124"/>
            <a:ext cx="6258602" cy="4144604"/>
            <a:chOff x="11846835" y="4191000"/>
            <a:chExt cx="6258602" cy="4144604"/>
          </a:xfrm>
        </p:grpSpPr>
        <p:sp>
          <p:nvSpPr>
            <p:cNvPr id="18"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9" name="TextBox 18"/>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0"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Tree>
    <p:extLst>
      <p:ext uri="{BB962C8B-B14F-4D97-AF65-F5344CB8AC3E}">
        <p14:creationId xmlns:p14="http://schemas.microsoft.com/office/powerpoint/2010/main" val="12415551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grpSp>
        <p:nvGrpSpPr>
          <p:cNvPr id="21" name="กลุ่ม 33"/>
          <p:cNvGrpSpPr/>
          <p:nvPr/>
        </p:nvGrpSpPr>
        <p:grpSpPr>
          <a:xfrm>
            <a:off x="2332037" y="10287000"/>
            <a:ext cx="5229513" cy="2166759"/>
            <a:chOff x="2053733" y="6415414"/>
            <a:chExt cx="5229513" cy="2166759"/>
          </a:xfrm>
        </p:grpSpPr>
        <p:sp>
          <p:nvSpPr>
            <p:cNvPr id="22" name="Rectangle 35"/>
            <p:cNvSpPr/>
            <p:nvPr/>
          </p:nvSpPr>
          <p:spPr>
            <a:xfrm rot="5400000">
              <a:off x="1664029" y="7021441"/>
              <a:ext cx="1127959" cy="34855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3"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4" name="กลุ่ม 33"/>
          <p:cNvGrpSpPr/>
          <p:nvPr/>
        </p:nvGrpSpPr>
        <p:grpSpPr>
          <a:xfrm>
            <a:off x="9751724" y="10363200"/>
            <a:ext cx="5229513" cy="2166759"/>
            <a:chOff x="2053733" y="6415414"/>
            <a:chExt cx="5229513" cy="2166759"/>
          </a:xfrm>
        </p:grpSpPr>
        <p:sp>
          <p:nvSpPr>
            <p:cNvPr id="25" name="Rectangle 35"/>
            <p:cNvSpPr/>
            <p:nvPr/>
          </p:nvSpPr>
          <p:spPr>
            <a:xfrm rot="5400000">
              <a:off x="1664029" y="7021441"/>
              <a:ext cx="1127959" cy="34855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6"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7" name="กลุ่ม 33"/>
          <p:cNvGrpSpPr/>
          <p:nvPr/>
        </p:nvGrpSpPr>
        <p:grpSpPr>
          <a:xfrm>
            <a:off x="16838324" y="10320159"/>
            <a:ext cx="5229513" cy="2166759"/>
            <a:chOff x="2053733" y="6415414"/>
            <a:chExt cx="5229513" cy="2166759"/>
          </a:xfrm>
        </p:grpSpPr>
        <p:sp>
          <p:nvSpPr>
            <p:cNvPr id="28" name="Rectangle 35"/>
            <p:cNvSpPr/>
            <p:nvPr/>
          </p:nvSpPr>
          <p:spPr>
            <a:xfrm rot="5400000">
              <a:off x="1664029" y="7021441"/>
              <a:ext cx="1127959" cy="34855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9"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83301094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
        <p:nvSpPr>
          <p:cNvPr id="2" name="Picture Placeholder 1"/>
          <p:cNvSpPr>
            <a:spLocks noGrp="1"/>
          </p:cNvSpPr>
          <p:nvPr>
            <p:ph type="pic" sz="quarter" idx="10"/>
          </p:nvPr>
        </p:nvSpPr>
        <p:spPr/>
      </p:sp>
      <p:grpSp>
        <p:nvGrpSpPr>
          <p:cNvPr id="18" name="กลุ่ม 3"/>
          <p:cNvGrpSpPr/>
          <p:nvPr/>
        </p:nvGrpSpPr>
        <p:grpSpPr>
          <a:xfrm>
            <a:off x="350837" y="3716558"/>
            <a:ext cx="8077200" cy="3063219"/>
            <a:chOff x="11919624" y="4355840"/>
            <a:chExt cx="8077200" cy="3063219"/>
          </a:xfrm>
        </p:grpSpPr>
        <p:sp>
          <p:nvSpPr>
            <p:cNvPr id="19"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0" name="TextBox 19"/>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0"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31" name="TextBox 31"/>
          <p:cNvSpPr txBox="1">
            <a:spLocks noChangeArrowheads="1"/>
          </p:cNvSpPr>
          <p:nvPr/>
        </p:nvSpPr>
        <p:spPr bwMode="auto">
          <a:xfrm>
            <a:off x="350837" y="2162117"/>
            <a:ext cx="362684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600" b="1" dirty="0">
                <a:solidFill>
                  <a:schemeClr val="accent1"/>
                </a:solidFill>
                <a:latin typeface="Lato Black" pitchFamily="34" charset="0"/>
                <a:ea typeface="Lato Black" pitchFamily="34" charset="0"/>
                <a:cs typeface="Lato Black" pitchFamily="34" charset="0"/>
              </a:rPr>
              <a:t>7</a:t>
            </a:r>
            <a:r>
              <a:rPr lang="en-US" sz="9600" b="1" dirty="0" smtClean="0">
                <a:solidFill>
                  <a:schemeClr val="accent1"/>
                </a:solidFill>
                <a:latin typeface="Lato Black" pitchFamily="34" charset="0"/>
                <a:ea typeface="Lato Black" pitchFamily="34" charset="0"/>
                <a:cs typeface="Lato Black" pitchFamily="34" charset="0"/>
              </a:rPr>
              <a:t>5%</a:t>
            </a:r>
            <a:endParaRPr lang="id-ID" sz="9600" b="1" dirty="0">
              <a:solidFill>
                <a:schemeClr val="accent1"/>
              </a:solidFill>
              <a:latin typeface="Lato Black" pitchFamily="34" charset="0"/>
              <a:ea typeface="Lato Black" pitchFamily="34" charset="0"/>
              <a:cs typeface="Lato Black" pitchFamily="34" charset="0"/>
            </a:endParaRPr>
          </a:p>
        </p:txBody>
      </p:sp>
      <p:sp>
        <p:nvSpPr>
          <p:cNvPr id="32" name="สี่เหลี่ยมผืนผ้า 157"/>
          <p:cNvSpPr/>
          <p:nvPr/>
        </p:nvSpPr>
        <p:spPr>
          <a:xfrm>
            <a:off x="0" y="7681891"/>
            <a:ext cx="8351837" cy="4927611"/>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3" name="Content Placeholder 2"/>
          <p:cNvSpPr txBox="1">
            <a:spLocks/>
          </p:cNvSpPr>
          <p:nvPr/>
        </p:nvSpPr>
        <p:spPr>
          <a:xfrm>
            <a:off x="459720" y="7844593"/>
            <a:ext cx="7398693" cy="4383909"/>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Vivamus</a:t>
            </a:r>
            <a:r>
              <a:rPr lang="en-US" sz="2600" dirty="0" smtClean="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accumsan</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a:solidFill>
                  <a:schemeClr val="bg1"/>
                </a:solidFill>
                <a:latin typeface="Lato" pitchFamily="34" charset="0"/>
                <a:ea typeface="Lato" pitchFamily="34" charset="0"/>
                <a:cs typeface="Lato" pitchFamily="34" charset="0"/>
              </a:rPr>
              <a:t>”</a:t>
            </a:r>
          </a:p>
        </p:txBody>
      </p:sp>
    </p:spTree>
    <p:extLst>
      <p:ext uri="{BB962C8B-B14F-4D97-AF65-F5344CB8AC3E}">
        <p14:creationId xmlns:p14="http://schemas.microsoft.com/office/powerpoint/2010/main" val="10545684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up)">
                                      <p:cBhvr>
                                        <p:cTn id="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กลุ่ม 22"/>
          <p:cNvGrpSpPr/>
          <p:nvPr/>
        </p:nvGrpSpPr>
        <p:grpSpPr>
          <a:xfrm>
            <a:off x="2203144" y="2402681"/>
            <a:ext cx="20016312" cy="3276600"/>
            <a:chOff x="1353313" y="3622259"/>
            <a:chExt cx="20016312" cy="3276600"/>
          </a:xfrm>
        </p:grpSpPr>
        <p:sp>
          <p:nvSpPr>
            <p:cNvPr id="8" name="Title 20"/>
            <p:cNvSpPr txBox="1">
              <a:spLocks/>
            </p:cNvSpPr>
            <p:nvPr/>
          </p:nvSpPr>
          <p:spPr bwMode="auto">
            <a:xfrm>
              <a:off x="1353313" y="4306471"/>
              <a:ext cx="20016312"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endParaRPr lang="en-US" sz="2400" dirty="0">
                <a:solidFill>
                  <a:schemeClr val="tx1">
                    <a:lumMod val="50000"/>
                    <a:lumOff val="50000"/>
                  </a:schemeClr>
                </a:solidFill>
                <a:latin typeface="Lato" pitchFamily="34" charset="0"/>
                <a:ea typeface="Lato" pitchFamily="34" charset="0"/>
                <a:cs typeface="Lato" pitchFamily="34" charset="0"/>
              </a:endParaRPr>
            </a:p>
            <a:p>
              <a:pPr algn="thaiDist">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9" name="TextBox 8"/>
            <p:cNvSpPr txBox="1"/>
            <p:nvPr/>
          </p:nvSpPr>
          <p:spPr>
            <a:xfrm>
              <a:off x="1468850" y="3622259"/>
              <a:ext cx="5022025" cy="646331"/>
            </a:xfrm>
            <a:prstGeom prst="rect">
              <a:avLst/>
            </a:prstGeom>
            <a:noFill/>
          </p:spPr>
          <p:txBody>
            <a:bodyPr wrap="square" rtlCol="0">
              <a:spAutoFit/>
            </a:bodyPr>
            <a:lstStyle/>
            <a:p>
              <a:r>
                <a:rPr lang="en-US" sz="3600" b="1" dirty="0" smtClean="0">
                  <a:solidFill>
                    <a:srgbClr val="C00000"/>
                  </a:solidFill>
                  <a:latin typeface="Lato Black" charset="0"/>
                  <a:ea typeface="Lato Black" charset="0"/>
                  <a:cs typeface="Lato Black" charset="0"/>
                </a:rPr>
                <a:t>Information</a:t>
              </a:r>
            </a:p>
          </p:txBody>
        </p:sp>
      </p:grpSp>
      <p:sp>
        <p:nvSpPr>
          <p:cNvPr id="2" name="Picture Placeholder 1"/>
          <p:cNvSpPr>
            <a:spLocks noGrp="1"/>
          </p:cNvSpPr>
          <p:nvPr>
            <p:ph type="pic" sz="quarter" idx="10"/>
          </p:nvPr>
        </p:nvSpPr>
        <p:spPr/>
      </p:sp>
      <p:grpSp>
        <p:nvGrpSpPr>
          <p:cNvPr id="13" name="Group 66"/>
          <p:cNvGrpSpPr/>
          <p:nvPr/>
        </p:nvGrpSpPr>
        <p:grpSpPr>
          <a:xfrm>
            <a:off x="7858413" y="457200"/>
            <a:ext cx="8646824" cy="1346279"/>
            <a:chOff x="7837826" y="483017"/>
            <a:chExt cx="8646824" cy="1346279"/>
          </a:xfrm>
        </p:grpSpPr>
        <p:sp>
          <p:nvSpPr>
            <p:cNvPr id="14" name="TextBox 1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9750004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702333" y="8610600"/>
            <a:ext cx="20476590" cy="3535330"/>
          </a:xfrm>
          <a:prstGeom prst="rect">
            <a:avLst/>
          </a:prstGeom>
          <a:noFill/>
        </p:spPr>
        <p:txBody>
          <a:bodyPr wrap="square" lIns="0" tIns="0" rIns="243731" bIns="0" numCol="2" spcCol="731190" rtlCol="0">
            <a:noAutofit/>
          </a:bodyPr>
          <a:lstStyle/>
          <a:p>
            <a:pPr algn="ctr"/>
            <a:r>
              <a:rPr lang="en-US" sz="2600" b="1" dirty="0">
                <a:solidFill>
                  <a:schemeClr val="tx1">
                    <a:lumMod val="50000"/>
                    <a:lumOff val="50000"/>
                  </a:schemeClr>
                </a:solidFill>
                <a:latin typeface="Lato Black" pitchFamily="34" charset="0"/>
                <a:ea typeface="Lato Black" pitchFamily="34" charset="0"/>
                <a:cs typeface="Lato Black" pitchFamily="34" charset="0"/>
              </a:rPr>
              <a:t>Lorem ipsum dolor sit amet</a:t>
            </a:r>
            <a:r>
              <a:rPr lang="en-US" sz="2600" dirty="0">
                <a:solidFill>
                  <a:schemeClr val="tx1">
                    <a:lumMod val="50000"/>
                    <a:lumOff val="50000"/>
                  </a:schemeClr>
                </a:solidFill>
                <a:latin typeface="Lato" pitchFamily="34" charset="0"/>
                <a:ea typeface="Lato" pitchFamily="34" charset="0"/>
                <a:cs typeface="Lato" pitchFamily="34" charset="0"/>
              </a:rPr>
              <a:t>, consectetur adipiscing elit. Ut efficitur ipsum vitae tortor accumsan, a pulvinar lorem lacinia. Donec eu arcu justo. Fusce eget consequat </a:t>
            </a:r>
            <a:r>
              <a:rPr lang="en-US" sz="2600" dirty="0" smtClean="0">
                <a:solidFill>
                  <a:schemeClr val="tx1">
                    <a:lumMod val="50000"/>
                    <a:lumOff val="50000"/>
                  </a:schemeClr>
                </a:solidFill>
                <a:latin typeface="Lato" pitchFamily="34" charset="0"/>
                <a:ea typeface="Lato" pitchFamily="34" charset="0"/>
                <a:cs typeface="Lato" pitchFamily="34" charset="0"/>
              </a:rPr>
              <a:t>risus</a:t>
            </a:r>
            <a:r>
              <a:rPr lang="en-US" sz="2600" dirty="0">
                <a:solidFill>
                  <a:schemeClr val="tx1">
                    <a:lumMod val="50000"/>
                    <a:lumOff val="50000"/>
                  </a:schemeClr>
                </a:solidFill>
                <a:latin typeface="Lato" pitchFamily="34" charset="0"/>
                <a:ea typeface="Lato" pitchFamily="34" charset="0"/>
                <a:cs typeface="Lato" pitchFamily="34" charset="0"/>
              </a:rPr>
              <a:t> Proin est lacus, interdum vitae feugiat quis, faucibus vel mi.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algn="ctr"/>
            <a:endParaRPr lang="en-US" sz="2600" dirty="0">
              <a:solidFill>
                <a:schemeClr val="tx1">
                  <a:lumMod val="50000"/>
                  <a:lumOff val="50000"/>
                </a:schemeClr>
              </a:solidFill>
              <a:latin typeface="Lato" pitchFamily="34" charset="0"/>
              <a:ea typeface="Lato" pitchFamily="34" charset="0"/>
              <a:cs typeface="Lato" pitchFamily="34" charset="0"/>
            </a:endParaRPr>
          </a:p>
          <a:p>
            <a:pPr algn="ctr"/>
            <a:r>
              <a:rPr lang="en-US" sz="2600" dirty="0" err="1">
                <a:solidFill>
                  <a:schemeClr val="tx1">
                    <a:lumMod val="50000"/>
                    <a:lumOff val="50000"/>
                  </a:schemeClr>
                </a:solidFill>
                <a:latin typeface="Lato" pitchFamily="34" charset="0"/>
                <a:ea typeface="Lato" pitchFamily="34" charset="0"/>
                <a:cs typeface="Lato" pitchFamily="34" charset="0"/>
              </a:rPr>
              <a:t>Vivamus</a:t>
            </a:r>
            <a:r>
              <a:rPr lang="en-US" sz="2600" dirty="0">
                <a:solidFill>
                  <a:schemeClr val="tx1">
                    <a:lumMod val="50000"/>
                    <a:lumOff val="50000"/>
                  </a:schemeClr>
                </a:solidFill>
                <a:latin typeface="Lato" pitchFamily="34" charset="0"/>
                <a:ea typeface="Lato" pitchFamily="34" charset="0"/>
                <a:cs typeface="Lato" pitchFamily="34" charset="0"/>
              </a:rPr>
              <a:t> </a:t>
            </a:r>
            <a:r>
              <a:rPr lang="en-US" sz="2600" dirty="0" err="1" smtClean="0">
                <a:solidFill>
                  <a:schemeClr val="tx1">
                    <a:lumMod val="50000"/>
                    <a:lumOff val="50000"/>
                  </a:schemeClr>
                </a:solidFill>
                <a:latin typeface="Lato" pitchFamily="34" charset="0"/>
                <a:ea typeface="Lato" pitchFamily="34" charset="0"/>
                <a:cs typeface="Lato" pitchFamily="34" charset="0"/>
              </a:rPr>
              <a:t>accumsan</a:t>
            </a:r>
            <a:r>
              <a:rPr lang="en-US" sz="2600" dirty="0" smtClean="0">
                <a:solidFill>
                  <a:schemeClr val="tx1">
                    <a:lumMod val="50000"/>
                    <a:lumOff val="50000"/>
                  </a:schemeClr>
                </a:solidFill>
                <a:latin typeface="Lato" pitchFamily="34" charset="0"/>
                <a:ea typeface="Lato" pitchFamily="34" charset="0"/>
                <a:cs typeface="Lato" pitchFamily="34" charset="0"/>
              </a:rPr>
              <a:t> nisi </a:t>
            </a:r>
            <a:r>
              <a:rPr lang="en-US" sz="2600" dirty="0">
                <a:solidFill>
                  <a:schemeClr val="tx1">
                    <a:lumMod val="50000"/>
                    <a:lumOff val="50000"/>
                  </a:schemeClr>
                </a:solidFill>
                <a:latin typeface="Lato" pitchFamily="34" charset="0"/>
                <a:ea typeface="Lato" pitchFamily="34" charset="0"/>
                <a:cs typeface="Lato" pitchFamily="34" charset="0"/>
              </a:rPr>
              <a:t>vel nulla viverra semper. Donec purus enim, sollicitudin vitae porta a, commodo sodales justo. Sed iaculis rutrum molestie.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algn="ctr"/>
            <a:endParaRPr lang="en-US" sz="2600" dirty="0">
              <a:solidFill>
                <a:schemeClr val="tx1">
                  <a:lumMod val="50000"/>
                  <a:lumOff val="50000"/>
                </a:schemeClr>
              </a:solidFill>
              <a:latin typeface="Lato" pitchFamily="34" charset="0"/>
              <a:ea typeface="Lato" pitchFamily="34" charset="0"/>
              <a:cs typeface="Lato" pitchFamily="34" charset="0"/>
            </a:endParaRPr>
          </a:p>
          <a:p>
            <a:pPr algn="ctr"/>
            <a:r>
              <a:rPr lang="en-US" sz="2600" dirty="0" smtClean="0">
                <a:solidFill>
                  <a:schemeClr val="tx1">
                    <a:lumMod val="50000"/>
                    <a:lumOff val="50000"/>
                  </a:schemeClr>
                </a:solidFill>
                <a:latin typeface="Lato" pitchFamily="34" charset="0"/>
                <a:ea typeface="Lato" pitchFamily="34" charset="0"/>
                <a:cs typeface="Lato" pitchFamily="34" charset="0"/>
              </a:rPr>
              <a:t>Lorem </a:t>
            </a:r>
            <a:r>
              <a:rPr lang="en-US" sz="2600" dirty="0">
                <a:solidFill>
                  <a:schemeClr val="tx1">
                    <a:lumMod val="50000"/>
                    <a:lumOff val="50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algn="ctr"/>
            <a:endParaRPr lang="en-US" sz="2600" dirty="0">
              <a:solidFill>
                <a:schemeClr val="tx1">
                  <a:lumMod val="50000"/>
                  <a:lumOff val="50000"/>
                </a:schemeClr>
              </a:solidFill>
              <a:latin typeface="Lato" pitchFamily="34" charset="0"/>
              <a:ea typeface="Lato" pitchFamily="34" charset="0"/>
              <a:cs typeface="Lato" pitchFamily="34" charset="0"/>
            </a:endParaRPr>
          </a:p>
          <a:p>
            <a:pPr algn="ctr"/>
            <a:r>
              <a:rPr lang="en-US" sz="2600" dirty="0" smtClean="0">
                <a:solidFill>
                  <a:schemeClr val="tx1">
                    <a:lumMod val="50000"/>
                    <a:lumOff val="50000"/>
                  </a:schemeClr>
                </a:solidFill>
                <a:latin typeface="Lato" pitchFamily="34" charset="0"/>
                <a:ea typeface="Lato" pitchFamily="34" charset="0"/>
                <a:cs typeface="Lato" pitchFamily="34" charset="0"/>
              </a:rPr>
              <a:t>Curabitur Lorem </a:t>
            </a:r>
            <a:r>
              <a:rPr lang="en-US" sz="2600" dirty="0">
                <a:solidFill>
                  <a:schemeClr val="tx1">
                    <a:lumMod val="50000"/>
                    <a:lumOff val="50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Lorem ipsum dolor sit amet, consectetur adipiscing </a:t>
            </a:r>
            <a:r>
              <a:rPr lang="en-US" sz="2600" dirty="0" smtClean="0">
                <a:solidFill>
                  <a:schemeClr val="tx1">
                    <a:lumMod val="50000"/>
                    <a:lumOff val="50000"/>
                  </a:schemeClr>
                </a:solidFill>
                <a:latin typeface="Lato" pitchFamily="34" charset="0"/>
                <a:ea typeface="Lato" pitchFamily="34" charset="0"/>
                <a:cs typeface="Lato" pitchFamily="34" charset="0"/>
              </a:rPr>
              <a:t>e</a:t>
            </a:r>
            <a:endParaRPr lang="en-US" sz="2600" dirty="0">
              <a:solidFill>
                <a:schemeClr val="tx1">
                  <a:lumMod val="50000"/>
                  <a:lumOff val="50000"/>
                </a:schemeClr>
              </a:solidFill>
              <a:latin typeface="Lato" pitchFamily="34" charset="0"/>
              <a:ea typeface="Lato" pitchFamily="34" charset="0"/>
              <a:cs typeface="Lato" pitchFamily="34" charset="0"/>
            </a:endParaRPr>
          </a:p>
        </p:txBody>
      </p:sp>
      <p:grpSp>
        <p:nvGrpSpPr>
          <p:cNvPr id="20" name="กลุ่ม 14"/>
          <p:cNvGrpSpPr/>
          <p:nvPr/>
        </p:nvGrpSpPr>
        <p:grpSpPr>
          <a:xfrm>
            <a:off x="20544714" y="12678783"/>
            <a:ext cx="3263265" cy="744398"/>
            <a:chOff x="10896647" y="11062866"/>
            <a:chExt cx="11630719" cy="2653134"/>
          </a:xfrm>
        </p:grpSpPr>
        <p:grpSp>
          <p:nvGrpSpPr>
            <p:cNvPr id="21" name="กลุ่ม 15"/>
            <p:cNvGrpSpPr/>
            <p:nvPr/>
          </p:nvGrpSpPr>
          <p:grpSpPr>
            <a:xfrm>
              <a:off x="16925068" y="11062866"/>
              <a:ext cx="2653134" cy="2653134"/>
              <a:chOff x="16925068" y="11062866"/>
              <a:chExt cx="2653134" cy="2653134"/>
            </a:xfrm>
          </p:grpSpPr>
          <p:sp>
            <p:nvSpPr>
              <p:cNvPr id="39" name="วงรี 32"/>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40" name="กลุ่ม 33"/>
              <p:cNvGrpSpPr/>
              <p:nvPr/>
            </p:nvGrpSpPr>
            <p:grpSpPr>
              <a:xfrm>
                <a:off x="17578542" y="11582400"/>
                <a:ext cx="1420280" cy="1487012"/>
                <a:chOff x="-2168632" y="8621241"/>
                <a:chExt cx="1833669" cy="1919824"/>
              </a:xfrm>
            </p:grpSpPr>
            <p:sp>
              <p:nvSpPr>
                <p:cNvPr id="41"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42"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22" name="กลุ่ม 16"/>
            <p:cNvGrpSpPr/>
            <p:nvPr/>
          </p:nvGrpSpPr>
          <p:grpSpPr>
            <a:xfrm>
              <a:off x="19874232" y="11062866"/>
              <a:ext cx="2653134" cy="2653134"/>
              <a:chOff x="19874232" y="11062866"/>
              <a:chExt cx="2653134" cy="2653134"/>
            </a:xfrm>
          </p:grpSpPr>
          <p:sp>
            <p:nvSpPr>
              <p:cNvPr id="37" name="วงรี 30"/>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8"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4" name="กลุ่ม 17"/>
            <p:cNvGrpSpPr/>
            <p:nvPr/>
          </p:nvGrpSpPr>
          <p:grpSpPr>
            <a:xfrm>
              <a:off x="10896647" y="11062866"/>
              <a:ext cx="2653134" cy="2653134"/>
              <a:chOff x="10896647" y="11062866"/>
              <a:chExt cx="2653134" cy="2653134"/>
            </a:xfrm>
          </p:grpSpPr>
          <p:sp>
            <p:nvSpPr>
              <p:cNvPr id="35" name="วงรี 28"/>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6"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32" name="กลุ่ม 18"/>
            <p:cNvGrpSpPr/>
            <p:nvPr/>
          </p:nvGrpSpPr>
          <p:grpSpPr>
            <a:xfrm>
              <a:off x="13845811" y="11062866"/>
              <a:ext cx="2653134" cy="2653134"/>
              <a:chOff x="13845811" y="11062866"/>
              <a:chExt cx="2653134" cy="2653134"/>
            </a:xfrm>
          </p:grpSpPr>
          <p:sp>
            <p:nvSpPr>
              <p:cNvPr id="33" name="วงรี 26"/>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4"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0"/>
          </p:nvPr>
        </p:nvSpPr>
        <p:spPr/>
      </p:sp>
      <p:grpSp>
        <p:nvGrpSpPr>
          <p:cNvPr id="27" name="Group 66"/>
          <p:cNvGrpSpPr/>
          <p:nvPr/>
        </p:nvGrpSpPr>
        <p:grpSpPr>
          <a:xfrm>
            <a:off x="7858413" y="457200"/>
            <a:ext cx="8646824" cy="1346279"/>
            <a:chOff x="7837826" y="483017"/>
            <a:chExt cx="8646824" cy="1346279"/>
          </a:xfrm>
        </p:grpSpPr>
        <p:sp>
          <p:nvSpPr>
            <p:cNvPr id="28" name="TextBox 2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33276923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75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par>
                                <p:cTn id="8" presetID="22" presetClass="entr" presetSubtype="1" fill="hold" nodeType="withEffect">
                                  <p:stCondLst>
                                    <p:cond delay="500"/>
                                  </p:stCondLst>
                                  <p:childTnLst>
                                    <p:set>
                                      <p:cBhvr>
                                        <p:cTn id="9" dur="1" fill="hold">
                                          <p:stCondLst>
                                            <p:cond delay="0"/>
                                          </p:stCondLst>
                                        </p:cTn>
                                        <p:tgtEl>
                                          <p:spTgt spid="20"/>
                                        </p:tgtEl>
                                        <p:attrNameLst>
                                          <p:attrName>style.visibility</p:attrName>
                                        </p:attrNameLst>
                                      </p:cBhvr>
                                      <p:to>
                                        <p:strVal val="visible"/>
                                      </p:to>
                                    </p:set>
                                    <p:animEffect transition="in" filter="wipe(up)">
                                      <p:cBhvr>
                                        <p:cTn id="1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สี่เหลี่ยมผืนผ้า 157"/>
          <p:cNvSpPr/>
          <p:nvPr/>
        </p:nvSpPr>
        <p:spPr>
          <a:xfrm>
            <a:off x="14369117" y="3266298"/>
            <a:ext cx="9984719" cy="793510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4" name="Content Placeholder 2"/>
          <p:cNvSpPr txBox="1">
            <a:spLocks/>
          </p:cNvSpPr>
          <p:nvPr/>
        </p:nvSpPr>
        <p:spPr>
          <a:xfrm>
            <a:off x="14828837" y="3810000"/>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vel nulla viverra semper. </a:t>
            </a:r>
            <a:endParaRPr lang="en-US" sz="2600" dirty="0" smtClean="0">
              <a:solidFill>
                <a:schemeClr val="bg1"/>
              </a:solidFill>
              <a:latin typeface="Lato" pitchFamily="34" charset="0"/>
              <a:ea typeface="Lato" pitchFamily="34" charset="0"/>
              <a:cs typeface="Lato" pitchFamily="34" charset="0"/>
            </a:endParaRP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grpSp>
        <p:nvGrpSpPr>
          <p:cNvPr id="36" name="กลุ่ม 56"/>
          <p:cNvGrpSpPr/>
          <p:nvPr/>
        </p:nvGrpSpPr>
        <p:grpSpPr>
          <a:xfrm>
            <a:off x="20544714" y="12678783"/>
            <a:ext cx="3263265" cy="744398"/>
            <a:chOff x="10896647" y="11062866"/>
            <a:chExt cx="11630719" cy="2653134"/>
          </a:xfrm>
        </p:grpSpPr>
        <p:grpSp>
          <p:nvGrpSpPr>
            <p:cNvPr id="37" name="กลุ่ม 57"/>
            <p:cNvGrpSpPr/>
            <p:nvPr/>
          </p:nvGrpSpPr>
          <p:grpSpPr>
            <a:xfrm>
              <a:off x="16925068" y="11062866"/>
              <a:ext cx="2653134" cy="2653134"/>
              <a:chOff x="16925068" y="11062866"/>
              <a:chExt cx="2653134" cy="2653134"/>
            </a:xfrm>
          </p:grpSpPr>
          <p:sp>
            <p:nvSpPr>
              <p:cNvPr id="47" name="วงรี 6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48" name="กลุ่ม 68"/>
              <p:cNvGrpSpPr/>
              <p:nvPr/>
            </p:nvGrpSpPr>
            <p:grpSpPr>
              <a:xfrm>
                <a:off x="17578542" y="11582400"/>
                <a:ext cx="1420280" cy="1487012"/>
                <a:chOff x="-2168632" y="8621241"/>
                <a:chExt cx="1833669" cy="1919824"/>
              </a:xfrm>
            </p:grpSpPr>
            <p:sp>
              <p:nvSpPr>
                <p:cNvPr id="49"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50"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38" name="กลุ่ม 58"/>
            <p:cNvGrpSpPr/>
            <p:nvPr/>
          </p:nvGrpSpPr>
          <p:grpSpPr>
            <a:xfrm>
              <a:off x="19874232" y="11062866"/>
              <a:ext cx="2653134" cy="2653134"/>
              <a:chOff x="19874232" y="11062866"/>
              <a:chExt cx="2653134" cy="2653134"/>
            </a:xfrm>
          </p:grpSpPr>
          <p:sp>
            <p:nvSpPr>
              <p:cNvPr id="45" name="วงรี 6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6"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39" name="กลุ่ม 59"/>
            <p:cNvGrpSpPr/>
            <p:nvPr/>
          </p:nvGrpSpPr>
          <p:grpSpPr>
            <a:xfrm>
              <a:off x="10896647" y="11062866"/>
              <a:ext cx="2653134" cy="2653134"/>
              <a:chOff x="10896647" y="11062866"/>
              <a:chExt cx="2653134" cy="2653134"/>
            </a:xfrm>
          </p:grpSpPr>
          <p:sp>
            <p:nvSpPr>
              <p:cNvPr id="43" name="วงรี 6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4"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0" name="กลุ่ม 60"/>
            <p:cNvGrpSpPr/>
            <p:nvPr/>
          </p:nvGrpSpPr>
          <p:grpSpPr>
            <a:xfrm>
              <a:off x="13845811" y="11062866"/>
              <a:ext cx="2653134" cy="2653134"/>
              <a:chOff x="13845811" y="11062866"/>
              <a:chExt cx="2653134" cy="2653134"/>
            </a:xfrm>
          </p:grpSpPr>
          <p:sp>
            <p:nvSpPr>
              <p:cNvPr id="41" name="วงรี 6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2"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0"/>
          </p:nvPr>
        </p:nvSpPr>
        <p:spPr/>
      </p:sp>
      <p:grpSp>
        <p:nvGrpSpPr>
          <p:cNvPr id="28" name="Group 66"/>
          <p:cNvGrpSpPr/>
          <p:nvPr/>
        </p:nvGrpSpPr>
        <p:grpSpPr>
          <a:xfrm>
            <a:off x="7858413" y="457200"/>
            <a:ext cx="8646824" cy="1346279"/>
            <a:chOff x="7837826" y="483017"/>
            <a:chExt cx="8646824" cy="1346279"/>
          </a:xfrm>
        </p:grpSpPr>
        <p:sp>
          <p:nvSpPr>
            <p:cNvPr id="29" name="TextBox 28"/>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0"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486978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กลุ่ม 71"/>
          <p:cNvGrpSpPr/>
          <p:nvPr/>
        </p:nvGrpSpPr>
        <p:grpSpPr>
          <a:xfrm>
            <a:off x="7166243" y="8300257"/>
            <a:ext cx="10024794" cy="1681943"/>
            <a:chOff x="4618037" y="6180427"/>
            <a:chExt cx="15240000" cy="2556942"/>
          </a:xfrm>
        </p:grpSpPr>
        <p:grpSp>
          <p:nvGrpSpPr>
            <p:cNvPr id="6" name="กลุ่ม 14"/>
            <p:cNvGrpSpPr/>
            <p:nvPr/>
          </p:nvGrpSpPr>
          <p:grpSpPr>
            <a:xfrm>
              <a:off x="9702683" y="6210910"/>
              <a:ext cx="2511217" cy="2511217"/>
              <a:chOff x="9702683" y="6210910"/>
              <a:chExt cx="2511217" cy="2511217"/>
            </a:xfrm>
          </p:grpSpPr>
          <p:sp>
            <p:nvSpPr>
              <p:cNvPr id="35" name="วงรี 39"/>
              <p:cNvSpPr/>
              <p:nvPr/>
            </p:nvSpPr>
            <p:spPr>
              <a:xfrm>
                <a:off x="9702683" y="6210910"/>
                <a:ext cx="2511217" cy="25112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6" name="กลุ่ม 43"/>
              <p:cNvGrpSpPr/>
              <p:nvPr/>
            </p:nvGrpSpPr>
            <p:grpSpPr>
              <a:xfrm>
                <a:off x="10256837" y="7010400"/>
                <a:ext cx="1358702" cy="914400"/>
                <a:chOff x="17667288" y="4655974"/>
                <a:chExt cx="752475" cy="506412"/>
              </a:xfrm>
              <a:solidFill>
                <a:schemeClr val="bg1"/>
              </a:solidFill>
            </p:grpSpPr>
            <p:sp>
              <p:nvSpPr>
                <p:cNvPr id="37" name="Freeform 26"/>
                <p:cNvSpPr>
                  <a:spLocks/>
                </p:cNvSpPr>
                <p:nvPr/>
              </p:nvSpPr>
              <p:spPr bwMode="auto">
                <a:xfrm>
                  <a:off x="17667288" y="5133811"/>
                  <a:ext cx="685800" cy="28575"/>
                </a:xfrm>
                <a:custGeom>
                  <a:avLst/>
                  <a:gdLst>
                    <a:gd name="T0" fmla="*/ 70 w 72"/>
                    <a:gd name="T1" fmla="*/ 0 h 3"/>
                    <a:gd name="T2" fmla="*/ 2 w 72"/>
                    <a:gd name="T3" fmla="*/ 0 h 3"/>
                    <a:gd name="T4" fmla="*/ 0 w 72"/>
                    <a:gd name="T5" fmla="*/ 2 h 3"/>
                    <a:gd name="T6" fmla="*/ 2 w 72"/>
                    <a:gd name="T7" fmla="*/ 3 h 3"/>
                    <a:gd name="T8" fmla="*/ 70 w 72"/>
                    <a:gd name="T9" fmla="*/ 3 h 3"/>
                    <a:gd name="T10" fmla="*/ 72 w 72"/>
                    <a:gd name="T11" fmla="*/ 2 h 3"/>
                    <a:gd name="T12" fmla="*/ 70 w 7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2" h="3">
                      <a:moveTo>
                        <a:pt x="70" y="0"/>
                      </a:moveTo>
                      <a:cubicBezTo>
                        <a:pt x="2" y="0"/>
                        <a:pt x="2" y="0"/>
                        <a:pt x="2" y="0"/>
                      </a:cubicBezTo>
                      <a:cubicBezTo>
                        <a:pt x="1" y="0"/>
                        <a:pt x="0" y="1"/>
                        <a:pt x="0" y="2"/>
                      </a:cubicBezTo>
                      <a:cubicBezTo>
                        <a:pt x="0" y="2"/>
                        <a:pt x="1" y="3"/>
                        <a:pt x="2" y="3"/>
                      </a:cubicBezTo>
                      <a:cubicBezTo>
                        <a:pt x="70" y="3"/>
                        <a:pt x="70" y="3"/>
                        <a:pt x="70" y="3"/>
                      </a:cubicBezTo>
                      <a:cubicBezTo>
                        <a:pt x="71" y="3"/>
                        <a:pt x="72" y="2"/>
                        <a:pt x="72" y="2"/>
                      </a:cubicBezTo>
                      <a:cubicBezTo>
                        <a:pt x="72" y="1"/>
                        <a:pt x="71" y="0"/>
                        <a:pt x="7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Freeform 27"/>
                <p:cNvSpPr>
                  <a:spLocks noEditPoints="1"/>
                </p:cNvSpPr>
                <p:nvPr/>
              </p:nvSpPr>
              <p:spPr bwMode="auto">
                <a:xfrm>
                  <a:off x="17705388" y="5008399"/>
                  <a:ext cx="104775" cy="96838"/>
                </a:xfrm>
                <a:custGeom>
                  <a:avLst/>
                  <a:gdLst>
                    <a:gd name="T0" fmla="*/ 6 w 11"/>
                    <a:gd name="T1" fmla="*/ 10 h 10"/>
                    <a:gd name="T2" fmla="*/ 11 w 11"/>
                    <a:gd name="T3" fmla="*/ 5 h 10"/>
                    <a:gd name="T4" fmla="*/ 6 w 11"/>
                    <a:gd name="T5" fmla="*/ 0 h 10"/>
                    <a:gd name="T6" fmla="*/ 0 w 11"/>
                    <a:gd name="T7" fmla="*/ 5 h 10"/>
                    <a:gd name="T8" fmla="*/ 6 w 11"/>
                    <a:gd name="T9" fmla="*/ 10 h 10"/>
                    <a:gd name="T10" fmla="*/ 6 w 11"/>
                    <a:gd name="T11" fmla="*/ 2 h 10"/>
                    <a:gd name="T12" fmla="*/ 9 w 11"/>
                    <a:gd name="T13" fmla="*/ 5 h 10"/>
                    <a:gd name="T14" fmla="*/ 6 w 11"/>
                    <a:gd name="T15" fmla="*/ 8 h 10"/>
                    <a:gd name="T16" fmla="*/ 3 w 11"/>
                    <a:gd name="T17" fmla="*/ 5 h 10"/>
                    <a:gd name="T18" fmla="*/ 6 w 11"/>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6" y="10"/>
                      </a:moveTo>
                      <a:cubicBezTo>
                        <a:pt x="9" y="10"/>
                        <a:pt x="11" y="8"/>
                        <a:pt x="11" y="5"/>
                      </a:cubicBezTo>
                      <a:cubicBezTo>
                        <a:pt x="11" y="2"/>
                        <a:pt x="9" y="0"/>
                        <a:pt x="6" y="0"/>
                      </a:cubicBezTo>
                      <a:cubicBezTo>
                        <a:pt x="3" y="0"/>
                        <a:pt x="0" y="2"/>
                        <a:pt x="0" y="5"/>
                      </a:cubicBezTo>
                      <a:cubicBezTo>
                        <a:pt x="0" y="8"/>
                        <a:pt x="3" y="10"/>
                        <a:pt x="6" y="10"/>
                      </a:cubicBezTo>
                      <a:close/>
                      <a:moveTo>
                        <a:pt x="6" y="2"/>
                      </a:moveTo>
                      <a:cubicBezTo>
                        <a:pt x="7" y="2"/>
                        <a:pt x="9" y="3"/>
                        <a:pt x="9" y="5"/>
                      </a:cubicBezTo>
                      <a:cubicBezTo>
                        <a:pt x="9" y="6"/>
                        <a:pt x="7" y="8"/>
                        <a:pt x="6" y="8"/>
                      </a:cubicBezTo>
                      <a:cubicBezTo>
                        <a:pt x="4" y="8"/>
                        <a:pt x="3" y="6"/>
                        <a:pt x="3" y="5"/>
                      </a:cubicBezTo>
                      <a:cubicBezTo>
                        <a:pt x="3" y="3"/>
                        <a:pt x="4"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28"/>
                <p:cNvSpPr>
                  <a:spLocks noEditPoints="1"/>
                </p:cNvSpPr>
                <p:nvPr/>
              </p:nvSpPr>
              <p:spPr bwMode="auto">
                <a:xfrm>
                  <a:off x="17895888" y="4808374"/>
                  <a:ext cx="104775" cy="95250"/>
                </a:xfrm>
                <a:custGeom>
                  <a:avLst/>
                  <a:gdLst>
                    <a:gd name="T0" fmla="*/ 5 w 11"/>
                    <a:gd name="T1" fmla="*/ 10 h 10"/>
                    <a:gd name="T2" fmla="*/ 11 w 11"/>
                    <a:gd name="T3" fmla="*/ 5 h 10"/>
                    <a:gd name="T4" fmla="*/ 5 w 11"/>
                    <a:gd name="T5" fmla="*/ 0 h 10"/>
                    <a:gd name="T6" fmla="*/ 0 w 11"/>
                    <a:gd name="T7" fmla="*/ 5 h 10"/>
                    <a:gd name="T8" fmla="*/ 5 w 11"/>
                    <a:gd name="T9" fmla="*/ 10 h 10"/>
                    <a:gd name="T10" fmla="*/ 5 w 11"/>
                    <a:gd name="T11" fmla="*/ 2 h 10"/>
                    <a:gd name="T12" fmla="*/ 8 w 11"/>
                    <a:gd name="T13" fmla="*/ 5 h 10"/>
                    <a:gd name="T14" fmla="*/ 5 w 11"/>
                    <a:gd name="T15" fmla="*/ 8 h 10"/>
                    <a:gd name="T16" fmla="*/ 3 w 11"/>
                    <a:gd name="T17" fmla="*/ 5 h 10"/>
                    <a:gd name="T18" fmla="*/ 5 w 11"/>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10"/>
                      </a:moveTo>
                      <a:cubicBezTo>
                        <a:pt x="8" y="10"/>
                        <a:pt x="11" y="8"/>
                        <a:pt x="11" y="5"/>
                      </a:cubicBezTo>
                      <a:cubicBezTo>
                        <a:pt x="11" y="2"/>
                        <a:pt x="8" y="0"/>
                        <a:pt x="5" y="0"/>
                      </a:cubicBezTo>
                      <a:cubicBezTo>
                        <a:pt x="3" y="0"/>
                        <a:pt x="0" y="2"/>
                        <a:pt x="0" y="5"/>
                      </a:cubicBezTo>
                      <a:cubicBezTo>
                        <a:pt x="0" y="8"/>
                        <a:pt x="3" y="10"/>
                        <a:pt x="5" y="10"/>
                      </a:cubicBezTo>
                      <a:close/>
                      <a:moveTo>
                        <a:pt x="5" y="2"/>
                      </a:moveTo>
                      <a:cubicBezTo>
                        <a:pt x="7" y="2"/>
                        <a:pt x="8" y="4"/>
                        <a:pt x="8" y="5"/>
                      </a:cubicBezTo>
                      <a:cubicBezTo>
                        <a:pt x="8" y="7"/>
                        <a:pt x="7" y="8"/>
                        <a:pt x="5" y="8"/>
                      </a:cubicBezTo>
                      <a:cubicBezTo>
                        <a:pt x="4" y="8"/>
                        <a:pt x="3" y="7"/>
                        <a:pt x="3" y="5"/>
                      </a:cubicBezTo>
                      <a:cubicBezTo>
                        <a:pt x="3" y="4"/>
                        <a:pt x="4"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29"/>
                <p:cNvSpPr>
                  <a:spLocks noEditPoints="1"/>
                </p:cNvSpPr>
                <p:nvPr/>
              </p:nvSpPr>
              <p:spPr bwMode="auto">
                <a:xfrm>
                  <a:off x="18086388" y="4960774"/>
                  <a:ext cx="95250" cy="106363"/>
                </a:xfrm>
                <a:custGeom>
                  <a:avLst/>
                  <a:gdLst>
                    <a:gd name="T0" fmla="*/ 5 w 10"/>
                    <a:gd name="T1" fmla="*/ 11 h 11"/>
                    <a:gd name="T2" fmla="*/ 10 w 10"/>
                    <a:gd name="T3" fmla="*/ 6 h 11"/>
                    <a:gd name="T4" fmla="*/ 5 w 10"/>
                    <a:gd name="T5" fmla="*/ 0 h 11"/>
                    <a:gd name="T6" fmla="*/ 0 w 10"/>
                    <a:gd name="T7" fmla="*/ 6 h 11"/>
                    <a:gd name="T8" fmla="*/ 5 w 10"/>
                    <a:gd name="T9" fmla="*/ 11 h 11"/>
                    <a:gd name="T10" fmla="*/ 5 w 10"/>
                    <a:gd name="T11" fmla="*/ 3 h 11"/>
                    <a:gd name="T12" fmla="*/ 8 w 10"/>
                    <a:gd name="T13" fmla="*/ 6 h 11"/>
                    <a:gd name="T14" fmla="*/ 5 w 10"/>
                    <a:gd name="T15" fmla="*/ 9 h 11"/>
                    <a:gd name="T16" fmla="*/ 2 w 10"/>
                    <a:gd name="T17" fmla="*/ 6 h 11"/>
                    <a:gd name="T18" fmla="*/ 5 w 10"/>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5" y="11"/>
                      </a:moveTo>
                      <a:cubicBezTo>
                        <a:pt x="8" y="11"/>
                        <a:pt x="10" y="9"/>
                        <a:pt x="10" y="6"/>
                      </a:cubicBezTo>
                      <a:cubicBezTo>
                        <a:pt x="10" y="3"/>
                        <a:pt x="8" y="0"/>
                        <a:pt x="5" y="0"/>
                      </a:cubicBezTo>
                      <a:cubicBezTo>
                        <a:pt x="2" y="0"/>
                        <a:pt x="0" y="3"/>
                        <a:pt x="0" y="6"/>
                      </a:cubicBezTo>
                      <a:cubicBezTo>
                        <a:pt x="0" y="9"/>
                        <a:pt x="2" y="11"/>
                        <a:pt x="5" y="11"/>
                      </a:cubicBezTo>
                      <a:close/>
                      <a:moveTo>
                        <a:pt x="5" y="3"/>
                      </a:moveTo>
                      <a:cubicBezTo>
                        <a:pt x="7" y="3"/>
                        <a:pt x="8" y="4"/>
                        <a:pt x="8" y="6"/>
                      </a:cubicBezTo>
                      <a:cubicBezTo>
                        <a:pt x="8" y="7"/>
                        <a:pt x="7" y="9"/>
                        <a:pt x="5" y="9"/>
                      </a:cubicBezTo>
                      <a:cubicBezTo>
                        <a:pt x="3" y="9"/>
                        <a:pt x="2" y="7"/>
                        <a:pt x="2" y="6"/>
                      </a:cubicBezTo>
                      <a:cubicBezTo>
                        <a:pt x="2" y="4"/>
                        <a:pt x="3" y="3"/>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30"/>
                <p:cNvSpPr>
                  <a:spLocks/>
                </p:cNvSpPr>
                <p:nvPr/>
              </p:nvSpPr>
              <p:spPr bwMode="auto">
                <a:xfrm>
                  <a:off x="17800638" y="4903624"/>
                  <a:ext cx="104775" cy="104775"/>
                </a:xfrm>
                <a:custGeom>
                  <a:avLst/>
                  <a:gdLst>
                    <a:gd name="T0" fmla="*/ 10 w 11"/>
                    <a:gd name="T1" fmla="*/ 0 h 11"/>
                    <a:gd name="T2" fmla="*/ 0 w 11"/>
                    <a:gd name="T3" fmla="*/ 10 h 11"/>
                    <a:gd name="T4" fmla="*/ 2 w 11"/>
                    <a:gd name="T5" fmla="*/ 11 h 11"/>
                    <a:gd name="T6" fmla="*/ 11 w 11"/>
                    <a:gd name="T7" fmla="*/ 2 h 11"/>
                    <a:gd name="T8" fmla="*/ 10 w 11"/>
                    <a:gd name="T9" fmla="*/ 0 h 11"/>
                  </a:gdLst>
                  <a:ahLst/>
                  <a:cxnLst>
                    <a:cxn ang="0">
                      <a:pos x="T0" y="T1"/>
                    </a:cxn>
                    <a:cxn ang="0">
                      <a:pos x="T2" y="T3"/>
                    </a:cxn>
                    <a:cxn ang="0">
                      <a:pos x="T4" y="T5"/>
                    </a:cxn>
                    <a:cxn ang="0">
                      <a:pos x="T6" y="T7"/>
                    </a:cxn>
                    <a:cxn ang="0">
                      <a:pos x="T8" y="T9"/>
                    </a:cxn>
                  </a:cxnLst>
                  <a:rect l="0" t="0" r="r" b="b"/>
                  <a:pathLst>
                    <a:path w="11" h="11">
                      <a:moveTo>
                        <a:pt x="10" y="0"/>
                      </a:moveTo>
                      <a:cubicBezTo>
                        <a:pt x="0" y="10"/>
                        <a:pt x="0" y="10"/>
                        <a:pt x="0" y="10"/>
                      </a:cubicBezTo>
                      <a:cubicBezTo>
                        <a:pt x="1" y="10"/>
                        <a:pt x="1" y="11"/>
                        <a:pt x="2" y="11"/>
                      </a:cubicBezTo>
                      <a:cubicBezTo>
                        <a:pt x="11" y="2"/>
                        <a:pt x="11" y="2"/>
                        <a:pt x="11" y="2"/>
                      </a:cubicBezTo>
                      <a:cubicBezTo>
                        <a:pt x="11" y="1"/>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Freeform 31"/>
                <p:cNvSpPr>
                  <a:spLocks/>
                </p:cNvSpPr>
                <p:nvPr/>
              </p:nvSpPr>
              <p:spPr bwMode="auto">
                <a:xfrm>
                  <a:off x="18172113" y="4751224"/>
                  <a:ext cx="161925" cy="209550"/>
                </a:xfrm>
                <a:custGeom>
                  <a:avLst/>
                  <a:gdLst>
                    <a:gd name="T0" fmla="*/ 15 w 17"/>
                    <a:gd name="T1" fmla="*/ 0 h 22"/>
                    <a:gd name="T2" fmla="*/ 0 w 17"/>
                    <a:gd name="T3" fmla="*/ 21 h 22"/>
                    <a:gd name="T4" fmla="*/ 2 w 17"/>
                    <a:gd name="T5" fmla="*/ 22 h 22"/>
                    <a:gd name="T6" fmla="*/ 17 w 17"/>
                    <a:gd name="T7" fmla="*/ 1 h 22"/>
                    <a:gd name="T8" fmla="*/ 15 w 17"/>
                    <a:gd name="T9" fmla="*/ 0 h 22"/>
                  </a:gdLst>
                  <a:ahLst/>
                  <a:cxnLst>
                    <a:cxn ang="0">
                      <a:pos x="T0" y="T1"/>
                    </a:cxn>
                    <a:cxn ang="0">
                      <a:pos x="T2" y="T3"/>
                    </a:cxn>
                    <a:cxn ang="0">
                      <a:pos x="T4" y="T5"/>
                    </a:cxn>
                    <a:cxn ang="0">
                      <a:pos x="T6" y="T7"/>
                    </a:cxn>
                    <a:cxn ang="0">
                      <a:pos x="T8" y="T9"/>
                    </a:cxn>
                  </a:cxnLst>
                  <a:rect l="0" t="0" r="r" b="b"/>
                  <a:pathLst>
                    <a:path w="17" h="22">
                      <a:moveTo>
                        <a:pt x="15" y="0"/>
                      </a:moveTo>
                      <a:cubicBezTo>
                        <a:pt x="0" y="21"/>
                        <a:pt x="0" y="21"/>
                        <a:pt x="0" y="21"/>
                      </a:cubicBezTo>
                      <a:cubicBezTo>
                        <a:pt x="0" y="21"/>
                        <a:pt x="1" y="22"/>
                        <a:pt x="2" y="22"/>
                      </a:cubicBezTo>
                      <a:cubicBezTo>
                        <a:pt x="17" y="1"/>
                        <a:pt x="17" y="1"/>
                        <a:pt x="17" y="1"/>
                      </a:cubicBezTo>
                      <a:cubicBezTo>
                        <a:pt x="16" y="1"/>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32"/>
                <p:cNvSpPr>
                  <a:spLocks/>
                </p:cNvSpPr>
                <p:nvPr/>
              </p:nvSpPr>
              <p:spPr bwMode="auto">
                <a:xfrm>
                  <a:off x="17991138" y="4903624"/>
                  <a:ext cx="95250" cy="76200"/>
                </a:xfrm>
                <a:custGeom>
                  <a:avLst/>
                  <a:gdLst>
                    <a:gd name="T0" fmla="*/ 10 w 10"/>
                    <a:gd name="T1" fmla="*/ 6 h 8"/>
                    <a:gd name="T2" fmla="*/ 2 w 10"/>
                    <a:gd name="T3" fmla="*/ 0 h 8"/>
                    <a:gd name="T4" fmla="*/ 0 w 10"/>
                    <a:gd name="T5" fmla="*/ 1 h 8"/>
                    <a:gd name="T6" fmla="*/ 8 w 10"/>
                    <a:gd name="T7" fmla="*/ 8 h 8"/>
                    <a:gd name="T8" fmla="*/ 10 w 10"/>
                    <a:gd name="T9" fmla="*/ 6 h 8"/>
                  </a:gdLst>
                  <a:ahLst/>
                  <a:cxnLst>
                    <a:cxn ang="0">
                      <a:pos x="T0" y="T1"/>
                    </a:cxn>
                    <a:cxn ang="0">
                      <a:pos x="T2" y="T3"/>
                    </a:cxn>
                    <a:cxn ang="0">
                      <a:pos x="T4" y="T5"/>
                    </a:cxn>
                    <a:cxn ang="0">
                      <a:pos x="T6" y="T7"/>
                    </a:cxn>
                    <a:cxn ang="0">
                      <a:pos x="T8" y="T9"/>
                    </a:cxn>
                  </a:cxnLst>
                  <a:rect l="0" t="0" r="r" b="b"/>
                  <a:pathLst>
                    <a:path w="10" h="8">
                      <a:moveTo>
                        <a:pt x="10" y="6"/>
                      </a:moveTo>
                      <a:cubicBezTo>
                        <a:pt x="2" y="0"/>
                        <a:pt x="2" y="0"/>
                        <a:pt x="2" y="0"/>
                      </a:cubicBezTo>
                      <a:cubicBezTo>
                        <a:pt x="1" y="0"/>
                        <a:pt x="1" y="1"/>
                        <a:pt x="0" y="1"/>
                      </a:cubicBezTo>
                      <a:cubicBezTo>
                        <a:pt x="8" y="8"/>
                        <a:pt x="8" y="8"/>
                        <a:pt x="8" y="8"/>
                      </a:cubicBezTo>
                      <a:cubicBezTo>
                        <a:pt x="9" y="8"/>
                        <a:pt x="9" y="7"/>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33"/>
                <p:cNvSpPr>
                  <a:spLocks noEditPoints="1"/>
                </p:cNvSpPr>
                <p:nvPr/>
              </p:nvSpPr>
              <p:spPr bwMode="auto">
                <a:xfrm>
                  <a:off x="18324513" y="4655974"/>
                  <a:ext cx="95250" cy="95250"/>
                </a:xfrm>
                <a:custGeom>
                  <a:avLst/>
                  <a:gdLst>
                    <a:gd name="T0" fmla="*/ 5 w 10"/>
                    <a:gd name="T1" fmla="*/ 10 h 10"/>
                    <a:gd name="T2" fmla="*/ 10 w 10"/>
                    <a:gd name="T3" fmla="*/ 5 h 10"/>
                    <a:gd name="T4" fmla="*/ 5 w 10"/>
                    <a:gd name="T5" fmla="*/ 0 h 10"/>
                    <a:gd name="T6" fmla="*/ 0 w 10"/>
                    <a:gd name="T7" fmla="*/ 5 h 10"/>
                    <a:gd name="T8" fmla="*/ 5 w 10"/>
                    <a:gd name="T9" fmla="*/ 10 h 10"/>
                    <a:gd name="T10" fmla="*/ 5 w 10"/>
                    <a:gd name="T11" fmla="*/ 2 h 10"/>
                    <a:gd name="T12" fmla="*/ 8 w 10"/>
                    <a:gd name="T13" fmla="*/ 5 h 10"/>
                    <a:gd name="T14" fmla="*/ 5 w 10"/>
                    <a:gd name="T15" fmla="*/ 8 h 10"/>
                    <a:gd name="T16" fmla="*/ 2 w 10"/>
                    <a:gd name="T17" fmla="*/ 5 h 10"/>
                    <a:gd name="T18" fmla="*/ 5 w 1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5" y="10"/>
                      </a:moveTo>
                      <a:cubicBezTo>
                        <a:pt x="8" y="10"/>
                        <a:pt x="10" y="8"/>
                        <a:pt x="10" y="5"/>
                      </a:cubicBezTo>
                      <a:cubicBezTo>
                        <a:pt x="10" y="2"/>
                        <a:pt x="8" y="0"/>
                        <a:pt x="5" y="0"/>
                      </a:cubicBezTo>
                      <a:cubicBezTo>
                        <a:pt x="2" y="0"/>
                        <a:pt x="0" y="2"/>
                        <a:pt x="0" y="5"/>
                      </a:cubicBezTo>
                      <a:cubicBezTo>
                        <a:pt x="0" y="8"/>
                        <a:pt x="2" y="10"/>
                        <a:pt x="5" y="10"/>
                      </a:cubicBezTo>
                      <a:close/>
                      <a:moveTo>
                        <a:pt x="5" y="2"/>
                      </a:moveTo>
                      <a:cubicBezTo>
                        <a:pt x="7" y="2"/>
                        <a:pt x="8" y="3"/>
                        <a:pt x="8" y="5"/>
                      </a:cubicBezTo>
                      <a:cubicBezTo>
                        <a:pt x="8" y="7"/>
                        <a:pt x="7" y="8"/>
                        <a:pt x="5" y="8"/>
                      </a:cubicBezTo>
                      <a:cubicBezTo>
                        <a:pt x="3" y="8"/>
                        <a:pt x="2" y="7"/>
                        <a:pt x="2" y="5"/>
                      </a:cubicBezTo>
                      <a:cubicBezTo>
                        <a:pt x="2" y="3"/>
                        <a:pt x="3"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 name="กลุ่ม 13"/>
            <p:cNvGrpSpPr/>
            <p:nvPr/>
          </p:nvGrpSpPr>
          <p:grpSpPr>
            <a:xfrm>
              <a:off x="7191466" y="6210911"/>
              <a:ext cx="2511217" cy="2511217"/>
              <a:chOff x="7191466" y="6210911"/>
              <a:chExt cx="2511217" cy="2511217"/>
            </a:xfrm>
          </p:grpSpPr>
          <p:sp>
            <p:nvSpPr>
              <p:cNvPr id="28" name="วงรี 38"/>
              <p:cNvSpPr/>
              <p:nvPr/>
            </p:nvSpPr>
            <p:spPr>
              <a:xfrm>
                <a:off x="7191466" y="6210911"/>
                <a:ext cx="2511217" cy="25112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9" name="กลุ่ม 52"/>
              <p:cNvGrpSpPr/>
              <p:nvPr/>
            </p:nvGrpSpPr>
            <p:grpSpPr>
              <a:xfrm>
                <a:off x="7970837" y="6858000"/>
                <a:ext cx="825541" cy="1120787"/>
                <a:chOff x="15514638" y="2851150"/>
                <a:chExt cx="457200" cy="620713"/>
              </a:xfrm>
              <a:solidFill>
                <a:schemeClr val="bg1"/>
              </a:solidFill>
            </p:grpSpPr>
            <p:sp>
              <p:nvSpPr>
                <p:cNvPr id="30"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 name="กลุ่ม 12"/>
            <p:cNvGrpSpPr/>
            <p:nvPr/>
          </p:nvGrpSpPr>
          <p:grpSpPr>
            <a:xfrm>
              <a:off x="4618037" y="6226152"/>
              <a:ext cx="2511217" cy="2511217"/>
              <a:chOff x="4618037" y="6226152"/>
              <a:chExt cx="2511217" cy="2511217"/>
            </a:xfrm>
          </p:grpSpPr>
          <p:sp>
            <p:nvSpPr>
              <p:cNvPr id="24"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5" name="กลุ่ม 58"/>
              <p:cNvGrpSpPr/>
              <p:nvPr/>
            </p:nvGrpSpPr>
            <p:grpSpPr>
              <a:xfrm>
                <a:off x="5227637" y="6858000"/>
                <a:ext cx="1221113" cy="1223980"/>
                <a:chOff x="21201063" y="3320886"/>
                <a:chExt cx="676275" cy="677863"/>
              </a:xfrm>
              <a:solidFill>
                <a:schemeClr val="bg1"/>
              </a:solidFill>
            </p:grpSpPr>
            <p:sp>
              <p:nvSpPr>
                <p:cNvPr id="26"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9" name="กลุ่ม 68"/>
            <p:cNvGrpSpPr/>
            <p:nvPr/>
          </p:nvGrpSpPr>
          <p:grpSpPr>
            <a:xfrm>
              <a:off x="14780360" y="6195668"/>
              <a:ext cx="2511217" cy="2511217"/>
              <a:chOff x="14780360" y="6195668"/>
              <a:chExt cx="2511217" cy="2511217"/>
            </a:xfrm>
          </p:grpSpPr>
          <p:sp>
            <p:nvSpPr>
              <p:cNvPr id="19" name="วงรี 41"/>
              <p:cNvSpPr/>
              <p:nvPr/>
            </p:nvSpPr>
            <p:spPr>
              <a:xfrm>
                <a:off x="14780360" y="6195668"/>
                <a:ext cx="2511217" cy="25112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0" name="กลุ่ม 61"/>
              <p:cNvGrpSpPr/>
              <p:nvPr/>
            </p:nvGrpSpPr>
            <p:grpSpPr>
              <a:xfrm>
                <a:off x="15503390" y="6934200"/>
                <a:ext cx="1169516" cy="997528"/>
                <a:chOff x="17753013" y="5292725"/>
                <a:chExt cx="647700" cy="552450"/>
              </a:xfrm>
              <a:solidFill>
                <a:schemeClr val="bg1"/>
              </a:solidFill>
            </p:grpSpPr>
            <p:sp>
              <p:nvSpPr>
                <p:cNvPr id="21"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0" name="กลุ่ม 69"/>
            <p:cNvGrpSpPr/>
            <p:nvPr/>
          </p:nvGrpSpPr>
          <p:grpSpPr>
            <a:xfrm>
              <a:off x="17346820" y="6180427"/>
              <a:ext cx="2511217" cy="2511217"/>
              <a:chOff x="17346820" y="6180427"/>
              <a:chExt cx="2511217" cy="2511217"/>
            </a:xfrm>
          </p:grpSpPr>
          <p:sp>
            <p:nvSpPr>
              <p:cNvPr id="14" name="วงรี 42"/>
              <p:cNvSpPr/>
              <p:nvPr/>
            </p:nvSpPr>
            <p:spPr>
              <a:xfrm>
                <a:off x="17346820" y="6180427"/>
                <a:ext cx="2511217" cy="25112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6"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1" name="กลุ่ม 67"/>
            <p:cNvGrpSpPr/>
            <p:nvPr/>
          </p:nvGrpSpPr>
          <p:grpSpPr>
            <a:xfrm>
              <a:off x="12269143" y="6195669"/>
              <a:ext cx="2511217" cy="2511217"/>
              <a:chOff x="12269143" y="6195669"/>
              <a:chExt cx="2511217" cy="2511217"/>
            </a:xfrm>
          </p:grpSpPr>
          <p:sp>
            <p:nvSpPr>
              <p:cNvPr id="12" name="วงรี 40"/>
              <p:cNvSpPr/>
              <p:nvPr/>
            </p:nvSpPr>
            <p:spPr>
              <a:xfrm>
                <a:off x="12269143" y="6195669"/>
                <a:ext cx="2511217" cy="25112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sp>
        <p:nvSpPr>
          <p:cNvPr id="48" name="TextBox 47"/>
          <p:cNvSpPr txBox="1"/>
          <p:nvPr/>
        </p:nvSpPr>
        <p:spPr>
          <a:xfrm>
            <a:off x="8767648" y="10363200"/>
            <a:ext cx="6973347" cy="923312"/>
          </a:xfrm>
          <a:prstGeom prst="rect">
            <a:avLst/>
          </a:prstGeom>
          <a:noFill/>
        </p:spPr>
        <p:txBody>
          <a:bodyPr wrap="none" lIns="91422" tIns="45711" rIns="91422" bIns="45711" rtlCol="0">
            <a:spAutoFit/>
          </a:bodyPr>
          <a:lstStyle/>
          <a:p>
            <a:pPr algn="ctr"/>
            <a:r>
              <a:rPr lang="en-US" sz="5400" b="1" dirty="0" smtClean="0">
                <a:solidFill>
                  <a:schemeClr val="accent1"/>
                </a:solidFill>
                <a:latin typeface="Lato" pitchFamily="34" charset="0"/>
                <a:ea typeface="Lato" pitchFamily="34" charset="0"/>
                <a:cs typeface="Lato" pitchFamily="34" charset="0"/>
              </a:rPr>
              <a:t>Slogan company here!</a:t>
            </a:r>
          </a:p>
        </p:txBody>
      </p:sp>
      <p:sp>
        <p:nvSpPr>
          <p:cNvPr id="49" name="Content Placeholder 2"/>
          <p:cNvSpPr txBox="1">
            <a:spLocks/>
          </p:cNvSpPr>
          <p:nvPr/>
        </p:nvSpPr>
        <p:spPr>
          <a:xfrm>
            <a:off x="1614734" y="11353800"/>
            <a:ext cx="21308817" cy="1905000"/>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6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tx1">
                    <a:lumMod val="50000"/>
                    <a:lumOff val="50000"/>
                  </a:schemeClr>
                </a:solidFill>
                <a:latin typeface="Lato" pitchFamily="34" charset="0"/>
                <a:ea typeface="Lato" pitchFamily="34" charset="0"/>
                <a:cs typeface="Lato" pitchFamily="34" charset="0"/>
              </a:rPr>
              <a:t> Vivamus </a:t>
            </a:r>
            <a:r>
              <a:rPr lang="en-US" sz="2600" dirty="0">
                <a:solidFill>
                  <a:schemeClr val="tx1">
                    <a:lumMod val="50000"/>
                    <a:lumOff val="50000"/>
                  </a:schemeClr>
                </a:solidFill>
                <a:latin typeface="Lato" pitchFamily="34" charset="0"/>
                <a:ea typeface="Lato" pitchFamily="34" charset="0"/>
                <a:cs typeface="Lato" pitchFamily="34" charset="0"/>
              </a:rPr>
              <a:t>accumsan nisi vel nulla viverra semper. </a:t>
            </a:r>
            <a:endParaRPr lang="en-US" sz="2600" dirty="0" smtClean="0">
              <a:solidFill>
                <a:schemeClr val="tx1">
                  <a:lumMod val="50000"/>
                  <a:lumOff val="50000"/>
                </a:schemeClr>
              </a:solidFill>
              <a:latin typeface="Lato" pitchFamily="34" charset="0"/>
              <a:ea typeface="Lato" pitchFamily="34" charset="0"/>
              <a:cs typeface="Lato" pitchFamily="34" charset="0"/>
            </a:endParaRPr>
          </a:p>
          <a:p>
            <a:pPr marL="0" indent="0" algn="ctr">
              <a:buNone/>
            </a:pPr>
            <a:r>
              <a:rPr lang="en-US" sz="2600" dirty="0" err="1" smtClean="0">
                <a:solidFill>
                  <a:schemeClr val="tx1">
                    <a:lumMod val="50000"/>
                    <a:lumOff val="50000"/>
                  </a:schemeClr>
                </a:solidFill>
                <a:latin typeface="Lato" pitchFamily="34" charset="0"/>
                <a:ea typeface="Lato" pitchFamily="34" charset="0"/>
                <a:cs typeface="Lato" pitchFamily="34" charset="0"/>
              </a:rPr>
              <a:t>Lorem</a:t>
            </a:r>
            <a:r>
              <a:rPr lang="en-US" sz="2600" dirty="0" smtClean="0">
                <a:solidFill>
                  <a:schemeClr val="tx1">
                    <a:lumMod val="50000"/>
                    <a:lumOff val="50000"/>
                  </a:schemeClr>
                </a:solidFill>
                <a:latin typeface="Lato" pitchFamily="34" charset="0"/>
                <a:ea typeface="Lato" pitchFamily="34" charset="0"/>
                <a:cs typeface="Lato" pitchFamily="34" charset="0"/>
              </a:rPr>
              <a:t> </a:t>
            </a:r>
            <a:r>
              <a:rPr lang="en-US" sz="2600" dirty="0">
                <a:solidFill>
                  <a:schemeClr val="tx1">
                    <a:lumMod val="50000"/>
                    <a:lumOff val="50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tx1">
                    <a:lumMod val="50000"/>
                    <a:lumOff val="50000"/>
                  </a:schemeClr>
                </a:solidFill>
                <a:latin typeface="Lato" pitchFamily="34" charset="0"/>
                <a:ea typeface="Lato" pitchFamily="34" charset="0"/>
                <a:cs typeface="Lato" pitchFamily="34" charset="0"/>
              </a:rPr>
              <a:t>pulvinar</a:t>
            </a:r>
            <a:r>
              <a:rPr lang="en-US" sz="2600" dirty="0" smtClean="0">
                <a:solidFill>
                  <a:schemeClr val="tx1">
                    <a:lumMod val="50000"/>
                    <a:lumOff val="50000"/>
                  </a:schemeClr>
                </a:solidFill>
                <a:latin typeface="Lato" pitchFamily="34" charset="0"/>
                <a:ea typeface="Lato" pitchFamily="34" charset="0"/>
                <a:cs typeface="Lato" pitchFamily="34" charset="0"/>
              </a:rPr>
              <a:t> </a:t>
            </a:r>
            <a:r>
              <a:rPr lang="en-US" sz="2600" dirty="0">
                <a:solidFill>
                  <a:schemeClr val="tx1">
                    <a:lumMod val="50000"/>
                    <a:lumOff val="50000"/>
                  </a:schemeClr>
                </a:solidFill>
                <a:latin typeface="Lato" pitchFamily="34" charset="0"/>
                <a:ea typeface="Lato" pitchFamily="34" charset="0"/>
                <a:cs typeface="Lato" pitchFamily="34" charset="0"/>
              </a:rPr>
              <a:t>lorem lacinia. Donec eu arcu justo. Fusce eget consequat risus. Lorem ipsum dolor sit amet, consectetur adipiscing e</a:t>
            </a:r>
          </a:p>
          <a:p>
            <a:pPr marL="0" indent="0" algn="ctr">
              <a:buNone/>
            </a:pPr>
            <a:endParaRPr lang="en-US" sz="2600" dirty="0">
              <a:solidFill>
                <a:schemeClr val="tx1">
                  <a:lumMod val="50000"/>
                  <a:lumOff val="50000"/>
                </a:schemeClr>
              </a:solidFill>
              <a:latin typeface="Lato" pitchFamily="34" charset="0"/>
              <a:ea typeface="Lato" pitchFamily="34" charset="0"/>
              <a:cs typeface="Lato" pitchFamily="34" charset="0"/>
            </a:endParaRPr>
          </a:p>
        </p:txBody>
      </p:sp>
      <p:sp>
        <p:nvSpPr>
          <p:cNvPr id="2" name="Picture Placeholder 1"/>
          <p:cNvSpPr>
            <a:spLocks noGrp="1"/>
          </p:cNvSpPr>
          <p:nvPr>
            <p:ph type="pic" sz="quarter" idx="10"/>
          </p:nvPr>
        </p:nvSpPr>
        <p:spPr/>
      </p:sp>
      <p:grpSp>
        <p:nvGrpSpPr>
          <p:cNvPr id="50" name="Group 66"/>
          <p:cNvGrpSpPr/>
          <p:nvPr/>
        </p:nvGrpSpPr>
        <p:grpSpPr>
          <a:xfrm>
            <a:off x="7858413" y="457200"/>
            <a:ext cx="8646824" cy="1346279"/>
            <a:chOff x="7837826" y="483017"/>
            <a:chExt cx="8646824" cy="1346279"/>
          </a:xfrm>
        </p:grpSpPr>
        <p:sp>
          <p:nvSpPr>
            <p:cNvPr id="51" name="TextBox 5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5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391034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กลุ่ม 8"/>
          <p:cNvGrpSpPr/>
          <p:nvPr/>
        </p:nvGrpSpPr>
        <p:grpSpPr>
          <a:xfrm>
            <a:off x="609600" y="3281798"/>
            <a:ext cx="5360647" cy="4071343"/>
            <a:chOff x="609600" y="3281798"/>
            <a:chExt cx="5360647" cy="4071343"/>
          </a:xfrm>
        </p:grpSpPr>
        <p:grpSp>
          <p:nvGrpSpPr>
            <p:cNvPr id="6" name="กลุ่ม 7"/>
            <p:cNvGrpSpPr/>
            <p:nvPr/>
          </p:nvGrpSpPr>
          <p:grpSpPr>
            <a:xfrm>
              <a:off x="609600" y="3281798"/>
              <a:ext cx="5360647" cy="4071343"/>
              <a:chOff x="2718795" y="3471747"/>
              <a:chExt cx="5360647" cy="4071343"/>
            </a:xfrm>
          </p:grpSpPr>
          <p:grpSp>
            <p:nvGrpSpPr>
              <p:cNvPr id="12" name="กลุ่ม 16"/>
              <p:cNvGrpSpPr/>
              <p:nvPr/>
            </p:nvGrpSpPr>
            <p:grpSpPr>
              <a:xfrm>
                <a:off x="2718795" y="3471747"/>
                <a:ext cx="5360647" cy="4071343"/>
                <a:chOff x="2012047" y="-1871398"/>
                <a:chExt cx="5360647" cy="4071343"/>
              </a:xfrm>
            </p:grpSpPr>
            <p:sp>
              <p:nvSpPr>
                <p:cNvPr id="14" name="TextBox 13"/>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6" name="วงรี 27"/>
                <p:cNvSpPr/>
                <p:nvPr/>
              </p:nvSpPr>
              <p:spPr>
                <a:xfrm>
                  <a:off x="3768534" y="-1871398"/>
                  <a:ext cx="1847671" cy="18476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13" name="สี่เหลี่ยมผืนผ้า 6"/>
              <p:cNvSpPr/>
              <p:nvPr/>
            </p:nvSpPr>
            <p:spPr>
              <a:xfrm>
                <a:off x="4046022" y="5530968"/>
                <a:ext cx="2706190" cy="769441"/>
              </a:xfrm>
              <a:prstGeom prst="rect">
                <a:avLst/>
              </a:prstGeom>
            </p:spPr>
            <p:txBody>
              <a:bodyPr wrap="none">
                <a:spAutoFit/>
              </a:bodyPr>
              <a:lstStyle/>
              <a:p>
                <a:r>
                  <a:rPr lang="en-US" sz="4400" b="1" dirty="0" smtClean="0">
                    <a:solidFill>
                      <a:schemeClr val="tx1">
                        <a:lumMod val="50000"/>
                        <a:lumOff val="50000"/>
                      </a:schemeClr>
                    </a:solidFill>
                    <a:latin typeface="Lato" pitchFamily="34" charset="0"/>
                    <a:ea typeface="Lato" pitchFamily="34" charset="0"/>
                    <a:cs typeface="Lato" pitchFamily="34" charset="0"/>
                  </a:rPr>
                  <a:t>Our Team</a:t>
                </a:r>
                <a:endParaRPr lang="th-TH" sz="4400" b="1" dirty="0"/>
              </a:p>
            </p:txBody>
          </p:sp>
        </p:grpSp>
        <p:grpSp>
          <p:nvGrpSpPr>
            <p:cNvPr id="7" name="กลุ่ม 97"/>
            <p:cNvGrpSpPr/>
            <p:nvPr/>
          </p:nvGrpSpPr>
          <p:grpSpPr>
            <a:xfrm>
              <a:off x="2636837" y="3549963"/>
              <a:ext cx="1268503" cy="1250637"/>
              <a:chOff x="18196309" y="10372670"/>
              <a:chExt cx="676275" cy="666750"/>
            </a:xfrm>
            <a:solidFill>
              <a:schemeClr val="bg1"/>
            </a:solidFill>
          </p:grpSpPr>
          <p:sp>
            <p:nvSpPr>
              <p:cNvPr id="8" name="Freeform 174"/>
              <p:cNvSpPr>
                <a:spLocks noEditPoints="1"/>
              </p:cNvSpPr>
              <p:nvPr/>
            </p:nvSpPr>
            <p:spPr bwMode="auto">
              <a:xfrm>
                <a:off x="18196309" y="10372670"/>
                <a:ext cx="676275" cy="666750"/>
              </a:xfrm>
              <a:custGeom>
                <a:avLst/>
                <a:gdLst>
                  <a:gd name="T0" fmla="*/ 36 w 71"/>
                  <a:gd name="T1" fmla="*/ 0 h 70"/>
                  <a:gd name="T2" fmla="*/ 0 w 71"/>
                  <a:gd name="T3" fmla="*/ 35 h 70"/>
                  <a:gd name="T4" fmla="*/ 36 w 71"/>
                  <a:gd name="T5" fmla="*/ 70 h 70"/>
                  <a:gd name="T6" fmla="*/ 71 w 71"/>
                  <a:gd name="T7" fmla="*/ 35 h 70"/>
                  <a:gd name="T8" fmla="*/ 36 w 71"/>
                  <a:gd name="T9" fmla="*/ 0 h 70"/>
                  <a:gd name="T10" fmla="*/ 36 w 71"/>
                  <a:gd name="T11" fmla="*/ 67 h 70"/>
                  <a:gd name="T12" fmla="*/ 4 w 71"/>
                  <a:gd name="T13" fmla="*/ 35 h 70"/>
                  <a:gd name="T14" fmla="*/ 36 w 71"/>
                  <a:gd name="T15" fmla="*/ 3 h 70"/>
                  <a:gd name="T16" fmla="*/ 67 w 71"/>
                  <a:gd name="T17" fmla="*/ 35 h 70"/>
                  <a:gd name="T18" fmla="*/ 36 w 71"/>
                  <a:gd name="T19"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70">
                    <a:moveTo>
                      <a:pt x="36" y="0"/>
                    </a:moveTo>
                    <a:cubicBezTo>
                      <a:pt x="16" y="0"/>
                      <a:pt x="0" y="16"/>
                      <a:pt x="0" y="35"/>
                    </a:cubicBezTo>
                    <a:cubicBezTo>
                      <a:pt x="0" y="55"/>
                      <a:pt x="16" y="70"/>
                      <a:pt x="36" y="70"/>
                    </a:cubicBezTo>
                    <a:cubicBezTo>
                      <a:pt x="55" y="70"/>
                      <a:pt x="71" y="55"/>
                      <a:pt x="71" y="35"/>
                    </a:cubicBezTo>
                    <a:cubicBezTo>
                      <a:pt x="71" y="16"/>
                      <a:pt x="55" y="0"/>
                      <a:pt x="36" y="0"/>
                    </a:cubicBezTo>
                    <a:close/>
                    <a:moveTo>
                      <a:pt x="36" y="67"/>
                    </a:moveTo>
                    <a:cubicBezTo>
                      <a:pt x="18" y="67"/>
                      <a:pt x="4" y="53"/>
                      <a:pt x="4" y="35"/>
                    </a:cubicBezTo>
                    <a:cubicBezTo>
                      <a:pt x="4" y="18"/>
                      <a:pt x="18" y="3"/>
                      <a:pt x="36" y="3"/>
                    </a:cubicBezTo>
                    <a:cubicBezTo>
                      <a:pt x="53" y="3"/>
                      <a:pt x="67" y="18"/>
                      <a:pt x="67" y="35"/>
                    </a:cubicBezTo>
                    <a:cubicBezTo>
                      <a:pt x="67" y="53"/>
                      <a:pt x="53" y="67"/>
                      <a:pt x="3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Oval 175"/>
              <p:cNvSpPr>
                <a:spLocks noChangeArrowheads="1"/>
              </p:cNvSpPr>
              <p:nvPr/>
            </p:nvSpPr>
            <p:spPr bwMode="auto">
              <a:xfrm>
                <a:off x="18605884" y="10572695"/>
                <a:ext cx="57150"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Oval 176"/>
              <p:cNvSpPr>
                <a:spLocks noChangeArrowheads="1"/>
              </p:cNvSpPr>
              <p:nvPr/>
            </p:nvSpPr>
            <p:spPr bwMode="auto">
              <a:xfrm>
                <a:off x="18405859" y="10572695"/>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Freeform 177"/>
              <p:cNvSpPr>
                <a:spLocks/>
              </p:cNvSpPr>
              <p:nvPr/>
            </p:nvSpPr>
            <p:spPr bwMode="auto">
              <a:xfrm>
                <a:off x="18377284" y="10753670"/>
                <a:ext cx="314325" cy="142875"/>
              </a:xfrm>
              <a:custGeom>
                <a:avLst/>
                <a:gdLst>
                  <a:gd name="T0" fmla="*/ 32 w 33"/>
                  <a:gd name="T1" fmla="*/ 0 h 15"/>
                  <a:gd name="T2" fmla="*/ 30 w 33"/>
                  <a:gd name="T3" fmla="*/ 2 h 15"/>
                  <a:gd name="T4" fmla="*/ 17 w 33"/>
                  <a:gd name="T5" fmla="*/ 12 h 15"/>
                  <a:gd name="T6" fmla="*/ 4 w 33"/>
                  <a:gd name="T7" fmla="*/ 2 h 15"/>
                  <a:gd name="T8" fmla="*/ 2 w 33"/>
                  <a:gd name="T9" fmla="*/ 0 h 15"/>
                  <a:gd name="T10" fmla="*/ 0 w 33"/>
                  <a:gd name="T11" fmla="*/ 2 h 15"/>
                  <a:gd name="T12" fmla="*/ 17 w 33"/>
                  <a:gd name="T13" fmla="*/ 15 h 15"/>
                  <a:gd name="T14" fmla="*/ 33 w 33"/>
                  <a:gd name="T15" fmla="*/ 2 h 15"/>
                  <a:gd name="T16" fmla="*/ 32 w 33"/>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5">
                    <a:moveTo>
                      <a:pt x="32" y="0"/>
                    </a:moveTo>
                    <a:cubicBezTo>
                      <a:pt x="31" y="0"/>
                      <a:pt x="30" y="1"/>
                      <a:pt x="30" y="2"/>
                    </a:cubicBezTo>
                    <a:cubicBezTo>
                      <a:pt x="28" y="8"/>
                      <a:pt x="23" y="12"/>
                      <a:pt x="17" y="12"/>
                    </a:cubicBezTo>
                    <a:cubicBezTo>
                      <a:pt x="11" y="12"/>
                      <a:pt x="5" y="8"/>
                      <a:pt x="4" y="2"/>
                    </a:cubicBezTo>
                    <a:cubicBezTo>
                      <a:pt x="3" y="1"/>
                      <a:pt x="2" y="0"/>
                      <a:pt x="2" y="0"/>
                    </a:cubicBezTo>
                    <a:cubicBezTo>
                      <a:pt x="1" y="1"/>
                      <a:pt x="0" y="2"/>
                      <a:pt x="0" y="2"/>
                    </a:cubicBezTo>
                    <a:cubicBezTo>
                      <a:pt x="2" y="10"/>
                      <a:pt x="9" y="15"/>
                      <a:pt x="17" y="15"/>
                    </a:cubicBezTo>
                    <a:cubicBezTo>
                      <a:pt x="24" y="15"/>
                      <a:pt x="31" y="10"/>
                      <a:pt x="33" y="2"/>
                    </a:cubicBezTo>
                    <a:cubicBezTo>
                      <a:pt x="33" y="2"/>
                      <a:pt x="33" y="1"/>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9" name="กลุ่ม 83"/>
          <p:cNvGrpSpPr/>
          <p:nvPr/>
        </p:nvGrpSpPr>
        <p:grpSpPr>
          <a:xfrm>
            <a:off x="6543558" y="3282708"/>
            <a:ext cx="5360647" cy="4071343"/>
            <a:chOff x="6543558" y="3282708"/>
            <a:chExt cx="5360647" cy="4071343"/>
          </a:xfrm>
        </p:grpSpPr>
        <p:grpSp>
          <p:nvGrpSpPr>
            <p:cNvPr id="20" name="กลุ่ม 84"/>
            <p:cNvGrpSpPr/>
            <p:nvPr/>
          </p:nvGrpSpPr>
          <p:grpSpPr>
            <a:xfrm>
              <a:off x="6543558" y="3282708"/>
              <a:ext cx="5360647" cy="4071343"/>
              <a:chOff x="2718795" y="3471747"/>
              <a:chExt cx="5360647" cy="4071343"/>
            </a:xfrm>
          </p:grpSpPr>
          <p:grpSp>
            <p:nvGrpSpPr>
              <p:cNvPr id="24" name="กลุ่ม 88"/>
              <p:cNvGrpSpPr/>
              <p:nvPr/>
            </p:nvGrpSpPr>
            <p:grpSpPr>
              <a:xfrm>
                <a:off x="2718795" y="3471747"/>
                <a:ext cx="5360647" cy="4071343"/>
                <a:chOff x="2012047" y="-1871398"/>
                <a:chExt cx="5360647" cy="4071343"/>
              </a:xfrm>
            </p:grpSpPr>
            <p:sp>
              <p:nvSpPr>
                <p:cNvPr id="26" name="TextBox 25"/>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7" name="วงรี 102"/>
                <p:cNvSpPr/>
                <p:nvPr/>
              </p:nvSpPr>
              <p:spPr>
                <a:xfrm>
                  <a:off x="3768534" y="-1871398"/>
                  <a:ext cx="1847671" cy="18476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25" name="สี่เหลี่ยมผืนผ้า 89"/>
              <p:cNvSpPr/>
              <p:nvPr/>
            </p:nvSpPr>
            <p:spPr>
              <a:xfrm>
                <a:off x="3709817" y="5508329"/>
                <a:ext cx="3362020" cy="769441"/>
              </a:xfrm>
              <a:prstGeom prst="rect">
                <a:avLst/>
              </a:prstGeom>
            </p:spPr>
            <p:txBody>
              <a:bodyPr wrap="squar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Our Service</a:t>
                </a:r>
                <a:endParaRPr lang="th-TH" sz="4400" b="1" dirty="0"/>
              </a:p>
            </p:txBody>
          </p:sp>
        </p:grpSp>
        <p:grpSp>
          <p:nvGrpSpPr>
            <p:cNvPr id="21" name="กลุ่ม 85"/>
            <p:cNvGrpSpPr/>
            <p:nvPr/>
          </p:nvGrpSpPr>
          <p:grpSpPr>
            <a:xfrm>
              <a:off x="8504237" y="3655671"/>
              <a:ext cx="1375701" cy="1217883"/>
              <a:chOff x="8022698" y="10553700"/>
              <a:chExt cx="733425" cy="649288"/>
            </a:xfrm>
            <a:solidFill>
              <a:schemeClr val="bg1"/>
            </a:solidFill>
          </p:grpSpPr>
          <p:sp>
            <p:nvSpPr>
              <p:cNvPr id="22" name="Freeform 198"/>
              <p:cNvSpPr>
                <a:spLocks noEditPoints="1"/>
              </p:cNvSpPr>
              <p:nvPr/>
            </p:nvSpPr>
            <p:spPr bwMode="auto">
              <a:xfrm>
                <a:off x="8022698" y="10553700"/>
                <a:ext cx="733425" cy="649288"/>
              </a:xfrm>
              <a:custGeom>
                <a:avLst/>
                <a:gdLst>
                  <a:gd name="T0" fmla="*/ 66 w 77"/>
                  <a:gd name="T1" fmla="*/ 0 h 68"/>
                  <a:gd name="T2" fmla="*/ 11 w 77"/>
                  <a:gd name="T3" fmla="*/ 0 h 68"/>
                  <a:gd name="T4" fmla="*/ 0 w 77"/>
                  <a:gd name="T5" fmla="*/ 11 h 68"/>
                  <a:gd name="T6" fmla="*/ 0 w 77"/>
                  <a:gd name="T7" fmla="*/ 46 h 68"/>
                  <a:gd name="T8" fmla="*/ 11 w 77"/>
                  <a:gd name="T9" fmla="*/ 57 h 68"/>
                  <a:gd name="T10" fmla="*/ 29 w 77"/>
                  <a:gd name="T11" fmla="*/ 57 h 68"/>
                  <a:gd name="T12" fmla="*/ 28 w 77"/>
                  <a:gd name="T13" fmla="*/ 65 h 68"/>
                  <a:gd name="T14" fmla="*/ 26 w 77"/>
                  <a:gd name="T15" fmla="*/ 65 h 68"/>
                  <a:gd name="T16" fmla="*/ 21 w 77"/>
                  <a:gd name="T17" fmla="*/ 65 h 68"/>
                  <a:gd name="T18" fmla="*/ 20 w 77"/>
                  <a:gd name="T19" fmla="*/ 67 h 68"/>
                  <a:gd name="T20" fmla="*/ 21 w 77"/>
                  <a:gd name="T21" fmla="*/ 68 h 68"/>
                  <a:gd name="T22" fmla="*/ 56 w 77"/>
                  <a:gd name="T23" fmla="*/ 68 h 68"/>
                  <a:gd name="T24" fmla="*/ 57 w 77"/>
                  <a:gd name="T25" fmla="*/ 67 h 68"/>
                  <a:gd name="T26" fmla="*/ 56 w 77"/>
                  <a:gd name="T27" fmla="*/ 65 h 68"/>
                  <a:gd name="T28" fmla="*/ 51 w 77"/>
                  <a:gd name="T29" fmla="*/ 65 h 68"/>
                  <a:gd name="T30" fmla="*/ 49 w 77"/>
                  <a:gd name="T31" fmla="*/ 65 h 68"/>
                  <a:gd name="T32" fmla="*/ 48 w 77"/>
                  <a:gd name="T33" fmla="*/ 57 h 68"/>
                  <a:gd name="T34" fmla="*/ 66 w 77"/>
                  <a:gd name="T35" fmla="*/ 57 h 68"/>
                  <a:gd name="T36" fmla="*/ 77 w 77"/>
                  <a:gd name="T37" fmla="*/ 46 h 68"/>
                  <a:gd name="T38" fmla="*/ 77 w 77"/>
                  <a:gd name="T39" fmla="*/ 11 h 68"/>
                  <a:gd name="T40" fmla="*/ 66 w 77"/>
                  <a:gd name="T41" fmla="*/ 0 h 68"/>
                  <a:gd name="T42" fmla="*/ 11 w 77"/>
                  <a:gd name="T43" fmla="*/ 3 h 68"/>
                  <a:gd name="T44" fmla="*/ 66 w 77"/>
                  <a:gd name="T45" fmla="*/ 3 h 68"/>
                  <a:gd name="T46" fmla="*/ 73 w 77"/>
                  <a:gd name="T47" fmla="*/ 11 h 68"/>
                  <a:gd name="T48" fmla="*/ 73 w 77"/>
                  <a:gd name="T49" fmla="*/ 41 h 68"/>
                  <a:gd name="T50" fmla="*/ 3 w 77"/>
                  <a:gd name="T51" fmla="*/ 41 h 68"/>
                  <a:gd name="T52" fmla="*/ 3 w 77"/>
                  <a:gd name="T53" fmla="*/ 11 h 68"/>
                  <a:gd name="T54" fmla="*/ 11 w 77"/>
                  <a:gd name="T55" fmla="*/ 3 h 68"/>
                  <a:gd name="T56" fmla="*/ 46 w 77"/>
                  <a:gd name="T57" fmla="*/ 65 h 68"/>
                  <a:gd name="T58" fmla="*/ 31 w 77"/>
                  <a:gd name="T59" fmla="*/ 65 h 68"/>
                  <a:gd name="T60" fmla="*/ 32 w 77"/>
                  <a:gd name="T61" fmla="*/ 57 h 68"/>
                  <a:gd name="T62" fmla="*/ 45 w 77"/>
                  <a:gd name="T63" fmla="*/ 57 h 68"/>
                  <a:gd name="T64" fmla="*/ 46 w 77"/>
                  <a:gd name="T65" fmla="*/ 65 h 68"/>
                  <a:gd name="T66" fmla="*/ 66 w 77"/>
                  <a:gd name="T67" fmla="*/ 53 h 68"/>
                  <a:gd name="T68" fmla="*/ 11 w 77"/>
                  <a:gd name="T69" fmla="*/ 53 h 68"/>
                  <a:gd name="T70" fmla="*/ 3 w 77"/>
                  <a:gd name="T71" fmla="*/ 46 h 68"/>
                  <a:gd name="T72" fmla="*/ 3 w 77"/>
                  <a:gd name="T73" fmla="*/ 44 h 68"/>
                  <a:gd name="T74" fmla="*/ 73 w 77"/>
                  <a:gd name="T75" fmla="*/ 44 h 68"/>
                  <a:gd name="T76" fmla="*/ 73 w 77"/>
                  <a:gd name="T77" fmla="*/ 46 h 68"/>
                  <a:gd name="T78" fmla="*/ 66 w 77"/>
                  <a:gd name="T79"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7" h="68">
                    <a:moveTo>
                      <a:pt x="66" y="0"/>
                    </a:moveTo>
                    <a:cubicBezTo>
                      <a:pt x="11" y="0"/>
                      <a:pt x="11" y="0"/>
                      <a:pt x="11" y="0"/>
                    </a:cubicBezTo>
                    <a:cubicBezTo>
                      <a:pt x="5" y="0"/>
                      <a:pt x="0" y="5"/>
                      <a:pt x="0" y="11"/>
                    </a:cubicBezTo>
                    <a:cubicBezTo>
                      <a:pt x="0" y="46"/>
                      <a:pt x="0" y="46"/>
                      <a:pt x="0" y="46"/>
                    </a:cubicBezTo>
                    <a:cubicBezTo>
                      <a:pt x="0" y="52"/>
                      <a:pt x="5" y="57"/>
                      <a:pt x="11" y="57"/>
                    </a:cubicBezTo>
                    <a:cubicBezTo>
                      <a:pt x="29" y="57"/>
                      <a:pt x="29" y="57"/>
                      <a:pt x="29" y="57"/>
                    </a:cubicBezTo>
                    <a:cubicBezTo>
                      <a:pt x="29" y="60"/>
                      <a:pt x="29" y="64"/>
                      <a:pt x="28" y="65"/>
                    </a:cubicBezTo>
                    <a:cubicBezTo>
                      <a:pt x="27" y="65"/>
                      <a:pt x="27" y="65"/>
                      <a:pt x="26" y="65"/>
                    </a:cubicBezTo>
                    <a:cubicBezTo>
                      <a:pt x="21" y="65"/>
                      <a:pt x="21" y="65"/>
                      <a:pt x="21" y="65"/>
                    </a:cubicBezTo>
                    <a:cubicBezTo>
                      <a:pt x="20" y="65"/>
                      <a:pt x="20" y="66"/>
                      <a:pt x="20" y="67"/>
                    </a:cubicBezTo>
                    <a:cubicBezTo>
                      <a:pt x="20" y="68"/>
                      <a:pt x="20" y="68"/>
                      <a:pt x="21" y="68"/>
                    </a:cubicBezTo>
                    <a:cubicBezTo>
                      <a:pt x="56" y="68"/>
                      <a:pt x="56" y="68"/>
                      <a:pt x="56" y="68"/>
                    </a:cubicBezTo>
                    <a:cubicBezTo>
                      <a:pt x="57" y="68"/>
                      <a:pt x="57" y="68"/>
                      <a:pt x="57" y="67"/>
                    </a:cubicBezTo>
                    <a:cubicBezTo>
                      <a:pt x="57" y="66"/>
                      <a:pt x="57" y="65"/>
                      <a:pt x="56" y="65"/>
                    </a:cubicBezTo>
                    <a:cubicBezTo>
                      <a:pt x="51" y="65"/>
                      <a:pt x="51" y="65"/>
                      <a:pt x="51" y="65"/>
                    </a:cubicBezTo>
                    <a:cubicBezTo>
                      <a:pt x="50" y="65"/>
                      <a:pt x="50" y="65"/>
                      <a:pt x="49" y="65"/>
                    </a:cubicBezTo>
                    <a:cubicBezTo>
                      <a:pt x="48" y="64"/>
                      <a:pt x="48" y="60"/>
                      <a:pt x="48" y="57"/>
                    </a:cubicBezTo>
                    <a:cubicBezTo>
                      <a:pt x="66" y="57"/>
                      <a:pt x="66" y="57"/>
                      <a:pt x="66" y="57"/>
                    </a:cubicBezTo>
                    <a:cubicBezTo>
                      <a:pt x="72" y="57"/>
                      <a:pt x="77" y="52"/>
                      <a:pt x="77" y="46"/>
                    </a:cubicBezTo>
                    <a:cubicBezTo>
                      <a:pt x="77" y="11"/>
                      <a:pt x="77" y="11"/>
                      <a:pt x="77" y="11"/>
                    </a:cubicBezTo>
                    <a:cubicBezTo>
                      <a:pt x="77" y="5"/>
                      <a:pt x="72" y="0"/>
                      <a:pt x="66" y="0"/>
                    </a:cubicBezTo>
                    <a:close/>
                    <a:moveTo>
                      <a:pt x="11" y="3"/>
                    </a:moveTo>
                    <a:cubicBezTo>
                      <a:pt x="66" y="3"/>
                      <a:pt x="66" y="3"/>
                      <a:pt x="66" y="3"/>
                    </a:cubicBezTo>
                    <a:cubicBezTo>
                      <a:pt x="70" y="3"/>
                      <a:pt x="73" y="7"/>
                      <a:pt x="73" y="11"/>
                    </a:cubicBezTo>
                    <a:cubicBezTo>
                      <a:pt x="73" y="41"/>
                      <a:pt x="73" y="41"/>
                      <a:pt x="73" y="41"/>
                    </a:cubicBezTo>
                    <a:cubicBezTo>
                      <a:pt x="3" y="41"/>
                      <a:pt x="3" y="41"/>
                      <a:pt x="3" y="41"/>
                    </a:cubicBezTo>
                    <a:cubicBezTo>
                      <a:pt x="3" y="11"/>
                      <a:pt x="3" y="11"/>
                      <a:pt x="3" y="11"/>
                    </a:cubicBezTo>
                    <a:cubicBezTo>
                      <a:pt x="3" y="7"/>
                      <a:pt x="7" y="3"/>
                      <a:pt x="11" y="3"/>
                    </a:cubicBezTo>
                    <a:close/>
                    <a:moveTo>
                      <a:pt x="46" y="65"/>
                    </a:moveTo>
                    <a:cubicBezTo>
                      <a:pt x="31" y="65"/>
                      <a:pt x="31" y="65"/>
                      <a:pt x="31" y="65"/>
                    </a:cubicBezTo>
                    <a:cubicBezTo>
                      <a:pt x="32" y="63"/>
                      <a:pt x="32" y="60"/>
                      <a:pt x="32" y="57"/>
                    </a:cubicBezTo>
                    <a:cubicBezTo>
                      <a:pt x="45" y="57"/>
                      <a:pt x="45" y="57"/>
                      <a:pt x="45" y="57"/>
                    </a:cubicBezTo>
                    <a:cubicBezTo>
                      <a:pt x="45" y="60"/>
                      <a:pt x="45" y="63"/>
                      <a:pt x="46" y="65"/>
                    </a:cubicBezTo>
                    <a:close/>
                    <a:moveTo>
                      <a:pt x="66" y="53"/>
                    </a:moveTo>
                    <a:cubicBezTo>
                      <a:pt x="11" y="53"/>
                      <a:pt x="11" y="53"/>
                      <a:pt x="11" y="53"/>
                    </a:cubicBezTo>
                    <a:cubicBezTo>
                      <a:pt x="7" y="53"/>
                      <a:pt x="3" y="50"/>
                      <a:pt x="3" y="46"/>
                    </a:cubicBezTo>
                    <a:cubicBezTo>
                      <a:pt x="3" y="44"/>
                      <a:pt x="3" y="44"/>
                      <a:pt x="3" y="44"/>
                    </a:cubicBezTo>
                    <a:cubicBezTo>
                      <a:pt x="73" y="44"/>
                      <a:pt x="73" y="44"/>
                      <a:pt x="73" y="44"/>
                    </a:cubicBezTo>
                    <a:cubicBezTo>
                      <a:pt x="73" y="46"/>
                      <a:pt x="73" y="46"/>
                      <a:pt x="73" y="46"/>
                    </a:cubicBezTo>
                    <a:cubicBezTo>
                      <a:pt x="73" y="50"/>
                      <a:pt x="70" y="53"/>
                      <a:pt x="6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Oval 199"/>
              <p:cNvSpPr>
                <a:spLocks noChangeArrowheads="1"/>
              </p:cNvSpPr>
              <p:nvPr/>
            </p:nvSpPr>
            <p:spPr bwMode="auto">
              <a:xfrm>
                <a:off x="8365598" y="10983912"/>
                <a:ext cx="47625"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8" name="กลุ่ม 108"/>
          <p:cNvGrpSpPr/>
          <p:nvPr/>
        </p:nvGrpSpPr>
        <p:grpSpPr>
          <a:xfrm>
            <a:off x="12403595" y="3200400"/>
            <a:ext cx="5360647" cy="4071343"/>
            <a:chOff x="12403595" y="3200400"/>
            <a:chExt cx="5360647" cy="4071343"/>
          </a:xfrm>
        </p:grpSpPr>
        <p:grpSp>
          <p:nvGrpSpPr>
            <p:cNvPr id="29" name="กลุ่ม 109"/>
            <p:cNvGrpSpPr/>
            <p:nvPr/>
          </p:nvGrpSpPr>
          <p:grpSpPr>
            <a:xfrm>
              <a:off x="12403595" y="3200400"/>
              <a:ext cx="5360647" cy="4071343"/>
              <a:chOff x="2718795" y="3471747"/>
              <a:chExt cx="5360647" cy="4071343"/>
            </a:xfrm>
          </p:grpSpPr>
          <p:grpSp>
            <p:nvGrpSpPr>
              <p:cNvPr id="34" name="กลุ่ม 114"/>
              <p:cNvGrpSpPr/>
              <p:nvPr/>
            </p:nvGrpSpPr>
            <p:grpSpPr>
              <a:xfrm>
                <a:off x="2718795" y="3471747"/>
                <a:ext cx="5360647" cy="4071343"/>
                <a:chOff x="2012047" y="-1871398"/>
                <a:chExt cx="5360647" cy="4071343"/>
              </a:xfrm>
            </p:grpSpPr>
            <p:sp>
              <p:nvSpPr>
                <p:cNvPr id="36" name="TextBox 35"/>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7" name="วงรี 117"/>
                <p:cNvSpPr/>
                <p:nvPr/>
              </p:nvSpPr>
              <p:spPr>
                <a:xfrm>
                  <a:off x="3768534" y="-1871398"/>
                  <a:ext cx="1847671" cy="18476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35" name="สี่เหลี่ยมผืนผ้า 115"/>
              <p:cNvSpPr/>
              <p:nvPr/>
            </p:nvSpPr>
            <p:spPr>
              <a:xfrm>
                <a:off x="3650200" y="5508329"/>
                <a:ext cx="3531736"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Our Portfolio</a:t>
                </a:r>
                <a:endParaRPr lang="th-TH" sz="4400" b="1" dirty="0"/>
              </a:p>
            </p:txBody>
          </p:sp>
        </p:grpSp>
        <p:grpSp>
          <p:nvGrpSpPr>
            <p:cNvPr id="30" name="กลุ่ม 110"/>
            <p:cNvGrpSpPr/>
            <p:nvPr/>
          </p:nvGrpSpPr>
          <p:grpSpPr>
            <a:xfrm>
              <a:off x="14448750" y="3549963"/>
              <a:ext cx="1304235" cy="1074953"/>
              <a:chOff x="18196309" y="11572820"/>
              <a:chExt cx="695325" cy="573088"/>
            </a:xfrm>
            <a:solidFill>
              <a:schemeClr val="bg1"/>
            </a:solidFill>
          </p:grpSpPr>
          <p:sp>
            <p:nvSpPr>
              <p:cNvPr id="31" name="Freeform 195"/>
              <p:cNvSpPr>
                <a:spLocks noEditPoints="1"/>
              </p:cNvSpPr>
              <p:nvPr/>
            </p:nvSpPr>
            <p:spPr bwMode="auto">
              <a:xfrm>
                <a:off x="18196309" y="11572820"/>
                <a:ext cx="695325" cy="573088"/>
              </a:xfrm>
              <a:custGeom>
                <a:avLst/>
                <a:gdLst>
                  <a:gd name="T0" fmla="*/ 67 w 73"/>
                  <a:gd name="T1" fmla="*/ 11 h 60"/>
                  <a:gd name="T2" fmla="*/ 51 w 73"/>
                  <a:gd name="T3" fmla="*/ 11 h 60"/>
                  <a:gd name="T4" fmla="*/ 51 w 73"/>
                  <a:gd name="T5" fmla="*/ 8 h 60"/>
                  <a:gd name="T6" fmla="*/ 43 w 73"/>
                  <a:gd name="T7" fmla="*/ 0 h 60"/>
                  <a:gd name="T8" fmla="*/ 30 w 73"/>
                  <a:gd name="T9" fmla="*/ 0 h 60"/>
                  <a:gd name="T10" fmla="*/ 22 w 73"/>
                  <a:gd name="T11" fmla="*/ 8 h 60"/>
                  <a:gd name="T12" fmla="*/ 22 w 73"/>
                  <a:gd name="T13" fmla="*/ 11 h 60"/>
                  <a:gd name="T14" fmla="*/ 6 w 73"/>
                  <a:gd name="T15" fmla="*/ 11 h 60"/>
                  <a:gd name="T16" fmla="*/ 0 w 73"/>
                  <a:gd name="T17" fmla="*/ 17 h 60"/>
                  <a:gd name="T18" fmla="*/ 0 w 73"/>
                  <a:gd name="T19" fmla="*/ 29 h 60"/>
                  <a:gd name="T20" fmla="*/ 0 w 73"/>
                  <a:gd name="T21" fmla="*/ 54 h 60"/>
                  <a:gd name="T22" fmla="*/ 6 w 73"/>
                  <a:gd name="T23" fmla="*/ 60 h 60"/>
                  <a:gd name="T24" fmla="*/ 67 w 73"/>
                  <a:gd name="T25" fmla="*/ 60 h 60"/>
                  <a:gd name="T26" fmla="*/ 73 w 73"/>
                  <a:gd name="T27" fmla="*/ 54 h 60"/>
                  <a:gd name="T28" fmla="*/ 73 w 73"/>
                  <a:gd name="T29" fmla="*/ 29 h 60"/>
                  <a:gd name="T30" fmla="*/ 73 w 73"/>
                  <a:gd name="T31" fmla="*/ 17 h 60"/>
                  <a:gd name="T32" fmla="*/ 67 w 73"/>
                  <a:gd name="T33" fmla="*/ 11 h 60"/>
                  <a:gd name="T34" fmla="*/ 26 w 73"/>
                  <a:gd name="T35" fmla="*/ 8 h 60"/>
                  <a:gd name="T36" fmla="*/ 30 w 73"/>
                  <a:gd name="T37" fmla="*/ 4 h 60"/>
                  <a:gd name="T38" fmla="*/ 43 w 73"/>
                  <a:gd name="T39" fmla="*/ 4 h 60"/>
                  <a:gd name="T40" fmla="*/ 47 w 73"/>
                  <a:gd name="T41" fmla="*/ 8 h 60"/>
                  <a:gd name="T42" fmla="*/ 47 w 73"/>
                  <a:gd name="T43" fmla="*/ 11 h 60"/>
                  <a:gd name="T44" fmla="*/ 26 w 73"/>
                  <a:gd name="T45" fmla="*/ 11 h 60"/>
                  <a:gd name="T46" fmla="*/ 26 w 73"/>
                  <a:gd name="T47" fmla="*/ 8 h 60"/>
                  <a:gd name="T48" fmla="*/ 70 w 73"/>
                  <a:gd name="T49" fmla="*/ 54 h 60"/>
                  <a:gd name="T50" fmla="*/ 67 w 73"/>
                  <a:gd name="T51" fmla="*/ 56 h 60"/>
                  <a:gd name="T52" fmla="*/ 6 w 73"/>
                  <a:gd name="T53" fmla="*/ 56 h 60"/>
                  <a:gd name="T54" fmla="*/ 3 w 73"/>
                  <a:gd name="T55" fmla="*/ 54 h 60"/>
                  <a:gd name="T56" fmla="*/ 3 w 73"/>
                  <a:gd name="T57" fmla="*/ 31 h 60"/>
                  <a:gd name="T58" fmla="*/ 70 w 73"/>
                  <a:gd name="T59" fmla="*/ 31 h 60"/>
                  <a:gd name="T60" fmla="*/ 70 w 73"/>
                  <a:gd name="T61" fmla="*/ 54 h 60"/>
                  <a:gd name="T62" fmla="*/ 70 w 73"/>
                  <a:gd name="T63" fmla="*/ 27 h 60"/>
                  <a:gd name="T64" fmla="*/ 3 w 73"/>
                  <a:gd name="T65" fmla="*/ 27 h 60"/>
                  <a:gd name="T66" fmla="*/ 3 w 73"/>
                  <a:gd name="T67" fmla="*/ 17 h 60"/>
                  <a:gd name="T68" fmla="*/ 6 w 73"/>
                  <a:gd name="T69" fmla="*/ 14 h 60"/>
                  <a:gd name="T70" fmla="*/ 67 w 73"/>
                  <a:gd name="T71" fmla="*/ 14 h 60"/>
                  <a:gd name="T72" fmla="*/ 70 w 73"/>
                  <a:gd name="T73" fmla="*/ 17 h 60"/>
                  <a:gd name="T74" fmla="*/ 70 w 73"/>
                  <a:gd name="T75"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60">
                    <a:moveTo>
                      <a:pt x="67" y="11"/>
                    </a:moveTo>
                    <a:cubicBezTo>
                      <a:pt x="51" y="11"/>
                      <a:pt x="51" y="11"/>
                      <a:pt x="51" y="11"/>
                    </a:cubicBezTo>
                    <a:cubicBezTo>
                      <a:pt x="51" y="8"/>
                      <a:pt x="51" y="8"/>
                      <a:pt x="51" y="8"/>
                    </a:cubicBezTo>
                    <a:cubicBezTo>
                      <a:pt x="51" y="4"/>
                      <a:pt x="47" y="0"/>
                      <a:pt x="43" y="0"/>
                    </a:cubicBezTo>
                    <a:cubicBezTo>
                      <a:pt x="30" y="0"/>
                      <a:pt x="30" y="0"/>
                      <a:pt x="30" y="0"/>
                    </a:cubicBezTo>
                    <a:cubicBezTo>
                      <a:pt x="26" y="0"/>
                      <a:pt x="22" y="4"/>
                      <a:pt x="22" y="8"/>
                    </a:cubicBezTo>
                    <a:cubicBezTo>
                      <a:pt x="22" y="11"/>
                      <a:pt x="22" y="11"/>
                      <a:pt x="22" y="11"/>
                    </a:cubicBezTo>
                    <a:cubicBezTo>
                      <a:pt x="6" y="11"/>
                      <a:pt x="6" y="11"/>
                      <a:pt x="6" y="11"/>
                    </a:cubicBezTo>
                    <a:cubicBezTo>
                      <a:pt x="3" y="11"/>
                      <a:pt x="0" y="13"/>
                      <a:pt x="0" y="17"/>
                    </a:cubicBezTo>
                    <a:cubicBezTo>
                      <a:pt x="0" y="29"/>
                      <a:pt x="0" y="29"/>
                      <a:pt x="0" y="29"/>
                    </a:cubicBezTo>
                    <a:cubicBezTo>
                      <a:pt x="0" y="54"/>
                      <a:pt x="0" y="54"/>
                      <a:pt x="0" y="54"/>
                    </a:cubicBezTo>
                    <a:cubicBezTo>
                      <a:pt x="0" y="57"/>
                      <a:pt x="3" y="60"/>
                      <a:pt x="6" y="60"/>
                    </a:cubicBezTo>
                    <a:cubicBezTo>
                      <a:pt x="67" y="60"/>
                      <a:pt x="67" y="60"/>
                      <a:pt x="67" y="60"/>
                    </a:cubicBezTo>
                    <a:cubicBezTo>
                      <a:pt x="70" y="60"/>
                      <a:pt x="73" y="57"/>
                      <a:pt x="73" y="54"/>
                    </a:cubicBezTo>
                    <a:cubicBezTo>
                      <a:pt x="73" y="29"/>
                      <a:pt x="73" y="29"/>
                      <a:pt x="73" y="29"/>
                    </a:cubicBezTo>
                    <a:cubicBezTo>
                      <a:pt x="73" y="17"/>
                      <a:pt x="73" y="17"/>
                      <a:pt x="73" y="17"/>
                    </a:cubicBezTo>
                    <a:cubicBezTo>
                      <a:pt x="73" y="13"/>
                      <a:pt x="70" y="11"/>
                      <a:pt x="67" y="11"/>
                    </a:cubicBezTo>
                    <a:close/>
                    <a:moveTo>
                      <a:pt x="26" y="8"/>
                    </a:moveTo>
                    <a:cubicBezTo>
                      <a:pt x="26" y="6"/>
                      <a:pt x="28" y="4"/>
                      <a:pt x="30" y="4"/>
                    </a:cubicBezTo>
                    <a:cubicBezTo>
                      <a:pt x="43" y="4"/>
                      <a:pt x="43" y="4"/>
                      <a:pt x="43" y="4"/>
                    </a:cubicBezTo>
                    <a:cubicBezTo>
                      <a:pt x="45" y="4"/>
                      <a:pt x="47" y="6"/>
                      <a:pt x="47" y="8"/>
                    </a:cubicBezTo>
                    <a:cubicBezTo>
                      <a:pt x="47" y="11"/>
                      <a:pt x="47" y="11"/>
                      <a:pt x="47" y="11"/>
                    </a:cubicBezTo>
                    <a:cubicBezTo>
                      <a:pt x="26" y="11"/>
                      <a:pt x="26" y="11"/>
                      <a:pt x="26" y="11"/>
                    </a:cubicBezTo>
                    <a:lnTo>
                      <a:pt x="26" y="8"/>
                    </a:lnTo>
                    <a:close/>
                    <a:moveTo>
                      <a:pt x="70" y="54"/>
                    </a:moveTo>
                    <a:cubicBezTo>
                      <a:pt x="70" y="55"/>
                      <a:pt x="68" y="56"/>
                      <a:pt x="67" y="56"/>
                    </a:cubicBezTo>
                    <a:cubicBezTo>
                      <a:pt x="6" y="56"/>
                      <a:pt x="6" y="56"/>
                      <a:pt x="6" y="56"/>
                    </a:cubicBezTo>
                    <a:cubicBezTo>
                      <a:pt x="5" y="56"/>
                      <a:pt x="3" y="55"/>
                      <a:pt x="3" y="54"/>
                    </a:cubicBezTo>
                    <a:cubicBezTo>
                      <a:pt x="3" y="31"/>
                      <a:pt x="3" y="31"/>
                      <a:pt x="3" y="31"/>
                    </a:cubicBezTo>
                    <a:cubicBezTo>
                      <a:pt x="70" y="31"/>
                      <a:pt x="70" y="31"/>
                      <a:pt x="70" y="31"/>
                    </a:cubicBezTo>
                    <a:lnTo>
                      <a:pt x="70" y="54"/>
                    </a:lnTo>
                    <a:close/>
                    <a:moveTo>
                      <a:pt x="70" y="27"/>
                    </a:moveTo>
                    <a:cubicBezTo>
                      <a:pt x="3" y="27"/>
                      <a:pt x="3" y="27"/>
                      <a:pt x="3" y="27"/>
                    </a:cubicBezTo>
                    <a:cubicBezTo>
                      <a:pt x="3" y="17"/>
                      <a:pt x="3" y="17"/>
                      <a:pt x="3" y="17"/>
                    </a:cubicBezTo>
                    <a:cubicBezTo>
                      <a:pt x="3" y="15"/>
                      <a:pt x="5" y="14"/>
                      <a:pt x="6" y="14"/>
                    </a:cubicBezTo>
                    <a:cubicBezTo>
                      <a:pt x="67" y="14"/>
                      <a:pt x="67" y="14"/>
                      <a:pt x="67" y="14"/>
                    </a:cubicBezTo>
                    <a:cubicBezTo>
                      <a:pt x="68" y="14"/>
                      <a:pt x="70" y="15"/>
                      <a:pt x="70" y="17"/>
                    </a:cubicBezTo>
                    <a:lnTo>
                      <a:pt x="7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Oval 196"/>
              <p:cNvSpPr>
                <a:spLocks noChangeArrowheads="1"/>
              </p:cNvSpPr>
              <p:nvPr/>
            </p:nvSpPr>
            <p:spPr bwMode="auto">
              <a:xfrm>
                <a:off x="18339184" y="11945883"/>
                <a:ext cx="57150"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Oval 197"/>
              <p:cNvSpPr>
                <a:spLocks noChangeArrowheads="1"/>
              </p:cNvSpPr>
              <p:nvPr/>
            </p:nvSpPr>
            <p:spPr bwMode="auto">
              <a:xfrm>
                <a:off x="18701134" y="11945883"/>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8" name="กลุ่ม 118"/>
          <p:cNvGrpSpPr/>
          <p:nvPr/>
        </p:nvGrpSpPr>
        <p:grpSpPr>
          <a:xfrm>
            <a:off x="18337553" y="3201310"/>
            <a:ext cx="5360647" cy="4071343"/>
            <a:chOff x="18337553" y="3201310"/>
            <a:chExt cx="5360647" cy="4071343"/>
          </a:xfrm>
        </p:grpSpPr>
        <p:grpSp>
          <p:nvGrpSpPr>
            <p:cNvPr id="39" name="กลุ่ม 119"/>
            <p:cNvGrpSpPr/>
            <p:nvPr/>
          </p:nvGrpSpPr>
          <p:grpSpPr>
            <a:xfrm>
              <a:off x="18337553" y="3201310"/>
              <a:ext cx="5360647" cy="4071343"/>
              <a:chOff x="2718795" y="3471747"/>
              <a:chExt cx="5360647" cy="4071343"/>
            </a:xfrm>
          </p:grpSpPr>
          <p:grpSp>
            <p:nvGrpSpPr>
              <p:cNvPr id="41" name="กลุ่ม 121"/>
              <p:cNvGrpSpPr/>
              <p:nvPr/>
            </p:nvGrpSpPr>
            <p:grpSpPr>
              <a:xfrm>
                <a:off x="2718795" y="3471747"/>
                <a:ext cx="5360647" cy="4071343"/>
                <a:chOff x="2012047" y="-1871398"/>
                <a:chExt cx="5360647" cy="4071343"/>
              </a:xfrm>
            </p:grpSpPr>
            <p:sp>
              <p:nvSpPr>
                <p:cNvPr id="43" name="TextBox 42"/>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วงรี 124"/>
                <p:cNvSpPr/>
                <p:nvPr/>
              </p:nvSpPr>
              <p:spPr>
                <a:xfrm>
                  <a:off x="3768534" y="-1871398"/>
                  <a:ext cx="1847671" cy="18476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42" name="สี่เหลี่ยมผืนผ้า 122"/>
              <p:cNvSpPr/>
              <p:nvPr/>
            </p:nvSpPr>
            <p:spPr>
              <a:xfrm>
                <a:off x="4371431" y="5508329"/>
                <a:ext cx="2055371" cy="769441"/>
              </a:xfrm>
              <a:prstGeom prst="rect">
                <a:avLst/>
              </a:prstGeom>
            </p:spPr>
            <p:txBody>
              <a:bodyPr wrap="none">
                <a:spAutoFit/>
              </a:bodyPr>
              <a:lstStyle/>
              <a:p>
                <a:r>
                  <a:rPr lang="en-US" sz="4400" b="1" dirty="0" smtClean="0">
                    <a:solidFill>
                      <a:schemeClr val="tx1">
                        <a:lumMod val="50000"/>
                        <a:lumOff val="50000"/>
                      </a:schemeClr>
                    </a:solidFill>
                    <a:latin typeface="Lato" pitchFamily="34" charset="0"/>
                    <a:ea typeface="Lato" pitchFamily="34" charset="0"/>
                    <a:cs typeface="Lato" pitchFamily="34" charset="0"/>
                  </a:rPr>
                  <a:t>eBooks</a:t>
                </a:r>
                <a:endParaRPr lang="th-TH" sz="4400" b="1" dirty="0"/>
              </a:p>
            </p:txBody>
          </p:sp>
        </p:grpSp>
        <p:sp>
          <p:nvSpPr>
            <p:cNvPr id="40" name="Freeform 94"/>
            <p:cNvSpPr>
              <a:spLocks noEditPoints="1"/>
            </p:cNvSpPr>
            <p:nvPr/>
          </p:nvSpPr>
          <p:spPr bwMode="auto">
            <a:xfrm>
              <a:off x="20330025" y="3657600"/>
              <a:ext cx="1375701" cy="1089841"/>
            </a:xfrm>
            <a:custGeom>
              <a:avLst/>
              <a:gdLst>
                <a:gd name="T0" fmla="*/ 76 w 77"/>
                <a:gd name="T1" fmla="*/ 8 h 61"/>
                <a:gd name="T2" fmla="*/ 75 w 77"/>
                <a:gd name="T3" fmla="*/ 7 h 61"/>
                <a:gd name="T4" fmla="*/ 75 w 77"/>
                <a:gd name="T5" fmla="*/ 7 h 61"/>
                <a:gd name="T6" fmla="*/ 71 w 77"/>
                <a:gd name="T7" fmla="*/ 7 h 61"/>
                <a:gd name="T8" fmla="*/ 71 w 77"/>
                <a:gd name="T9" fmla="*/ 1 h 61"/>
                <a:gd name="T10" fmla="*/ 69 w 77"/>
                <a:gd name="T11" fmla="*/ 0 h 61"/>
                <a:gd name="T12" fmla="*/ 67 w 77"/>
                <a:gd name="T13" fmla="*/ 0 h 61"/>
                <a:gd name="T14" fmla="*/ 38 w 77"/>
                <a:gd name="T15" fmla="*/ 5 h 61"/>
                <a:gd name="T16" fmla="*/ 10 w 77"/>
                <a:gd name="T17" fmla="*/ 0 h 61"/>
                <a:gd name="T18" fmla="*/ 8 w 77"/>
                <a:gd name="T19" fmla="*/ 0 h 61"/>
                <a:gd name="T20" fmla="*/ 6 w 77"/>
                <a:gd name="T21" fmla="*/ 1 h 61"/>
                <a:gd name="T22" fmla="*/ 6 w 77"/>
                <a:gd name="T23" fmla="*/ 7 h 61"/>
                <a:gd name="T24" fmla="*/ 2 w 77"/>
                <a:gd name="T25" fmla="*/ 7 h 61"/>
                <a:gd name="T26" fmla="*/ 1 w 77"/>
                <a:gd name="T27" fmla="*/ 8 h 61"/>
                <a:gd name="T28" fmla="*/ 0 w 77"/>
                <a:gd name="T29" fmla="*/ 9 h 61"/>
                <a:gd name="T30" fmla="*/ 0 w 77"/>
                <a:gd name="T31" fmla="*/ 53 h 61"/>
                <a:gd name="T32" fmla="*/ 2 w 77"/>
                <a:gd name="T33" fmla="*/ 55 h 61"/>
                <a:gd name="T34" fmla="*/ 4 w 77"/>
                <a:gd name="T35" fmla="*/ 55 h 61"/>
                <a:gd name="T36" fmla="*/ 35 w 77"/>
                <a:gd name="T37" fmla="*/ 60 h 61"/>
                <a:gd name="T38" fmla="*/ 36 w 77"/>
                <a:gd name="T39" fmla="*/ 61 h 61"/>
                <a:gd name="T40" fmla="*/ 41 w 77"/>
                <a:gd name="T41" fmla="*/ 61 h 61"/>
                <a:gd name="T42" fmla="*/ 42 w 77"/>
                <a:gd name="T43" fmla="*/ 60 h 61"/>
                <a:gd name="T44" fmla="*/ 73 w 77"/>
                <a:gd name="T45" fmla="*/ 55 h 61"/>
                <a:gd name="T46" fmla="*/ 75 w 77"/>
                <a:gd name="T47" fmla="*/ 55 h 61"/>
                <a:gd name="T48" fmla="*/ 77 w 77"/>
                <a:gd name="T49" fmla="*/ 53 h 61"/>
                <a:gd name="T50" fmla="*/ 77 w 77"/>
                <a:gd name="T51" fmla="*/ 9 h 61"/>
                <a:gd name="T52" fmla="*/ 76 w 77"/>
                <a:gd name="T53" fmla="*/ 8 h 61"/>
                <a:gd name="T54" fmla="*/ 3 w 77"/>
                <a:gd name="T55" fmla="*/ 52 h 61"/>
                <a:gd name="T56" fmla="*/ 3 w 77"/>
                <a:gd name="T57" fmla="*/ 10 h 61"/>
                <a:gd name="T58" fmla="*/ 6 w 77"/>
                <a:gd name="T59" fmla="*/ 10 h 61"/>
                <a:gd name="T60" fmla="*/ 6 w 77"/>
                <a:gd name="T61" fmla="*/ 52 h 61"/>
                <a:gd name="T62" fmla="*/ 4 w 77"/>
                <a:gd name="T63" fmla="*/ 52 h 61"/>
                <a:gd name="T64" fmla="*/ 3 w 77"/>
                <a:gd name="T65" fmla="*/ 52 h 61"/>
                <a:gd name="T66" fmla="*/ 9 w 77"/>
                <a:gd name="T67" fmla="*/ 52 h 61"/>
                <a:gd name="T68" fmla="*/ 9 w 77"/>
                <a:gd name="T69" fmla="*/ 9 h 61"/>
                <a:gd name="T70" fmla="*/ 9 w 77"/>
                <a:gd name="T71" fmla="*/ 9 h 61"/>
                <a:gd name="T72" fmla="*/ 9 w 77"/>
                <a:gd name="T73" fmla="*/ 3 h 61"/>
                <a:gd name="T74" fmla="*/ 10 w 77"/>
                <a:gd name="T75" fmla="*/ 3 h 61"/>
                <a:gd name="T76" fmla="*/ 37 w 77"/>
                <a:gd name="T77" fmla="*/ 8 h 61"/>
                <a:gd name="T78" fmla="*/ 37 w 77"/>
                <a:gd name="T79" fmla="*/ 57 h 61"/>
                <a:gd name="T80" fmla="*/ 9 w 77"/>
                <a:gd name="T81" fmla="*/ 52 h 61"/>
                <a:gd name="T82" fmla="*/ 40 w 77"/>
                <a:gd name="T83" fmla="*/ 57 h 61"/>
                <a:gd name="T84" fmla="*/ 40 w 77"/>
                <a:gd name="T85" fmla="*/ 8 h 61"/>
                <a:gd name="T86" fmla="*/ 67 w 77"/>
                <a:gd name="T87" fmla="*/ 3 h 61"/>
                <a:gd name="T88" fmla="*/ 68 w 77"/>
                <a:gd name="T89" fmla="*/ 3 h 61"/>
                <a:gd name="T90" fmla="*/ 68 w 77"/>
                <a:gd name="T91" fmla="*/ 9 h 61"/>
                <a:gd name="T92" fmla="*/ 68 w 77"/>
                <a:gd name="T93" fmla="*/ 52 h 61"/>
                <a:gd name="T94" fmla="*/ 40 w 77"/>
                <a:gd name="T95" fmla="*/ 57 h 61"/>
                <a:gd name="T96" fmla="*/ 74 w 77"/>
                <a:gd name="T97" fmla="*/ 52 h 61"/>
                <a:gd name="T98" fmla="*/ 73 w 77"/>
                <a:gd name="T99" fmla="*/ 52 h 61"/>
                <a:gd name="T100" fmla="*/ 71 w 77"/>
                <a:gd name="T101" fmla="*/ 52 h 61"/>
                <a:gd name="T102" fmla="*/ 71 w 77"/>
                <a:gd name="T103" fmla="*/ 10 h 61"/>
                <a:gd name="T104" fmla="*/ 74 w 77"/>
                <a:gd name="T105" fmla="*/ 10 h 61"/>
                <a:gd name="T106" fmla="*/ 74 w 77"/>
                <a:gd name="T107"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7" h="61">
                  <a:moveTo>
                    <a:pt x="76" y="8"/>
                  </a:moveTo>
                  <a:cubicBezTo>
                    <a:pt x="76" y="7"/>
                    <a:pt x="76" y="7"/>
                    <a:pt x="75" y="7"/>
                  </a:cubicBezTo>
                  <a:cubicBezTo>
                    <a:pt x="75" y="7"/>
                    <a:pt x="75" y="7"/>
                    <a:pt x="75" y="7"/>
                  </a:cubicBezTo>
                  <a:cubicBezTo>
                    <a:pt x="71" y="7"/>
                    <a:pt x="71" y="7"/>
                    <a:pt x="71" y="7"/>
                  </a:cubicBezTo>
                  <a:cubicBezTo>
                    <a:pt x="71" y="1"/>
                    <a:pt x="71" y="1"/>
                    <a:pt x="71" y="1"/>
                  </a:cubicBezTo>
                  <a:cubicBezTo>
                    <a:pt x="71" y="0"/>
                    <a:pt x="70" y="0"/>
                    <a:pt x="69" y="0"/>
                  </a:cubicBezTo>
                  <a:cubicBezTo>
                    <a:pt x="67" y="0"/>
                    <a:pt x="67" y="0"/>
                    <a:pt x="67" y="0"/>
                  </a:cubicBezTo>
                  <a:cubicBezTo>
                    <a:pt x="56" y="0"/>
                    <a:pt x="43" y="1"/>
                    <a:pt x="38" y="5"/>
                  </a:cubicBezTo>
                  <a:cubicBezTo>
                    <a:pt x="34" y="1"/>
                    <a:pt x="21" y="0"/>
                    <a:pt x="10" y="0"/>
                  </a:cubicBezTo>
                  <a:cubicBezTo>
                    <a:pt x="8" y="0"/>
                    <a:pt x="8" y="0"/>
                    <a:pt x="8" y="0"/>
                  </a:cubicBezTo>
                  <a:cubicBezTo>
                    <a:pt x="7" y="0"/>
                    <a:pt x="6" y="0"/>
                    <a:pt x="6" y="1"/>
                  </a:cubicBezTo>
                  <a:cubicBezTo>
                    <a:pt x="6" y="7"/>
                    <a:pt x="6" y="7"/>
                    <a:pt x="6" y="7"/>
                  </a:cubicBezTo>
                  <a:cubicBezTo>
                    <a:pt x="2" y="7"/>
                    <a:pt x="2" y="7"/>
                    <a:pt x="2" y="7"/>
                  </a:cubicBezTo>
                  <a:cubicBezTo>
                    <a:pt x="1" y="7"/>
                    <a:pt x="1" y="7"/>
                    <a:pt x="1" y="8"/>
                  </a:cubicBezTo>
                  <a:cubicBezTo>
                    <a:pt x="0" y="8"/>
                    <a:pt x="0" y="8"/>
                    <a:pt x="0" y="9"/>
                  </a:cubicBezTo>
                  <a:cubicBezTo>
                    <a:pt x="0" y="53"/>
                    <a:pt x="0" y="53"/>
                    <a:pt x="0" y="53"/>
                  </a:cubicBezTo>
                  <a:cubicBezTo>
                    <a:pt x="0" y="54"/>
                    <a:pt x="1" y="55"/>
                    <a:pt x="2" y="55"/>
                  </a:cubicBezTo>
                  <a:cubicBezTo>
                    <a:pt x="4" y="55"/>
                    <a:pt x="4" y="55"/>
                    <a:pt x="4" y="55"/>
                  </a:cubicBezTo>
                  <a:cubicBezTo>
                    <a:pt x="24" y="55"/>
                    <a:pt x="35" y="59"/>
                    <a:pt x="35" y="60"/>
                  </a:cubicBezTo>
                  <a:cubicBezTo>
                    <a:pt x="35" y="60"/>
                    <a:pt x="36" y="61"/>
                    <a:pt x="36" y="61"/>
                  </a:cubicBezTo>
                  <a:cubicBezTo>
                    <a:pt x="41" y="61"/>
                    <a:pt x="41" y="61"/>
                    <a:pt x="41" y="61"/>
                  </a:cubicBezTo>
                  <a:cubicBezTo>
                    <a:pt x="41" y="61"/>
                    <a:pt x="41" y="60"/>
                    <a:pt x="42" y="60"/>
                  </a:cubicBezTo>
                  <a:cubicBezTo>
                    <a:pt x="42" y="59"/>
                    <a:pt x="53" y="55"/>
                    <a:pt x="73" y="55"/>
                  </a:cubicBezTo>
                  <a:cubicBezTo>
                    <a:pt x="75" y="55"/>
                    <a:pt x="75" y="55"/>
                    <a:pt x="75" y="55"/>
                  </a:cubicBezTo>
                  <a:cubicBezTo>
                    <a:pt x="76" y="55"/>
                    <a:pt x="77" y="54"/>
                    <a:pt x="77" y="53"/>
                  </a:cubicBezTo>
                  <a:cubicBezTo>
                    <a:pt x="77" y="9"/>
                    <a:pt x="77" y="9"/>
                    <a:pt x="77" y="9"/>
                  </a:cubicBezTo>
                  <a:cubicBezTo>
                    <a:pt x="77" y="8"/>
                    <a:pt x="77" y="8"/>
                    <a:pt x="76" y="8"/>
                  </a:cubicBezTo>
                  <a:close/>
                  <a:moveTo>
                    <a:pt x="3" y="52"/>
                  </a:moveTo>
                  <a:cubicBezTo>
                    <a:pt x="3" y="10"/>
                    <a:pt x="3" y="10"/>
                    <a:pt x="3" y="10"/>
                  </a:cubicBezTo>
                  <a:cubicBezTo>
                    <a:pt x="6" y="10"/>
                    <a:pt x="6" y="10"/>
                    <a:pt x="6" y="10"/>
                  </a:cubicBezTo>
                  <a:cubicBezTo>
                    <a:pt x="6" y="52"/>
                    <a:pt x="6" y="52"/>
                    <a:pt x="6" y="52"/>
                  </a:cubicBezTo>
                  <a:cubicBezTo>
                    <a:pt x="5" y="52"/>
                    <a:pt x="4" y="52"/>
                    <a:pt x="4" y="52"/>
                  </a:cubicBezTo>
                  <a:lnTo>
                    <a:pt x="3" y="52"/>
                  </a:lnTo>
                  <a:close/>
                  <a:moveTo>
                    <a:pt x="9" y="52"/>
                  </a:moveTo>
                  <a:cubicBezTo>
                    <a:pt x="9" y="9"/>
                    <a:pt x="9" y="9"/>
                    <a:pt x="9" y="9"/>
                  </a:cubicBezTo>
                  <a:cubicBezTo>
                    <a:pt x="9" y="9"/>
                    <a:pt x="9" y="9"/>
                    <a:pt x="9" y="9"/>
                  </a:cubicBezTo>
                  <a:cubicBezTo>
                    <a:pt x="9" y="3"/>
                    <a:pt x="9" y="3"/>
                    <a:pt x="9" y="3"/>
                  </a:cubicBezTo>
                  <a:cubicBezTo>
                    <a:pt x="10" y="3"/>
                    <a:pt x="10" y="3"/>
                    <a:pt x="10" y="3"/>
                  </a:cubicBezTo>
                  <a:cubicBezTo>
                    <a:pt x="21" y="3"/>
                    <a:pt x="33" y="4"/>
                    <a:pt x="37" y="8"/>
                  </a:cubicBezTo>
                  <a:cubicBezTo>
                    <a:pt x="37" y="57"/>
                    <a:pt x="37" y="57"/>
                    <a:pt x="37" y="57"/>
                  </a:cubicBezTo>
                  <a:cubicBezTo>
                    <a:pt x="35" y="55"/>
                    <a:pt x="23" y="52"/>
                    <a:pt x="9" y="52"/>
                  </a:cubicBezTo>
                  <a:close/>
                  <a:moveTo>
                    <a:pt x="40" y="57"/>
                  </a:moveTo>
                  <a:cubicBezTo>
                    <a:pt x="40" y="8"/>
                    <a:pt x="40" y="8"/>
                    <a:pt x="40" y="8"/>
                  </a:cubicBezTo>
                  <a:cubicBezTo>
                    <a:pt x="44" y="4"/>
                    <a:pt x="56" y="3"/>
                    <a:pt x="67" y="3"/>
                  </a:cubicBezTo>
                  <a:cubicBezTo>
                    <a:pt x="68" y="3"/>
                    <a:pt x="68" y="3"/>
                    <a:pt x="68" y="3"/>
                  </a:cubicBezTo>
                  <a:cubicBezTo>
                    <a:pt x="68" y="9"/>
                    <a:pt x="68" y="9"/>
                    <a:pt x="68" y="9"/>
                  </a:cubicBezTo>
                  <a:cubicBezTo>
                    <a:pt x="68" y="52"/>
                    <a:pt x="68" y="52"/>
                    <a:pt x="68" y="52"/>
                  </a:cubicBezTo>
                  <a:cubicBezTo>
                    <a:pt x="54" y="52"/>
                    <a:pt x="42" y="55"/>
                    <a:pt x="40" y="57"/>
                  </a:cubicBezTo>
                  <a:close/>
                  <a:moveTo>
                    <a:pt x="74" y="52"/>
                  </a:moveTo>
                  <a:cubicBezTo>
                    <a:pt x="73" y="52"/>
                    <a:pt x="73" y="52"/>
                    <a:pt x="73" y="52"/>
                  </a:cubicBezTo>
                  <a:cubicBezTo>
                    <a:pt x="72" y="52"/>
                    <a:pt x="72" y="52"/>
                    <a:pt x="71" y="52"/>
                  </a:cubicBezTo>
                  <a:cubicBezTo>
                    <a:pt x="71" y="10"/>
                    <a:pt x="71" y="10"/>
                    <a:pt x="71" y="10"/>
                  </a:cubicBezTo>
                  <a:cubicBezTo>
                    <a:pt x="74" y="10"/>
                    <a:pt x="74" y="10"/>
                    <a:pt x="74" y="10"/>
                  </a:cubicBezTo>
                  <a:lnTo>
                    <a:pt x="74" y="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45" name="กลุ่ม 125"/>
          <p:cNvGrpSpPr/>
          <p:nvPr/>
        </p:nvGrpSpPr>
        <p:grpSpPr>
          <a:xfrm>
            <a:off x="579437" y="7811251"/>
            <a:ext cx="5360647" cy="4071343"/>
            <a:chOff x="579437" y="7811251"/>
            <a:chExt cx="5360647" cy="4071343"/>
          </a:xfrm>
        </p:grpSpPr>
        <p:grpSp>
          <p:nvGrpSpPr>
            <p:cNvPr id="46" name="กลุ่ม 126"/>
            <p:cNvGrpSpPr/>
            <p:nvPr/>
          </p:nvGrpSpPr>
          <p:grpSpPr>
            <a:xfrm>
              <a:off x="579437" y="7811251"/>
              <a:ext cx="5360647" cy="4071343"/>
              <a:chOff x="2718795" y="3471747"/>
              <a:chExt cx="5360647" cy="4071343"/>
            </a:xfrm>
          </p:grpSpPr>
          <p:grpSp>
            <p:nvGrpSpPr>
              <p:cNvPr id="48" name="กลุ่ม 128"/>
              <p:cNvGrpSpPr/>
              <p:nvPr/>
            </p:nvGrpSpPr>
            <p:grpSpPr>
              <a:xfrm>
                <a:off x="2718795" y="3471747"/>
                <a:ext cx="5360647" cy="4071343"/>
                <a:chOff x="2012047" y="-1871398"/>
                <a:chExt cx="5360647" cy="4071343"/>
              </a:xfrm>
            </p:grpSpPr>
            <p:sp>
              <p:nvSpPr>
                <p:cNvPr id="50" name="TextBox 49"/>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1" name="วงรี 131"/>
                <p:cNvSpPr/>
                <p:nvPr/>
              </p:nvSpPr>
              <p:spPr>
                <a:xfrm>
                  <a:off x="3768534" y="-1871398"/>
                  <a:ext cx="1847671" cy="18476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49" name="สี่เหลี่ยมผืนผ้า 129"/>
              <p:cNvSpPr/>
              <p:nvPr/>
            </p:nvSpPr>
            <p:spPr>
              <a:xfrm>
                <a:off x="4470848" y="5532226"/>
                <a:ext cx="1829347"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Target</a:t>
                </a:r>
                <a:endParaRPr lang="th-TH" sz="4400" b="1" dirty="0"/>
              </a:p>
            </p:txBody>
          </p:sp>
        </p:grpSp>
        <p:sp>
          <p:nvSpPr>
            <p:cNvPr id="47" name="Freeform 191"/>
            <p:cNvSpPr>
              <a:spLocks noEditPoints="1"/>
            </p:cNvSpPr>
            <p:nvPr/>
          </p:nvSpPr>
          <p:spPr bwMode="auto">
            <a:xfrm>
              <a:off x="2761901" y="8264893"/>
              <a:ext cx="1018376" cy="1107707"/>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2" name="กลุ่ม 132"/>
          <p:cNvGrpSpPr/>
          <p:nvPr/>
        </p:nvGrpSpPr>
        <p:grpSpPr>
          <a:xfrm>
            <a:off x="6513395" y="7812161"/>
            <a:ext cx="5360647" cy="4071343"/>
            <a:chOff x="6513395" y="7812161"/>
            <a:chExt cx="5360647" cy="4071343"/>
          </a:xfrm>
        </p:grpSpPr>
        <p:grpSp>
          <p:nvGrpSpPr>
            <p:cNvPr id="53" name="กลุ่ม 133"/>
            <p:cNvGrpSpPr/>
            <p:nvPr/>
          </p:nvGrpSpPr>
          <p:grpSpPr>
            <a:xfrm>
              <a:off x="6513395" y="7812161"/>
              <a:ext cx="5360647" cy="4071343"/>
              <a:chOff x="2718795" y="3471747"/>
              <a:chExt cx="5360647" cy="4071343"/>
            </a:xfrm>
          </p:grpSpPr>
          <p:grpSp>
            <p:nvGrpSpPr>
              <p:cNvPr id="55" name="กลุ่ม 135"/>
              <p:cNvGrpSpPr/>
              <p:nvPr/>
            </p:nvGrpSpPr>
            <p:grpSpPr>
              <a:xfrm>
                <a:off x="2718795" y="3471747"/>
                <a:ext cx="5360647" cy="4071343"/>
                <a:chOff x="2012047" y="-1871398"/>
                <a:chExt cx="5360647" cy="4071343"/>
              </a:xfrm>
            </p:grpSpPr>
            <p:sp>
              <p:nvSpPr>
                <p:cNvPr id="57" name="TextBox 56"/>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8" name="วงรี 138"/>
                <p:cNvSpPr/>
                <p:nvPr/>
              </p:nvSpPr>
              <p:spPr>
                <a:xfrm>
                  <a:off x="3768534" y="-1871398"/>
                  <a:ext cx="1847671" cy="18476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56" name="สี่เหลี่ยมผืนผ้า 136"/>
              <p:cNvSpPr/>
              <p:nvPr/>
            </p:nvSpPr>
            <p:spPr>
              <a:xfrm>
                <a:off x="3503520" y="5426020"/>
                <a:ext cx="3796917" cy="769441"/>
              </a:xfrm>
              <a:prstGeom prst="rect">
                <a:avLst/>
              </a:prstGeom>
            </p:spPr>
            <p:txBody>
              <a:bodyPr wrap="squar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Info graphics</a:t>
                </a:r>
                <a:endParaRPr lang="th-TH" sz="4400" b="1" dirty="0"/>
              </a:p>
            </p:txBody>
          </p:sp>
        </p:grpSp>
        <p:sp>
          <p:nvSpPr>
            <p:cNvPr id="54" name="Freeform 101"/>
            <p:cNvSpPr>
              <a:spLocks noEditPoints="1"/>
            </p:cNvSpPr>
            <p:nvPr/>
          </p:nvSpPr>
          <p:spPr bwMode="auto">
            <a:xfrm>
              <a:off x="8691832" y="8155343"/>
              <a:ext cx="1000510" cy="1161306"/>
            </a:xfrm>
            <a:custGeom>
              <a:avLst/>
              <a:gdLst>
                <a:gd name="T0" fmla="*/ 54 w 56"/>
                <a:gd name="T1" fmla="*/ 46 h 65"/>
                <a:gd name="T2" fmla="*/ 48 w 56"/>
                <a:gd name="T3" fmla="*/ 46 h 65"/>
                <a:gd name="T4" fmla="*/ 48 w 56"/>
                <a:gd name="T5" fmla="*/ 33 h 65"/>
                <a:gd name="T6" fmla="*/ 46 w 56"/>
                <a:gd name="T7" fmla="*/ 31 h 65"/>
                <a:gd name="T8" fmla="*/ 42 w 56"/>
                <a:gd name="T9" fmla="*/ 31 h 65"/>
                <a:gd name="T10" fmla="*/ 38 w 56"/>
                <a:gd name="T11" fmla="*/ 31 h 65"/>
                <a:gd name="T12" fmla="*/ 30 w 56"/>
                <a:gd name="T13" fmla="*/ 31 h 65"/>
                <a:gd name="T14" fmla="*/ 30 w 56"/>
                <a:gd name="T15" fmla="*/ 20 h 65"/>
                <a:gd name="T16" fmla="*/ 36 w 56"/>
                <a:gd name="T17" fmla="*/ 20 h 65"/>
                <a:gd name="T18" fmla="*/ 38 w 56"/>
                <a:gd name="T19" fmla="*/ 18 h 65"/>
                <a:gd name="T20" fmla="*/ 38 w 56"/>
                <a:gd name="T21" fmla="*/ 2 h 65"/>
                <a:gd name="T22" fmla="*/ 36 w 56"/>
                <a:gd name="T23" fmla="*/ 0 h 65"/>
                <a:gd name="T24" fmla="*/ 20 w 56"/>
                <a:gd name="T25" fmla="*/ 0 h 65"/>
                <a:gd name="T26" fmla="*/ 18 w 56"/>
                <a:gd name="T27" fmla="*/ 2 h 65"/>
                <a:gd name="T28" fmla="*/ 18 w 56"/>
                <a:gd name="T29" fmla="*/ 18 h 65"/>
                <a:gd name="T30" fmla="*/ 20 w 56"/>
                <a:gd name="T31" fmla="*/ 20 h 65"/>
                <a:gd name="T32" fmla="*/ 26 w 56"/>
                <a:gd name="T33" fmla="*/ 20 h 65"/>
                <a:gd name="T34" fmla="*/ 26 w 56"/>
                <a:gd name="T35" fmla="*/ 31 h 65"/>
                <a:gd name="T36" fmla="*/ 10 w 56"/>
                <a:gd name="T37" fmla="*/ 31 h 65"/>
                <a:gd name="T38" fmla="*/ 8 w 56"/>
                <a:gd name="T39" fmla="*/ 33 h 65"/>
                <a:gd name="T40" fmla="*/ 8 w 56"/>
                <a:gd name="T41" fmla="*/ 46 h 65"/>
                <a:gd name="T42" fmla="*/ 2 w 56"/>
                <a:gd name="T43" fmla="*/ 46 h 65"/>
                <a:gd name="T44" fmla="*/ 0 w 56"/>
                <a:gd name="T45" fmla="*/ 48 h 65"/>
                <a:gd name="T46" fmla="*/ 0 w 56"/>
                <a:gd name="T47" fmla="*/ 63 h 65"/>
                <a:gd name="T48" fmla="*/ 2 w 56"/>
                <a:gd name="T49" fmla="*/ 65 h 65"/>
                <a:gd name="T50" fmla="*/ 17 w 56"/>
                <a:gd name="T51" fmla="*/ 65 h 65"/>
                <a:gd name="T52" fmla="*/ 19 w 56"/>
                <a:gd name="T53" fmla="*/ 63 h 65"/>
                <a:gd name="T54" fmla="*/ 19 w 56"/>
                <a:gd name="T55" fmla="*/ 48 h 65"/>
                <a:gd name="T56" fmla="*/ 17 w 56"/>
                <a:gd name="T57" fmla="*/ 46 h 65"/>
                <a:gd name="T58" fmla="*/ 11 w 56"/>
                <a:gd name="T59" fmla="*/ 46 h 65"/>
                <a:gd name="T60" fmla="*/ 11 w 56"/>
                <a:gd name="T61" fmla="*/ 35 h 65"/>
                <a:gd name="T62" fmla="*/ 38 w 56"/>
                <a:gd name="T63" fmla="*/ 35 h 65"/>
                <a:gd name="T64" fmla="*/ 42 w 56"/>
                <a:gd name="T65" fmla="*/ 35 h 65"/>
                <a:gd name="T66" fmla="*/ 45 w 56"/>
                <a:gd name="T67" fmla="*/ 35 h 65"/>
                <a:gd name="T68" fmla="*/ 45 w 56"/>
                <a:gd name="T69" fmla="*/ 46 h 65"/>
                <a:gd name="T70" fmla="*/ 38 w 56"/>
                <a:gd name="T71" fmla="*/ 46 h 65"/>
                <a:gd name="T72" fmla="*/ 37 w 56"/>
                <a:gd name="T73" fmla="*/ 48 h 65"/>
                <a:gd name="T74" fmla="*/ 37 w 56"/>
                <a:gd name="T75" fmla="*/ 63 h 65"/>
                <a:gd name="T76" fmla="*/ 38 w 56"/>
                <a:gd name="T77" fmla="*/ 65 h 65"/>
                <a:gd name="T78" fmla="*/ 54 w 56"/>
                <a:gd name="T79" fmla="*/ 65 h 65"/>
                <a:gd name="T80" fmla="*/ 56 w 56"/>
                <a:gd name="T81" fmla="*/ 63 h 65"/>
                <a:gd name="T82" fmla="*/ 56 w 56"/>
                <a:gd name="T83" fmla="*/ 48 h 65"/>
                <a:gd name="T84" fmla="*/ 54 w 56"/>
                <a:gd name="T85" fmla="*/ 46 h 65"/>
                <a:gd name="T86" fmla="*/ 22 w 56"/>
                <a:gd name="T87" fmla="*/ 4 h 65"/>
                <a:gd name="T88" fmla="*/ 34 w 56"/>
                <a:gd name="T89" fmla="*/ 4 h 65"/>
                <a:gd name="T90" fmla="*/ 34 w 56"/>
                <a:gd name="T91" fmla="*/ 16 h 65"/>
                <a:gd name="T92" fmla="*/ 22 w 56"/>
                <a:gd name="T93" fmla="*/ 16 h 65"/>
                <a:gd name="T94" fmla="*/ 22 w 56"/>
                <a:gd name="T95" fmla="*/ 4 h 65"/>
                <a:gd name="T96" fmla="*/ 15 w 56"/>
                <a:gd name="T97" fmla="*/ 61 h 65"/>
                <a:gd name="T98" fmla="*/ 4 w 56"/>
                <a:gd name="T99" fmla="*/ 61 h 65"/>
                <a:gd name="T100" fmla="*/ 4 w 56"/>
                <a:gd name="T101" fmla="*/ 50 h 65"/>
                <a:gd name="T102" fmla="*/ 15 w 56"/>
                <a:gd name="T103" fmla="*/ 50 h 65"/>
                <a:gd name="T104" fmla="*/ 15 w 56"/>
                <a:gd name="T105" fmla="*/ 61 h 65"/>
                <a:gd name="T106" fmla="*/ 52 w 56"/>
                <a:gd name="T107" fmla="*/ 61 h 65"/>
                <a:gd name="T108" fmla="*/ 40 w 56"/>
                <a:gd name="T109" fmla="*/ 61 h 65"/>
                <a:gd name="T110" fmla="*/ 40 w 56"/>
                <a:gd name="T111" fmla="*/ 50 h 65"/>
                <a:gd name="T112" fmla="*/ 52 w 56"/>
                <a:gd name="T113" fmla="*/ 50 h 65"/>
                <a:gd name="T114" fmla="*/ 52 w 56"/>
                <a:gd name="T11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5">
                  <a:moveTo>
                    <a:pt x="54" y="46"/>
                  </a:moveTo>
                  <a:cubicBezTo>
                    <a:pt x="48" y="46"/>
                    <a:pt x="48" y="46"/>
                    <a:pt x="48" y="46"/>
                  </a:cubicBezTo>
                  <a:cubicBezTo>
                    <a:pt x="48" y="33"/>
                    <a:pt x="48" y="33"/>
                    <a:pt x="48" y="33"/>
                  </a:cubicBezTo>
                  <a:cubicBezTo>
                    <a:pt x="48" y="32"/>
                    <a:pt x="47" y="31"/>
                    <a:pt x="46" y="31"/>
                  </a:cubicBezTo>
                  <a:cubicBezTo>
                    <a:pt x="42" y="31"/>
                    <a:pt x="42" y="31"/>
                    <a:pt x="42" y="31"/>
                  </a:cubicBezTo>
                  <a:cubicBezTo>
                    <a:pt x="38" y="31"/>
                    <a:pt x="38" y="31"/>
                    <a:pt x="38" y="31"/>
                  </a:cubicBezTo>
                  <a:cubicBezTo>
                    <a:pt x="30" y="31"/>
                    <a:pt x="30" y="31"/>
                    <a:pt x="30" y="31"/>
                  </a:cubicBezTo>
                  <a:cubicBezTo>
                    <a:pt x="30" y="20"/>
                    <a:pt x="30" y="20"/>
                    <a:pt x="30" y="20"/>
                  </a:cubicBezTo>
                  <a:cubicBezTo>
                    <a:pt x="36" y="20"/>
                    <a:pt x="36" y="20"/>
                    <a:pt x="36" y="20"/>
                  </a:cubicBezTo>
                  <a:cubicBezTo>
                    <a:pt x="37" y="20"/>
                    <a:pt x="38" y="19"/>
                    <a:pt x="38" y="18"/>
                  </a:cubicBezTo>
                  <a:cubicBezTo>
                    <a:pt x="38" y="2"/>
                    <a:pt x="38" y="2"/>
                    <a:pt x="38" y="2"/>
                  </a:cubicBezTo>
                  <a:cubicBezTo>
                    <a:pt x="38" y="1"/>
                    <a:pt x="37" y="0"/>
                    <a:pt x="36" y="0"/>
                  </a:cubicBezTo>
                  <a:cubicBezTo>
                    <a:pt x="20" y="0"/>
                    <a:pt x="20" y="0"/>
                    <a:pt x="20" y="0"/>
                  </a:cubicBezTo>
                  <a:cubicBezTo>
                    <a:pt x="19" y="0"/>
                    <a:pt x="18" y="1"/>
                    <a:pt x="18" y="2"/>
                  </a:cubicBezTo>
                  <a:cubicBezTo>
                    <a:pt x="18" y="18"/>
                    <a:pt x="18" y="18"/>
                    <a:pt x="18" y="18"/>
                  </a:cubicBezTo>
                  <a:cubicBezTo>
                    <a:pt x="18" y="19"/>
                    <a:pt x="19" y="20"/>
                    <a:pt x="20" y="20"/>
                  </a:cubicBezTo>
                  <a:cubicBezTo>
                    <a:pt x="26" y="20"/>
                    <a:pt x="26" y="20"/>
                    <a:pt x="26" y="20"/>
                  </a:cubicBezTo>
                  <a:cubicBezTo>
                    <a:pt x="26" y="31"/>
                    <a:pt x="26" y="31"/>
                    <a:pt x="26" y="31"/>
                  </a:cubicBezTo>
                  <a:cubicBezTo>
                    <a:pt x="10" y="31"/>
                    <a:pt x="10" y="31"/>
                    <a:pt x="10" y="31"/>
                  </a:cubicBezTo>
                  <a:cubicBezTo>
                    <a:pt x="9" y="31"/>
                    <a:pt x="8" y="32"/>
                    <a:pt x="8" y="33"/>
                  </a:cubicBezTo>
                  <a:cubicBezTo>
                    <a:pt x="8" y="46"/>
                    <a:pt x="8" y="46"/>
                    <a:pt x="8" y="46"/>
                  </a:cubicBezTo>
                  <a:cubicBezTo>
                    <a:pt x="2" y="46"/>
                    <a:pt x="2" y="46"/>
                    <a:pt x="2" y="46"/>
                  </a:cubicBezTo>
                  <a:cubicBezTo>
                    <a:pt x="1" y="46"/>
                    <a:pt x="0" y="46"/>
                    <a:pt x="0" y="48"/>
                  </a:cubicBezTo>
                  <a:cubicBezTo>
                    <a:pt x="0" y="63"/>
                    <a:pt x="0" y="63"/>
                    <a:pt x="0" y="63"/>
                  </a:cubicBezTo>
                  <a:cubicBezTo>
                    <a:pt x="0" y="64"/>
                    <a:pt x="1" y="65"/>
                    <a:pt x="2" y="65"/>
                  </a:cubicBezTo>
                  <a:cubicBezTo>
                    <a:pt x="17" y="65"/>
                    <a:pt x="17" y="65"/>
                    <a:pt x="17" y="65"/>
                  </a:cubicBezTo>
                  <a:cubicBezTo>
                    <a:pt x="19" y="65"/>
                    <a:pt x="19" y="64"/>
                    <a:pt x="19" y="63"/>
                  </a:cubicBezTo>
                  <a:cubicBezTo>
                    <a:pt x="19" y="48"/>
                    <a:pt x="19" y="48"/>
                    <a:pt x="19" y="48"/>
                  </a:cubicBezTo>
                  <a:cubicBezTo>
                    <a:pt x="19" y="46"/>
                    <a:pt x="19" y="46"/>
                    <a:pt x="17" y="46"/>
                  </a:cubicBezTo>
                  <a:cubicBezTo>
                    <a:pt x="11" y="46"/>
                    <a:pt x="11" y="46"/>
                    <a:pt x="11" y="46"/>
                  </a:cubicBezTo>
                  <a:cubicBezTo>
                    <a:pt x="11" y="35"/>
                    <a:pt x="11" y="35"/>
                    <a:pt x="11" y="35"/>
                  </a:cubicBezTo>
                  <a:cubicBezTo>
                    <a:pt x="38" y="35"/>
                    <a:pt x="38" y="35"/>
                    <a:pt x="38" y="35"/>
                  </a:cubicBezTo>
                  <a:cubicBezTo>
                    <a:pt x="42" y="35"/>
                    <a:pt x="42" y="35"/>
                    <a:pt x="42" y="35"/>
                  </a:cubicBezTo>
                  <a:cubicBezTo>
                    <a:pt x="45" y="35"/>
                    <a:pt x="45" y="35"/>
                    <a:pt x="45" y="35"/>
                  </a:cubicBezTo>
                  <a:cubicBezTo>
                    <a:pt x="45" y="46"/>
                    <a:pt x="45" y="46"/>
                    <a:pt x="45" y="46"/>
                  </a:cubicBezTo>
                  <a:cubicBezTo>
                    <a:pt x="38" y="46"/>
                    <a:pt x="38" y="46"/>
                    <a:pt x="38" y="46"/>
                  </a:cubicBezTo>
                  <a:cubicBezTo>
                    <a:pt x="37" y="46"/>
                    <a:pt x="37" y="46"/>
                    <a:pt x="37" y="48"/>
                  </a:cubicBezTo>
                  <a:cubicBezTo>
                    <a:pt x="37" y="63"/>
                    <a:pt x="37" y="63"/>
                    <a:pt x="37" y="63"/>
                  </a:cubicBezTo>
                  <a:cubicBezTo>
                    <a:pt x="37" y="64"/>
                    <a:pt x="37" y="65"/>
                    <a:pt x="38" y="65"/>
                  </a:cubicBezTo>
                  <a:cubicBezTo>
                    <a:pt x="54" y="65"/>
                    <a:pt x="54" y="65"/>
                    <a:pt x="54" y="65"/>
                  </a:cubicBezTo>
                  <a:cubicBezTo>
                    <a:pt x="55" y="65"/>
                    <a:pt x="56" y="64"/>
                    <a:pt x="56" y="63"/>
                  </a:cubicBezTo>
                  <a:cubicBezTo>
                    <a:pt x="56" y="48"/>
                    <a:pt x="56" y="48"/>
                    <a:pt x="56" y="48"/>
                  </a:cubicBezTo>
                  <a:cubicBezTo>
                    <a:pt x="56" y="46"/>
                    <a:pt x="55" y="46"/>
                    <a:pt x="54" y="46"/>
                  </a:cubicBezTo>
                  <a:close/>
                  <a:moveTo>
                    <a:pt x="22" y="4"/>
                  </a:moveTo>
                  <a:cubicBezTo>
                    <a:pt x="34" y="4"/>
                    <a:pt x="34" y="4"/>
                    <a:pt x="34" y="4"/>
                  </a:cubicBezTo>
                  <a:cubicBezTo>
                    <a:pt x="34" y="16"/>
                    <a:pt x="34" y="16"/>
                    <a:pt x="34" y="16"/>
                  </a:cubicBezTo>
                  <a:cubicBezTo>
                    <a:pt x="22" y="16"/>
                    <a:pt x="22" y="16"/>
                    <a:pt x="22" y="16"/>
                  </a:cubicBezTo>
                  <a:lnTo>
                    <a:pt x="22" y="4"/>
                  </a:lnTo>
                  <a:close/>
                  <a:moveTo>
                    <a:pt x="15" y="61"/>
                  </a:moveTo>
                  <a:cubicBezTo>
                    <a:pt x="4" y="61"/>
                    <a:pt x="4" y="61"/>
                    <a:pt x="4" y="61"/>
                  </a:cubicBezTo>
                  <a:cubicBezTo>
                    <a:pt x="4" y="50"/>
                    <a:pt x="4" y="50"/>
                    <a:pt x="4" y="50"/>
                  </a:cubicBezTo>
                  <a:cubicBezTo>
                    <a:pt x="15" y="50"/>
                    <a:pt x="15" y="50"/>
                    <a:pt x="15" y="50"/>
                  </a:cubicBezTo>
                  <a:lnTo>
                    <a:pt x="15" y="61"/>
                  </a:lnTo>
                  <a:close/>
                  <a:moveTo>
                    <a:pt x="52" y="61"/>
                  </a:moveTo>
                  <a:cubicBezTo>
                    <a:pt x="40" y="61"/>
                    <a:pt x="40" y="61"/>
                    <a:pt x="40" y="61"/>
                  </a:cubicBezTo>
                  <a:cubicBezTo>
                    <a:pt x="40" y="50"/>
                    <a:pt x="40" y="50"/>
                    <a:pt x="40" y="50"/>
                  </a:cubicBezTo>
                  <a:cubicBezTo>
                    <a:pt x="52" y="50"/>
                    <a:pt x="52" y="50"/>
                    <a:pt x="52" y="50"/>
                  </a:cubicBezTo>
                  <a:lnTo>
                    <a:pt x="52"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9" name="กลุ่ม 139"/>
          <p:cNvGrpSpPr/>
          <p:nvPr/>
        </p:nvGrpSpPr>
        <p:grpSpPr>
          <a:xfrm>
            <a:off x="12373432" y="7729853"/>
            <a:ext cx="5360647" cy="4071343"/>
            <a:chOff x="12373432" y="7729853"/>
            <a:chExt cx="5360647" cy="4071343"/>
          </a:xfrm>
        </p:grpSpPr>
        <p:grpSp>
          <p:nvGrpSpPr>
            <p:cNvPr id="60" name="กลุ่ม 140"/>
            <p:cNvGrpSpPr/>
            <p:nvPr/>
          </p:nvGrpSpPr>
          <p:grpSpPr>
            <a:xfrm>
              <a:off x="12373432" y="7729853"/>
              <a:ext cx="5360647" cy="4071343"/>
              <a:chOff x="2718795" y="3471747"/>
              <a:chExt cx="5360647" cy="4071343"/>
            </a:xfrm>
          </p:grpSpPr>
          <p:grpSp>
            <p:nvGrpSpPr>
              <p:cNvPr id="64" name="กลุ่ม 144"/>
              <p:cNvGrpSpPr/>
              <p:nvPr/>
            </p:nvGrpSpPr>
            <p:grpSpPr>
              <a:xfrm>
                <a:off x="2718795" y="3471747"/>
                <a:ext cx="5360647" cy="4071343"/>
                <a:chOff x="2012047" y="-1871398"/>
                <a:chExt cx="5360647" cy="4071343"/>
              </a:xfrm>
            </p:grpSpPr>
            <p:sp>
              <p:nvSpPr>
                <p:cNvPr id="66" name="TextBox 65"/>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7" name="วงรี 147"/>
                <p:cNvSpPr/>
                <p:nvPr/>
              </p:nvSpPr>
              <p:spPr>
                <a:xfrm>
                  <a:off x="3768534" y="-1871398"/>
                  <a:ext cx="1847671" cy="184767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65" name="สี่เหลี่ยมผืนผ้า 145"/>
              <p:cNvSpPr/>
              <p:nvPr/>
            </p:nvSpPr>
            <p:spPr>
              <a:xfrm>
                <a:off x="4585553" y="5508329"/>
                <a:ext cx="1661032"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Cloud</a:t>
                </a:r>
                <a:endParaRPr lang="th-TH" sz="4400" b="1" dirty="0"/>
              </a:p>
            </p:txBody>
          </p:sp>
        </p:grpSp>
        <p:grpSp>
          <p:nvGrpSpPr>
            <p:cNvPr id="61" name="กลุ่ม 141"/>
            <p:cNvGrpSpPr/>
            <p:nvPr/>
          </p:nvGrpSpPr>
          <p:grpSpPr>
            <a:xfrm>
              <a:off x="14311390" y="8155343"/>
              <a:ext cx="1518631" cy="875446"/>
              <a:chOff x="15638463" y="11396663"/>
              <a:chExt cx="809625" cy="466725"/>
            </a:xfrm>
            <a:solidFill>
              <a:schemeClr val="bg1"/>
            </a:solidFill>
          </p:grpSpPr>
          <p:sp>
            <p:nvSpPr>
              <p:cNvPr id="62" name="Freeform 189"/>
              <p:cNvSpPr>
                <a:spLocks/>
              </p:cNvSpPr>
              <p:nvPr/>
            </p:nvSpPr>
            <p:spPr bwMode="auto">
              <a:xfrm>
                <a:off x="16019463" y="11396663"/>
                <a:ext cx="428625" cy="314325"/>
              </a:xfrm>
              <a:custGeom>
                <a:avLst/>
                <a:gdLst>
                  <a:gd name="T0" fmla="*/ 36 w 45"/>
                  <a:gd name="T1" fmla="*/ 12 h 33"/>
                  <a:gd name="T2" fmla="*/ 28 w 45"/>
                  <a:gd name="T3" fmla="*/ 6 h 33"/>
                  <a:gd name="T4" fmla="*/ 26 w 45"/>
                  <a:gd name="T5" fmla="*/ 6 h 33"/>
                  <a:gd name="T6" fmla="*/ 16 w 45"/>
                  <a:gd name="T7" fmla="*/ 0 h 33"/>
                  <a:gd name="T8" fmla="*/ 5 w 45"/>
                  <a:gd name="T9" fmla="*/ 9 h 33"/>
                  <a:gd name="T10" fmla="*/ 0 w 45"/>
                  <a:gd name="T11" fmla="*/ 11 h 33"/>
                  <a:gd name="T12" fmla="*/ 1 w 45"/>
                  <a:gd name="T13" fmla="*/ 13 h 33"/>
                  <a:gd name="T14" fmla="*/ 3 w 45"/>
                  <a:gd name="T15" fmla="*/ 12 h 33"/>
                  <a:gd name="T16" fmla="*/ 3 w 45"/>
                  <a:gd name="T17" fmla="*/ 12 h 33"/>
                  <a:gd name="T18" fmla="*/ 6 w 45"/>
                  <a:gd name="T19" fmla="*/ 12 h 33"/>
                  <a:gd name="T20" fmla="*/ 7 w 45"/>
                  <a:gd name="T21" fmla="*/ 11 h 33"/>
                  <a:gd name="T22" fmla="*/ 16 w 45"/>
                  <a:gd name="T23" fmla="*/ 3 h 33"/>
                  <a:gd name="T24" fmla="*/ 24 w 45"/>
                  <a:gd name="T25" fmla="*/ 8 h 33"/>
                  <a:gd name="T26" fmla="*/ 26 w 45"/>
                  <a:gd name="T27" fmla="*/ 9 h 33"/>
                  <a:gd name="T28" fmla="*/ 28 w 45"/>
                  <a:gd name="T29" fmla="*/ 9 h 33"/>
                  <a:gd name="T30" fmla="*/ 34 w 45"/>
                  <a:gd name="T31" fmla="*/ 14 h 33"/>
                  <a:gd name="T32" fmla="*/ 35 w 45"/>
                  <a:gd name="T33" fmla="*/ 14 h 33"/>
                  <a:gd name="T34" fmla="*/ 35 w 45"/>
                  <a:gd name="T35" fmla="*/ 14 h 33"/>
                  <a:gd name="T36" fmla="*/ 43 w 45"/>
                  <a:gd name="T37" fmla="*/ 22 h 33"/>
                  <a:gd name="T38" fmla="*/ 34 w 45"/>
                  <a:gd name="T39" fmla="*/ 31 h 33"/>
                  <a:gd name="T40" fmla="*/ 27 w 45"/>
                  <a:gd name="T41" fmla="*/ 31 h 33"/>
                  <a:gd name="T42" fmla="*/ 27 w 45"/>
                  <a:gd name="T43" fmla="*/ 33 h 33"/>
                  <a:gd name="T44" fmla="*/ 34 w 45"/>
                  <a:gd name="T45" fmla="*/ 33 h 33"/>
                  <a:gd name="T46" fmla="*/ 45 w 45"/>
                  <a:gd name="T47" fmla="*/ 22 h 33"/>
                  <a:gd name="T48" fmla="*/ 36 w 45"/>
                  <a:gd name="T4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 h="33">
                    <a:moveTo>
                      <a:pt x="36" y="12"/>
                    </a:moveTo>
                    <a:cubicBezTo>
                      <a:pt x="35" y="9"/>
                      <a:pt x="32" y="6"/>
                      <a:pt x="28" y="6"/>
                    </a:cubicBezTo>
                    <a:cubicBezTo>
                      <a:pt x="27" y="6"/>
                      <a:pt x="27" y="6"/>
                      <a:pt x="26" y="6"/>
                    </a:cubicBezTo>
                    <a:cubicBezTo>
                      <a:pt x="24" y="3"/>
                      <a:pt x="20" y="0"/>
                      <a:pt x="16" y="0"/>
                    </a:cubicBezTo>
                    <a:cubicBezTo>
                      <a:pt x="11" y="0"/>
                      <a:pt x="6" y="4"/>
                      <a:pt x="5" y="9"/>
                    </a:cubicBezTo>
                    <a:cubicBezTo>
                      <a:pt x="3" y="10"/>
                      <a:pt x="2" y="10"/>
                      <a:pt x="0" y="11"/>
                    </a:cubicBezTo>
                    <a:cubicBezTo>
                      <a:pt x="1" y="12"/>
                      <a:pt x="1" y="12"/>
                      <a:pt x="1" y="13"/>
                    </a:cubicBezTo>
                    <a:cubicBezTo>
                      <a:pt x="2" y="12"/>
                      <a:pt x="2" y="12"/>
                      <a:pt x="3" y="12"/>
                    </a:cubicBezTo>
                    <a:cubicBezTo>
                      <a:pt x="3" y="12"/>
                      <a:pt x="3" y="12"/>
                      <a:pt x="3" y="12"/>
                    </a:cubicBezTo>
                    <a:cubicBezTo>
                      <a:pt x="4" y="12"/>
                      <a:pt x="5" y="12"/>
                      <a:pt x="6" y="12"/>
                    </a:cubicBezTo>
                    <a:cubicBezTo>
                      <a:pt x="6" y="12"/>
                      <a:pt x="7" y="11"/>
                      <a:pt x="7" y="11"/>
                    </a:cubicBezTo>
                    <a:cubicBezTo>
                      <a:pt x="8" y="6"/>
                      <a:pt x="11" y="3"/>
                      <a:pt x="16" y="3"/>
                    </a:cubicBezTo>
                    <a:cubicBezTo>
                      <a:pt x="20" y="3"/>
                      <a:pt x="23" y="5"/>
                      <a:pt x="24" y="8"/>
                    </a:cubicBezTo>
                    <a:cubicBezTo>
                      <a:pt x="25" y="9"/>
                      <a:pt x="25" y="9"/>
                      <a:pt x="26" y="9"/>
                    </a:cubicBezTo>
                    <a:cubicBezTo>
                      <a:pt x="27" y="9"/>
                      <a:pt x="27" y="9"/>
                      <a:pt x="28" y="9"/>
                    </a:cubicBezTo>
                    <a:cubicBezTo>
                      <a:pt x="31" y="9"/>
                      <a:pt x="33" y="11"/>
                      <a:pt x="34" y="14"/>
                    </a:cubicBezTo>
                    <a:cubicBezTo>
                      <a:pt x="34" y="14"/>
                      <a:pt x="35" y="14"/>
                      <a:pt x="35" y="14"/>
                    </a:cubicBezTo>
                    <a:cubicBezTo>
                      <a:pt x="35" y="14"/>
                      <a:pt x="35" y="14"/>
                      <a:pt x="35" y="14"/>
                    </a:cubicBezTo>
                    <a:cubicBezTo>
                      <a:pt x="40" y="14"/>
                      <a:pt x="43" y="18"/>
                      <a:pt x="43" y="22"/>
                    </a:cubicBezTo>
                    <a:cubicBezTo>
                      <a:pt x="43" y="26"/>
                      <a:pt x="39" y="31"/>
                      <a:pt x="34" y="31"/>
                    </a:cubicBezTo>
                    <a:cubicBezTo>
                      <a:pt x="27" y="31"/>
                      <a:pt x="27" y="31"/>
                      <a:pt x="27" y="31"/>
                    </a:cubicBezTo>
                    <a:cubicBezTo>
                      <a:pt x="27" y="31"/>
                      <a:pt x="27" y="32"/>
                      <a:pt x="27" y="33"/>
                    </a:cubicBezTo>
                    <a:cubicBezTo>
                      <a:pt x="34" y="33"/>
                      <a:pt x="34" y="33"/>
                      <a:pt x="34" y="33"/>
                    </a:cubicBezTo>
                    <a:cubicBezTo>
                      <a:pt x="40" y="33"/>
                      <a:pt x="45" y="28"/>
                      <a:pt x="45" y="22"/>
                    </a:cubicBezTo>
                    <a:cubicBezTo>
                      <a:pt x="45" y="17"/>
                      <a:pt x="41" y="12"/>
                      <a:pt x="3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190"/>
              <p:cNvSpPr>
                <a:spLocks noEditPoints="1"/>
              </p:cNvSpPr>
              <p:nvPr/>
            </p:nvSpPr>
            <p:spPr bwMode="auto">
              <a:xfrm>
                <a:off x="15638463" y="11453813"/>
                <a:ext cx="628650" cy="409575"/>
              </a:xfrm>
              <a:custGeom>
                <a:avLst/>
                <a:gdLst>
                  <a:gd name="T0" fmla="*/ 54 w 66"/>
                  <a:gd name="T1" fmla="*/ 16 h 43"/>
                  <a:gd name="T2" fmla="*/ 43 w 66"/>
                  <a:gd name="T3" fmla="*/ 8 h 43"/>
                  <a:gd name="T4" fmla="*/ 41 w 66"/>
                  <a:gd name="T5" fmla="*/ 8 h 43"/>
                  <a:gd name="T6" fmla="*/ 27 w 66"/>
                  <a:gd name="T7" fmla="*/ 0 h 43"/>
                  <a:gd name="T8" fmla="*/ 12 w 66"/>
                  <a:gd name="T9" fmla="*/ 12 h 43"/>
                  <a:gd name="T10" fmla="*/ 0 w 66"/>
                  <a:gd name="T11" fmla="*/ 27 h 43"/>
                  <a:gd name="T12" fmla="*/ 14 w 66"/>
                  <a:gd name="T13" fmla="*/ 43 h 43"/>
                  <a:gd name="T14" fmla="*/ 52 w 66"/>
                  <a:gd name="T15" fmla="*/ 43 h 43"/>
                  <a:gd name="T16" fmla="*/ 66 w 66"/>
                  <a:gd name="T17" fmla="*/ 29 h 43"/>
                  <a:gd name="T18" fmla="*/ 54 w 66"/>
                  <a:gd name="T19" fmla="*/ 16 h 43"/>
                  <a:gd name="T20" fmla="*/ 52 w 66"/>
                  <a:gd name="T21" fmla="*/ 40 h 43"/>
                  <a:gd name="T22" fmla="*/ 14 w 66"/>
                  <a:gd name="T23" fmla="*/ 40 h 43"/>
                  <a:gd name="T24" fmla="*/ 3 w 66"/>
                  <a:gd name="T25" fmla="*/ 27 h 43"/>
                  <a:gd name="T26" fmla="*/ 14 w 66"/>
                  <a:gd name="T27" fmla="*/ 15 h 43"/>
                  <a:gd name="T28" fmla="*/ 15 w 66"/>
                  <a:gd name="T29" fmla="*/ 13 h 43"/>
                  <a:gd name="T30" fmla="*/ 27 w 66"/>
                  <a:gd name="T31" fmla="*/ 3 h 43"/>
                  <a:gd name="T32" fmla="*/ 38 w 66"/>
                  <a:gd name="T33" fmla="*/ 10 h 43"/>
                  <a:gd name="T34" fmla="*/ 40 w 66"/>
                  <a:gd name="T35" fmla="*/ 11 h 43"/>
                  <a:gd name="T36" fmla="*/ 43 w 66"/>
                  <a:gd name="T37" fmla="*/ 11 h 43"/>
                  <a:gd name="T38" fmla="*/ 51 w 66"/>
                  <a:gd name="T39" fmla="*/ 17 h 43"/>
                  <a:gd name="T40" fmla="*/ 53 w 66"/>
                  <a:gd name="T41" fmla="*/ 19 h 43"/>
                  <a:gd name="T42" fmla="*/ 53 w 66"/>
                  <a:gd name="T43" fmla="*/ 19 h 43"/>
                  <a:gd name="T44" fmla="*/ 63 w 66"/>
                  <a:gd name="T45" fmla="*/ 29 h 43"/>
                  <a:gd name="T46" fmla="*/ 52 w 66"/>
                  <a:gd name="T47" fmla="*/ 4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43">
                    <a:moveTo>
                      <a:pt x="54" y="16"/>
                    </a:moveTo>
                    <a:cubicBezTo>
                      <a:pt x="52" y="11"/>
                      <a:pt x="48" y="8"/>
                      <a:pt x="43" y="8"/>
                    </a:cubicBezTo>
                    <a:cubicBezTo>
                      <a:pt x="42" y="8"/>
                      <a:pt x="41" y="8"/>
                      <a:pt x="41" y="8"/>
                    </a:cubicBezTo>
                    <a:cubicBezTo>
                      <a:pt x="38" y="3"/>
                      <a:pt x="33" y="0"/>
                      <a:pt x="27" y="0"/>
                    </a:cubicBezTo>
                    <a:cubicBezTo>
                      <a:pt x="20" y="0"/>
                      <a:pt x="14" y="5"/>
                      <a:pt x="12" y="12"/>
                    </a:cubicBezTo>
                    <a:cubicBezTo>
                      <a:pt x="5" y="13"/>
                      <a:pt x="0" y="20"/>
                      <a:pt x="0" y="27"/>
                    </a:cubicBezTo>
                    <a:cubicBezTo>
                      <a:pt x="0" y="35"/>
                      <a:pt x="6" y="43"/>
                      <a:pt x="14" y="43"/>
                    </a:cubicBezTo>
                    <a:cubicBezTo>
                      <a:pt x="52" y="43"/>
                      <a:pt x="52" y="43"/>
                      <a:pt x="52" y="43"/>
                    </a:cubicBezTo>
                    <a:cubicBezTo>
                      <a:pt x="59" y="43"/>
                      <a:pt x="66" y="36"/>
                      <a:pt x="66" y="29"/>
                    </a:cubicBezTo>
                    <a:cubicBezTo>
                      <a:pt x="66" y="22"/>
                      <a:pt x="61" y="16"/>
                      <a:pt x="54" y="16"/>
                    </a:cubicBezTo>
                    <a:close/>
                    <a:moveTo>
                      <a:pt x="52" y="40"/>
                    </a:moveTo>
                    <a:cubicBezTo>
                      <a:pt x="14" y="40"/>
                      <a:pt x="14" y="40"/>
                      <a:pt x="14" y="40"/>
                    </a:cubicBezTo>
                    <a:cubicBezTo>
                      <a:pt x="7" y="40"/>
                      <a:pt x="3" y="34"/>
                      <a:pt x="3" y="27"/>
                    </a:cubicBezTo>
                    <a:cubicBezTo>
                      <a:pt x="3" y="21"/>
                      <a:pt x="8" y="16"/>
                      <a:pt x="14" y="15"/>
                    </a:cubicBezTo>
                    <a:cubicBezTo>
                      <a:pt x="15" y="15"/>
                      <a:pt x="15" y="14"/>
                      <a:pt x="15" y="13"/>
                    </a:cubicBezTo>
                    <a:cubicBezTo>
                      <a:pt x="16" y="7"/>
                      <a:pt x="21" y="3"/>
                      <a:pt x="27" y="3"/>
                    </a:cubicBezTo>
                    <a:cubicBezTo>
                      <a:pt x="32" y="3"/>
                      <a:pt x="37" y="6"/>
                      <a:pt x="38" y="10"/>
                    </a:cubicBezTo>
                    <a:cubicBezTo>
                      <a:pt x="39" y="11"/>
                      <a:pt x="40" y="11"/>
                      <a:pt x="40" y="11"/>
                    </a:cubicBezTo>
                    <a:cubicBezTo>
                      <a:pt x="41" y="11"/>
                      <a:pt x="42" y="11"/>
                      <a:pt x="43" y="11"/>
                    </a:cubicBezTo>
                    <a:cubicBezTo>
                      <a:pt x="47" y="11"/>
                      <a:pt x="50" y="14"/>
                      <a:pt x="51" y="17"/>
                    </a:cubicBezTo>
                    <a:cubicBezTo>
                      <a:pt x="51" y="18"/>
                      <a:pt x="52" y="19"/>
                      <a:pt x="53" y="19"/>
                    </a:cubicBezTo>
                    <a:cubicBezTo>
                      <a:pt x="53" y="19"/>
                      <a:pt x="53" y="19"/>
                      <a:pt x="53" y="19"/>
                    </a:cubicBezTo>
                    <a:cubicBezTo>
                      <a:pt x="58" y="19"/>
                      <a:pt x="63" y="23"/>
                      <a:pt x="63" y="29"/>
                    </a:cubicBezTo>
                    <a:cubicBezTo>
                      <a:pt x="63" y="35"/>
                      <a:pt x="57" y="40"/>
                      <a:pt x="5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8" name="กลุ่ม 148"/>
          <p:cNvGrpSpPr/>
          <p:nvPr/>
        </p:nvGrpSpPr>
        <p:grpSpPr>
          <a:xfrm>
            <a:off x="18307390" y="7730763"/>
            <a:ext cx="5360647" cy="4071343"/>
            <a:chOff x="18307390" y="7730763"/>
            <a:chExt cx="5360647" cy="4071343"/>
          </a:xfrm>
        </p:grpSpPr>
        <p:grpSp>
          <p:nvGrpSpPr>
            <p:cNvPr id="69" name="กลุ่ม 149"/>
            <p:cNvGrpSpPr/>
            <p:nvPr/>
          </p:nvGrpSpPr>
          <p:grpSpPr>
            <a:xfrm>
              <a:off x="18307390" y="7730763"/>
              <a:ext cx="5360647" cy="4071343"/>
              <a:chOff x="2718795" y="3471747"/>
              <a:chExt cx="5360647" cy="4071343"/>
            </a:xfrm>
          </p:grpSpPr>
          <p:grpSp>
            <p:nvGrpSpPr>
              <p:cNvPr id="75" name="กลุ่ม 155"/>
              <p:cNvGrpSpPr/>
              <p:nvPr/>
            </p:nvGrpSpPr>
            <p:grpSpPr>
              <a:xfrm>
                <a:off x="2718795" y="3471747"/>
                <a:ext cx="5360647" cy="4071343"/>
                <a:chOff x="2012047" y="-1871398"/>
                <a:chExt cx="5360647" cy="4071343"/>
              </a:xfrm>
            </p:grpSpPr>
            <p:sp>
              <p:nvSpPr>
                <p:cNvPr id="77" name="TextBox 76"/>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8" name="วงรี 158"/>
                <p:cNvSpPr/>
                <p:nvPr/>
              </p:nvSpPr>
              <p:spPr>
                <a:xfrm>
                  <a:off x="3768534" y="-1871398"/>
                  <a:ext cx="1847671" cy="18476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76" name="สี่เหลี่ยมผืนผ้า 156"/>
              <p:cNvSpPr/>
              <p:nvPr/>
            </p:nvSpPr>
            <p:spPr>
              <a:xfrm>
                <a:off x="3936724" y="5525489"/>
                <a:ext cx="2985113"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Contact Us</a:t>
                </a:r>
                <a:endParaRPr lang="th-TH" sz="4400" b="1" dirty="0"/>
              </a:p>
            </p:txBody>
          </p:sp>
        </p:grpSp>
        <p:grpSp>
          <p:nvGrpSpPr>
            <p:cNvPr id="70" name="กลุ่ม 150"/>
            <p:cNvGrpSpPr/>
            <p:nvPr/>
          </p:nvGrpSpPr>
          <p:grpSpPr>
            <a:xfrm>
              <a:off x="20526552" y="8264893"/>
              <a:ext cx="982643" cy="1003488"/>
              <a:chOff x="10337273" y="10668000"/>
              <a:chExt cx="523875" cy="534988"/>
            </a:xfrm>
            <a:solidFill>
              <a:schemeClr val="bg1"/>
            </a:solidFill>
          </p:grpSpPr>
          <p:sp>
            <p:nvSpPr>
              <p:cNvPr id="71" name="Freeform 216"/>
              <p:cNvSpPr>
                <a:spLocks noEditPoints="1"/>
              </p:cNvSpPr>
              <p:nvPr/>
            </p:nvSpPr>
            <p:spPr bwMode="auto">
              <a:xfrm>
                <a:off x="10337273" y="10668000"/>
                <a:ext cx="523875" cy="534988"/>
              </a:xfrm>
              <a:custGeom>
                <a:avLst/>
                <a:gdLst>
                  <a:gd name="T0" fmla="*/ 54 w 55"/>
                  <a:gd name="T1" fmla="*/ 0 h 56"/>
                  <a:gd name="T2" fmla="*/ 2 w 55"/>
                  <a:gd name="T3" fmla="*/ 0 h 56"/>
                  <a:gd name="T4" fmla="*/ 0 w 55"/>
                  <a:gd name="T5" fmla="*/ 2 h 56"/>
                  <a:gd name="T6" fmla="*/ 0 w 55"/>
                  <a:gd name="T7" fmla="*/ 41 h 56"/>
                  <a:gd name="T8" fmla="*/ 2 w 55"/>
                  <a:gd name="T9" fmla="*/ 43 h 56"/>
                  <a:gd name="T10" fmla="*/ 20 w 55"/>
                  <a:gd name="T11" fmla="*/ 43 h 56"/>
                  <a:gd name="T12" fmla="*/ 26 w 55"/>
                  <a:gd name="T13" fmla="*/ 55 h 56"/>
                  <a:gd name="T14" fmla="*/ 28 w 55"/>
                  <a:gd name="T15" fmla="*/ 56 h 56"/>
                  <a:gd name="T16" fmla="*/ 29 w 55"/>
                  <a:gd name="T17" fmla="*/ 55 h 56"/>
                  <a:gd name="T18" fmla="*/ 35 w 55"/>
                  <a:gd name="T19" fmla="*/ 43 h 56"/>
                  <a:gd name="T20" fmla="*/ 54 w 55"/>
                  <a:gd name="T21" fmla="*/ 43 h 56"/>
                  <a:gd name="T22" fmla="*/ 55 w 55"/>
                  <a:gd name="T23" fmla="*/ 41 h 56"/>
                  <a:gd name="T24" fmla="*/ 55 w 55"/>
                  <a:gd name="T25" fmla="*/ 2 h 56"/>
                  <a:gd name="T26" fmla="*/ 54 w 55"/>
                  <a:gd name="T27" fmla="*/ 0 h 56"/>
                  <a:gd name="T28" fmla="*/ 52 w 55"/>
                  <a:gd name="T29" fmla="*/ 39 h 56"/>
                  <a:gd name="T30" fmla="*/ 34 w 55"/>
                  <a:gd name="T31" fmla="*/ 39 h 56"/>
                  <a:gd name="T32" fmla="*/ 33 w 55"/>
                  <a:gd name="T33" fmla="*/ 40 h 56"/>
                  <a:gd name="T34" fmla="*/ 28 w 55"/>
                  <a:gd name="T35" fmla="*/ 50 h 56"/>
                  <a:gd name="T36" fmla="*/ 23 w 55"/>
                  <a:gd name="T37" fmla="*/ 40 h 56"/>
                  <a:gd name="T38" fmla="*/ 21 w 55"/>
                  <a:gd name="T39" fmla="*/ 39 h 56"/>
                  <a:gd name="T40" fmla="*/ 3 w 55"/>
                  <a:gd name="T41" fmla="*/ 39 h 56"/>
                  <a:gd name="T42" fmla="*/ 3 w 55"/>
                  <a:gd name="T43" fmla="*/ 4 h 56"/>
                  <a:gd name="T44" fmla="*/ 52 w 55"/>
                  <a:gd name="T45" fmla="*/ 4 h 56"/>
                  <a:gd name="T46" fmla="*/ 52 w 55"/>
                  <a:gd name="T47" fmla="*/ 3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56">
                    <a:moveTo>
                      <a:pt x="54" y="0"/>
                    </a:moveTo>
                    <a:cubicBezTo>
                      <a:pt x="2" y="0"/>
                      <a:pt x="2" y="0"/>
                      <a:pt x="2" y="0"/>
                    </a:cubicBezTo>
                    <a:cubicBezTo>
                      <a:pt x="1" y="0"/>
                      <a:pt x="0" y="1"/>
                      <a:pt x="0" y="2"/>
                    </a:cubicBezTo>
                    <a:cubicBezTo>
                      <a:pt x="0" y="41"/>
                      <a:pt x="0" y="41"/>
                      <a:pt x="0" y="41"/>
                    </a:cubicBezTo>
                    <a:cubicBezTo>
                      <a:pt x="0" y="42"/>
                      <a:pt x="1" y="43"/>
                      <a:pt x="2" y="43"/>
                    </a:cubicBezTo>
                    <a:cubicBezTo>
                      <a:pt x="20" y="43"/>
                      <a:pt x="20" y="43"/>
                      <a:pt x="20" y="43"/>
                    </a:cubicBezTo>
                    <a:cubicBezTo>
                      <a:pt x="26" y="55"/>
                      <a:pt x="26" y="55"/>
                      <a:pt x="26" y="55"/>
                    </a:cubicBezTo>
                    <a:cubicBezTo>
                      <a:pt x="27" y="55"/>
                      <a:pt x="27" y="56"/>
                      <a:pt x="28" y="56"/>
                    </a:cubicBezTo>
                    <a:cubicBezTo>
                      <a:pt x="28" y="56"/>
                      <a:pt x="29" y="55"/>
                      <a:pt x="29" y="55"/>
                    </a:cubicBezTo>
                    <a:cubicBezTo>
                      <a:pt x="35" y="43"/>
                      <a:pt x="35" y="43"/>
                      <a:pt x="35" y="43"/>
                    </a:cubicBezTo>
                    <a:cubicBezTo>
                      <a:pt x="54" y="43"/>
                      <a:pt x="54" y="43"/>
                      <a:pt x="54" y="43"/>
                    </a:cubicBezTo>
                    <a:cubicBezTo>
                      <a:pt x="55" y="43"/>
                      <a:pt x="55" y="42"/>
                      <a:pt x="55" y="41"/>
                    </a:cubicBezTo>
                    <a:cubicBezTo>
                      <a:pt x="55" y="2"/>
                      <a:pt x="55" y="2"/>
                      <a:pt x="55" y="2"/>
                    </a:cubicBezTo>
                    <a:cubicBezTo>
                      <a:pt x="55" y="1"/>
                      <a:pt x="55" y="0"/>
                      <a:pt x="54" y="0"/>
                    </a:cubicBezTo>
                    <a:close/>
                    <a:moveTo>
                      <a:pt x="52" y="39"/>
                    </a:moveTo>
                    <a:cubicBezTo>
                      <a:pt x="34" y="39"/>
                      <a:pt x="34" y="39"/>
                      <a:pt x="34" y="39"/>
                    </a:cubicBezTo>
                    <a:cubicBezTo>
                      <a:pt x="34" y="39"/>
                      <a:pt x="33" y="40"/>
                      <a:pt x="33" y="40"/>
                    </a:cubicBezTo>
                    <a:cubicBezTo>
                      <a:pt x="28" y="50"/>
                      <a:pt x="28" y="50"/>
                      <a:pt x="28" y="50"/>
                    </a:cubicBezTo>
                    <a:cubicBezTo>
                      <a:pt x="23" y="40"/>
                      <a:pt x="23" y="40"/>
                      <a:pt x="23" y="40"/>
                    </a:cubicBezTo>
                    <a:cubicBezTo>
                      <a:pt x="22" y="40"/>
                      <a:pt x="22" y="39"/>
                      <a:pt x="21" y="39"/>
                    </a:cubicBezTo>
                    <a:cubicBezTo>
                      <a:pt x="3" y="39"/>
                      <a:pt x="3" y="39"/>
                      <a:pt x="3" y="39"/>
                    </a:cubicBezTo>
                    <a:cubicBezTo>
                      <a:pt x="3" y="4"/>
                      <a:pt x="3" y="4"/>
                      <a:pt x="3" y="4"/>
                    </a:cubicBezTo>
                    <a:cubicBezTo>
                      <a:pt x="52" y="4"/>
                      <a:pt x="52" y="4"/>
                      <a:pt x="52" y="4"/>
                    </a:cubicBezTo>
                    <a:lnTo>
                      <a:pt x="52"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217"/>
              <p:cNvSpPr>
                <a:spLocks/>
              </p:cNvSpPr>
              <p:nvPr/>
            </p:nvSpPr>
            <p:spPr bwMode="auto">
              <a:xfrm>
                <a:off x="10442048" y="107838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218"/>
              <p:cNvSpPr>
                <a:spLocks/>
              </p:cNvSpPr>
              <p:nvPr/>
            </p:nvSpPr>
            <p:spPr bwMode="auto">
              <a:xfrm>
                <a:off x="10442048" y="108600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219"/>
              <p:cNvSpPr>
                <a:spLocks/>
              </p:cNvSpPr>
              <p:nvPr/>
            </p:nvSpPr>
            <p:spPr bwMode="auto">
              <a:xfrm>
                <a:off x="10442048" y="109362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2" name="Group 66"/>
          <p:cNvGrpSpPr/>
          <p:nvPr/>
        </p:nvGrpSpPr>
        <p:grpSpPr>
          <a:xfrm>
            <a:off x="7858413" y="457200"/>
            <a:ext cx="8646824" cy="1346279"/>
            <a:chOff x="7837826" y="483017"/>
            <a:chExt cx="8646824" cy="1346279"/>
          </a:xfrm>
        </p:grpSpPr>
        <p:sp>
          <p:nvSpPr>
            <p:cNvPr id="83" name="TextBox 8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8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5928125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500" fill="hold"/>
                                        <p:tgtEl>
                                          <p:spTgt spid="45"/>
                                        </p:tgtEl>
                                        <p:attrNameLst>
                                          <p:attrName>ppt_w</p:attrName>
                                        </p:attrNameLst>
                                      </p:cBhvr>
                                      <p:tavLst>
                                        <p:tav tm="0">
                                          <p:val>
                                            <p:fltVal val="0"/>
                                          </p:val>
                                        </p:tav>
                                        <p:tav tm="100000">
                                          <p:val>
                                            <p:strVal val="#ppt_w"/>
                                          </p:val>
                                        </p:tav>
                                      </p:tavLst>
                                    </p:anim>
                                    <p:anim calcmode="lin" valueType="num">
                                      <p:cBhvr>
                                        <p:cTn id="32" dur="500" fill="hold"/>
                                        <p:tgtEl>
                                          <p:spTgt spid="45"/>
                                        </p:tgtEl>
                                        <p:attrNameLst>
                                          <p:attrName>ppt_h</p:attrName>
                                        </p:attrNameLst>
                                      </p:cBhvr>
                                      <p:tavLst>
                                        <p:tav tm="0">
                                          <p:val>
                                            <p:fltVal val="0"/>
                                          </p:val>
                                        </p:tav>
                                        <p:tav tm="100000">
                                          <p:val>
                                            <p:strVal val="#ppt_h"/>
                                          </p:val>
                                        </p:tav>
                                      </p:tavLst>
                                    </p:anim>
                                    <p:animEffect transition="in" filter="fade">
                                      <p:cBhvr>
                                        <p:cTn id="33" dur="500"/>
                                        <p:tgtEl>
                                          <p:spTgt spid="45"/>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ppt_w</p:attrName>
                                        </p:attrNameLst>
                                      </p:cBhvr>
                                      <p:tavLst>
                                        <p:tav tm="0">
                                          <p:val>
                                            <p:fltVal val="0"/>
                                          </p:val>
                                        </p:tav>
                                        <p:tav tm="100000">
                                          <p:val>
                                            <p:strVal val="#ppt_w"/>
                                          </p:val>
                                        </p:tav>
                                      </p:tavLst>
                                    </p:anim>
                                    <p:anim calcmode="lin" valueType="num">
                                      <p:cBhvr>
                                        <p:cTn id="44" dur="500" fill="hold"/>
                                        <p:tgtEl>
                                          <p:spTgt spid="59"/>
                                        </p:tgtEl>
                                        <p:attrNameLst>
                                          <p:attrName>ppt_h</p:attrName>
                                        </p:attrNameLst>
                                      </p:cBhvr>
                                      <p:tavLst>
                                        <p:tav tm="0">
                                          <p:val>
                                            <p:fltVal val="0"/>
                                          </p:val>
                                        </p:tav>
                                        <p:tav tm="100000">
                                          <p:val>
                                            <p:strVal val="#ppt_h"/>
                                          </p:val>
                                        </p:tav>
                                      </p:tavLst>
                                    </p:anim>
                                    <p:animEffect transition="in" filter="fade">
                                      <p:cBhvr>
                                        <p:cTn id="45" dur="500"/>
                                        <p:tgtEl>
                                          <p:spTgt spid="5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p:cTn id="49" dur="500" fill="hold"/>
                                        <p:tgtEl>
                                          <p:spTgt spid="68"/>
                                        </p:tgtEl>
                                        <p:attrNameLst>
                                          <p:attrName>ppt_w</p:attrName>
                                        </p:attrNameLst>
                                      </p:cBhvr>
                                      <p:tavLst>
                                        <p:tav tm="0">
                                          <p:val>
                                            <p:fltVal val="0"/>
                                          </p:val>
                                        </p:tav>
                                        <p:tav tm="100000">
                                          <p:val>
                                            <p:strVal val="#ppt_w"/>
                                          </p:val>
                                        </p:tav>
                                      </p:tavLst>
                                    </p:anim>
                                    <p:anim calcmode="lin" valueType="num">
                                      <p:cBhvr>
                                        <p:cTn id="50" dur="500" fill="hold"/>
                                        <p:tgtEl>
                                          <p:spTgt spid="68"/>
                                        </p:tgtEl>
                                        <p:attrNameLst>
                                          <p:attrName>ppt_h</p:attrName>
                                        </p:attrNameLst>
                                      </p:cBhvr>
                                      <p:tavLst>
                                        <p:tav tm="0">
                                          <p:val>
                                            <p:fltVal val="0"/>
                                          </p:val>
                                        </p:tav>
                                        <p:tav tm="100000">
                                          <p:val>
                                            <p:strVal val="#ppt_h"/>
                                          </p:val>
                                        </p:tav>
                                      </p:tavLst>
                                    </p:anim>
                                    <p:animEffect transition="in" filter="fade">
                                      <p:cBhvr>
                                        <p:cTn id="5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2009437" y="4648200"/>
            <a:ext cx="11341924" cy="4822686"/>
            <a:chOff x="12009437" y="4648200"/>
            <a:chExt cx="11341924" cy="4822686"/>
          </a:xfrm>
        </p:grpSpPr>
        <p:sp>
          <p:nvSpPr>
            <p:cNvPr id="38" name="Title 20"/>
            <p:cNvSpPr txBox="1">
              <a:spLocks/>
            </p:cNvSpPr>
            <p:nvPr/>
          </p:nvSpPr>
          <p:spPr bwMode="auto">
            <a:xfrm>
              <a:off x="12009437" y="6161127"/>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9" name="กลุ่ม 46"/>
            <p:cNvGrpSpPr/>
            <p:nvPr/>
          </p:nvGrpSpPr>
          <p:grpSpPr>
            <a:xfrm>
              <a:off x="12175172" y="8726488"/>
              <a:ext cx="3263265" cy="744398"/>
              <a:chOff x="10896647" y="11062866"/>
              <a:chExt cx="11630719" cy="2653134"/>
            </a:xfrm>
          </p:grpSpPr>
          <p:grpSp>
            <p:nvGrpSpPr>
              <p:cNvPr id="41" name="กลุ่ม 47"/>
              <p:cNvGrpSpPr/>
              <p:nvPr/>
            </p:nvGrpSpPr>
            <p:grpSpPr>
              <a:xfrm>
                <a:off x="16925068" y="11062866"/>
                <a:ext cx="2653134" cy="2653134"/>
                <a:chOff x="16925068" y="11062866"/>
                <a:chExt cx="2653134" cy="2653134"/>
              </a:xfrm>
            </p:grpSpPr>
            <p:sp>
              <p:nvSpPr>
                <p:cNvPr id="51"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52" name="กลุ่ม 58"/>
                <p:cNvGrpSpPr/>
                <p:nvPr/>
              </p:nvGrpSpPr>
              <p:grpSpPr>
                <a:xfrm>
                  <a:off x="17578542" y="11582400"/>
                  <a:ext cx="1420280" cy="1487012"/>
                  <a:chOff x="-2168632" y="8621241"/>
                  <a:chExt cx="1833669" cy="1919824"/>
                </a:xfrm>
              </p:grpSpPr>
              <p:sp>
                <p:nvSpPr>
                  <p:cNvPr id="53"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54"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42" name="กลุ่ม 48"/>
              <p:cNvGrpSpPr/>
              <p:nvPr/>
            </p:nvGrpSpPr>
            <p:grpSpPr>
              <a:xfrm>
                <a:off x="19874232" y="11062866"/>
                <a:ext cx="2653134" cy="2653134"/>
                <a:chOff x="19874232" y="11062866"/>
                <a:chExt cx="2653134" cy="2653134"/>
              </a:xfrm>
            </p:grpSpPr>
            <p:sp>
              <p:nvSpPr>
                <p:cNvPr id="49"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0"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3" name="กลุ่ม 49"/>
              <p:cNvGrpSpPr/>
              <p:nvPr/>
            </p:nvGrpSpPr>
            <p:grpSpPr>
              <a:xfrm>
                <a:off x="10896647" y="11062866"/>
                <a:ext cx="2653134" cy="2653134"/>
                <a:chOff x="10896647" y="11062866"/>
                <a:chExt cx="2653134" cy="2653134"/>
              </a:xfrm>
            </p:grpSpPr>
            <p:sp>
              <p:nvSpPr>
                <p:cNvPr id="4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8"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4" name="กลุ่ม 50"/>
              <p:cNvGrpSpPr/>
              <p:nvPr/>
            </p:nvGrpSpPr>
            <p:grpSpPr>
              <a:xfrm>
                <a:off x="13845811" y="11062866"/>
                <a:ext cx="2653134" cy="2653134"/>
                <a:chOff x="13845811" y="11062866"/>
                <a:chExt cx="2653134" cy="2653134"/>
              </a:xfrm>
            </p:grpSpPr>
            <p:sp>
              <p:nvSpPr>
                <p:cNvPr id="4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0" name="TextBox 39"/>
            <p:cNvSpPr txBox="1"/>
            <p:nvPr/>
          </p:nvSpPr>
          <p:spPr>
            <a:xfrm>
              <a:off x="12123238" y="4648200"/>
              <a:ext cx="10782800" cy="707886"/>
            </a:xfrm>
            <a:prstGeom prst="rect">
              <a:avLst/>
            </a:prstGeom>
            <a:noFill/>
          </p:spPr>
          <p:txBody>
            <a:bodyPr wrap="square" rtlCol="0">
              <a:spAutoFit/>
            </a:bodyPr>
            <a:lstStyle/>
            <a:p>
              <a:r>
                <a:rPr lang="en-US" sz="4000" b="1" dirty="0" err="1" smtClean="0">
                  <a:solidFill>
                    <a:schemeClr val="accent1"/>
                  </a:solidFill>
                  <a:latin typeface="Lato Black" charset="0"/>
                  <a:ea typeface="Lato Black" charset="0"/>
                  <a:cs typeface="Lato Black" charset="0"/>
                </a:rPr>
                <a:t>Areeya</a:t>
              </a:r>
              <a:r>
                <a:rPr lang="en-US" sz="4000" b="1" dirty="0" smtClean="0">
                  <a:solidFill>
                    <a:schemeClr val="accent1"/>
                  </a:solidFill>
                  <a:latin typeface="Lato Black" charset="0"/>
                  <a:ea typeface="Lato Black" charset="0"/>
                  <a:cs typeface="Lato Black" charset="0"/>
                </a:rPr>
                <a:t> </a:t>
              </a:r>
              <a:r>
                <a:rPr lang="en-US" sz="4000" b="1" dirty="0" err="1" smtClean="0">
                  <a:solidFill>
                    <a:schemeClr val="accent1"/>
                  </a:solidFill>
                  <a:latin typeface="Lato Black" charset="0"/>
                  <a:ea typeface="Lato Black" charset="0"/>
                  <a:cs typeface="Lato Black" charset="0"/>
                </a:rPr>
                <a:t>Notavas</a:t>
              </a:r>
              <a:endParaRPr lang="en-US" sz="4000" b="1" dirty="0" smtClean="0">
                <a:solidFill>
                  <a:schemeClr val="accent1"/>
                </a:solidFill>
                <a:latin typeface="Lato Black" charset="0"/>
                <a:ea typeface="Lato Black" charset="0"/>
                <a:cs typeface="Lato Black" charset="0"/>
              </a:endParaRPr>
            </a:p>
          </p:txBody>
        </p:sp>
        <p:grpSp>
          <p:nvGrpSpPr>
            <p:cNvPr id="55" name="กลุ่ม 1"/>
            <p:cNvGrpSpPr/>
            <p:nvPr/>
          </p:nvGrpSpPr>
          <p:grpSpPr>
            <a:xfrm>
              <a:off x="12238037" y="5718300"/>
              <a:ext cx="4800601" cy="247386"/>
              <a:chOff x="731836" y="7607630"/>
              <a:chExt cx="3657601" cy="240970"/>
            </a:xfrm>
          </p:grpSpPr>
          <p:sp>
            <p:nvSpPr>
              <p:cNvPr id="56"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4"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6"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8"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9"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70"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2"/>
          </p:nvPr>
        </p:nvSpPr>
        <p:spPr/>
      </p:sp>
      <p:grpSp>
        <p:nvGrpSpPr>
          <p:cNvPr id="32" name="Group 66"/>
          <p:cNvGrpSpPr/>
          <p:nvPr/>
        </p:nvGrpSpPr>
        <p:grpSpPr>
          <a:xfrm>
            <a:off x="7858413" y="457200"/>
            <a:ext cx="8646824" cy="1346279"/>
            <a:chOff x="7837826" y="483017"/>
            <a:chExt cx="8646824" cy="1346279"/>
          </a:xfrm>
        </p:grpSpPr>
        <p:sp>
          <p:nvSpPr>
            <p:cNvPr id="33" name="TextBox 3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9574032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0" name="กลุ่ม 33"/>
          <p:cNvGrpSpPr/>
          <p:nvPr/>
        </p:nvGrpSpPr>
        <p:grpSpPr>
          <a:xfrm>
            <a:off x="13116597" y="8010765"/>
            <a:ext cx="9832586" cy="3571635"/>
            <a:chOff x="2557853" y="5548708"/>
            <a:chExt cx="9832586" cy="3571635"/>
          </a:xfrm>
        </p:grpSpPr>
        <p:sp>
          <p:nvSpPr>
            <p:cNvPr id="11" name="Rectangle 35"/>
            <p:cNvSpPr/>
            <p:nvPr/>
          </p:nvSpPr>
          <p:spPr>
            <a:xfrm rot="5400000">
              <a:off x="10552265" y="7282169"/>
              <a:ext cx="3371550" cy="3047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r" defTabSz="1087444" fontAlgn="auto">
                <a:spcBef>
                  <a:spcPts val="0"/>
                </a:spcBef>
                <a:spcAft>
                  <a:spcPts val="0"/>
                </a:spcAft>
                <a:defRPr/>
              </a:pPr>
              <a:endParaRPr lang="en-US" dirty="0">
                <a:solidFill>
                  <a:schemeClr val="accent2"/>
                </a:solidFill>
                <a:latin typeface="Open Sans Light"/>
              </a:endParaRPr>
            </a:p>
          </p:txBody>
        </p:sp>
        <p:sp>
          <p:nvSpPr>
            <p:cNvPr id="12" name="TextBox 11"/>
            <p:cNvSpPr txBox="1"/>
            <p:nvPr/>
          </p:nvSpPr>
          <p:spPr>
            <a:xfrm>
              <a:off x="3246437" y="5548708"/>
              <a:ext cx="7917625" cy="830997"/>
            </a:xfrm>
            <a:prstGeom prst="rect">
              <a:avLst/>
            </a:prstGeom>
            <a:noFill/>
          </p:spPr>
          <p:txBody>
            <a:bodyPr wrap="square" rtlCol="0">
              <a:spAutoFit/>
            </a:bodyPr>
            <a:lstStyle/>
            <a:p>
              <a:pPr algn="r"/>
              <a:r>
                <a:rPr lang="en-US" sz="4800" b="1" dirty="0" smtClean="0">
                  <a:solidFill>
                    <a:schemeClr val="accent1"/>
                  </a:solidFill>
                  <a:latin typeface="Lato Black" charset="0"/>
                  <a:ea typeface="Lato Black" charset="0"/>
                  <a:cs typeface="Lato Black" charset="0"/>
                </a:rPr>
                <a:t>DESCRIPTION HERE</a:t>
              </a:r>
              <a:endParaRPr lang="en-US" sz="4800" b="1" dirty="0">
                <a:solidFill>
                  <a:schemeClr val="accent1"/>
                </a:solidFill>
                <a:latin typeface="Lato Black" charset="0"/>
                <a:ea typeface="Lato Black" charset="0"/>
                <a:cs typeface="Lato Black" charset="0"/>
              </a:endParaRPr>
            </a:p>
          </p:txBody>
        </p:sp>
        <p:grpSp>
          <p:nvGrpSpPr>
            <p:cNvPr id="13" name="กลุ่ม 1"/>
            <p:cNvGrpSpPr/>
            <p:nvPr/>
          </p:nvGrpSpPr>
          <p:grpSpPr>
            <a:xfrm>
              <a:off x="2557853" y="6553200"/>
              <a:ext cx="8841984" cy="2404601"/>
              <a:chOff x="2408237" y="6498231"/>
              <a:chExt cx="8635688" cy="2404601"/>
            </a:xfrm>
          </p:grpSpPr>
          <p:sp>
            <p:nvSpPr>
              <p:cNvPr id="14" name="Title 20"/>
              <p:cNvSpPr txBox="1">
                <a:spLocks/>
              </p:cNvSpPr>
              <p:nvPr/>
            </p:nvSpPr>
            <p:spPr bwMode="auto">
              <a:xfrm>
                <a:off x="2408237" y="6498231"/>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5" name="Title 20"/>
              <p:cNvSpPr txBox="1">
                <a:spLocks/>
              </p:cNvSpPr>
              <p:nvPr/>
            </p:nvSpPr>
            <p:spPr bwMode="auto">
              <a:xfrm>
                <a:off x="2414430" y="7696336"/>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16" name="TextBox 15"/>
          <p:cNvSpPr txBox="1"/>
          <p:nvPr/>
        </p:nvSpPr>
        <p:spPr>
          <a:xfrm>
            <a:off x="13116597" y="2600565"/>
            <a:ext cx="9941840" cy="4524315"/>
          </a:xfrm>
          <a:prstGeom prst="rect">
            <a:avLst/>
          </a:prstGeom>
          <a:noFill/>
        </p:spPr>
        <p:txBody>
          <a:bodyPr wrap="square" rtlCol="0">
            <a:spAutoFit/>
          </a:bodyPr>
          <a:lstStyle/>
          <a:p>
            <a:pPr algn="r"/>
            <a:r>
              <a:rPr lang="en-US" sz="9600" b="1" dirty="0" smtClean="0">
                <a:solidFill>
                  <a:schemeClr val="accent2"/>
                </a:solidFill>
                <a:latin typeface="Lato Black" charset="0"/>
                <a:ea typeface="Lato Black" charset="0"/>
                <a:cs typeface="Lato Black" charset="0"/>
              </a:rPr>
              <a:t>SUCCESS SHOW</a:t>
            </a:r>
          </a:p>
          <a:p>
            <a:pPr algn="r"/>
            <a:r>
              <a:rPr lang="en-US" sz="9600" b="1" dirty="0" smtClean="0">
                <a:solidFill>
                  <a:schemeClr val="accent6"/>
                </a:solidFill>
                <a:latin typeface="Lato Black" charset="0"/>
                <a:ea typeface="Lato Black" charset="0"/>
                <a:cs typeface="Lato Black" charset="0"/>
              </a:rPr>
              <a:t>SLIDES</a:t>
            </a:r>
          </a:p>
          <a:p>
            <a:pPr algn="r"/>
            <a:r>
              <a:rPr lang="en-US" sz="9600" b="1" dirty="0" smtClean="0">
                <a:solidFill>
                  <a:schemeClr val="accent5"/>
                </a:solidFill>
                <a:latin typeface="Lato Black" charset="0"/>
                <a:ea typeface="Lato Black" charset="0"/>
                <a:cs typeface="Lato Black" charset="0"/>
              </a:rPr>
              <a:t>HERE</a:t>
            </a:r>
            <a:endParaRPr lang="en-US" sz="9600" b="1" dirty="0">
              <a:solidFill>
                <a:schemeClr val="accent5"/>
              </a:solidFill>
              <a:latin typeface="Lato Black" charset="0"/>
              <a:ea typeface="Lato Black" charset="0"/>
              <a:cs typeface="Lato Black" charset="0"/>
            </a:endParaRPr>
          </a:p>
        </p:txBody>
      </p:sp>
    </p:spTree>
    <p:extLst>
      <p:ext uri="{BB962C8B-B14F-4D97-AF65-F5344CB8AC3E}">
        <p14:creationId xmlns:p14="http://schemas.microsoft.com/office/powerpoint/2010/main" val="6860767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กลุ่ม 43"/>
          <p:cNvGrpSpPr/>
          <p:nvPr/>
        </p:nvGrpSpPr>
        <p:grpSpPr>
          <a:xfrm>
            <a:off x="14371637" y="10058400"/>
            <a:ext cx="6019800" cy="1739896"/>
            <a:chOff x="9723437" y="4134160"/>
            <a:chExt cx="6019800" cy="1739896"/>
          </a:xfrm>
        </p:grpSpPr>
        <p:sp>
          <p:nvSpPr>
            <p:cNvPr id="36" name="TextBox 35"/>
            <p:cNvSpPr txBox="1"/>
            <p:nvPr/>
          </p:nvSpPr>
          <p:spPr>
            <a:xfrm>
              <a:off x="10256837" y="4134160"/>
              <a:ext cx="5022025" cy="646331"/>
            </a:xfrm>
            <a:prstGeom prst="rect">
              <a:avLst/>
            </a:prstGeom>
            <a:noFill/>
          </p:spPr>
          <p:txBody>
            <a:bodyPr wrap="square" rtlCol="0">
              <a:spAutoFit/>
            </a:bodyPr>
            <a:lstStyle/>
            <a:p>
              <a:pPr algn="ctr"/>
              <a:r>
                <a:rPr lang="en-US" sz="3600" b="1" dirty="0" smtClean="0">
                  <a:solidFill>
                    <a:schemeClr val="accent5"/>
                  </a:solidFill>
                  <a:latin typeface="Lato Black" charset="0"/>
                  <a:ea typeface="Lato Black" charset="0"/>
                  <a:cs typeface="Lato Black" charset="0"/>
                </a:rPr>
                <a:t>Pinky </a:t>
              </a:r>
              <a:r>
                <a:rPr lang="en-US" sz="3600" b="1" dirty="0" err="1" smtClean="0">
                  <a:solidFill>
                    <a:schemeClr val="accent5"/>
                  </a:solidFill>
                  <a:latin typeface="Lato Black" charset="0"/>
                  <a:ea typeface="Lato Black" charset="0"/>
                  <a:cs typeface="Lato Black" charset="0"/>
                </a:rPr>
                <a:t>Sovaras</a:t>
              </a:r>
              <a:endParaRPr lang="en-US" sz="3600" b="1" dirty="0" smtClean="0">
                <a:solidFill>
                  <a:schemeClr val="accent5"/>
                </a:solidFill>
                <a:latin typeface="Lato Black" charset="0"/>
                <a:ea typeface="Lato Black" charset="0"/>
                <a:cs typeface="Lato Black" charset="0"/>
              </a:endParaRPr>
            </a:p>
          </p:txBody>
        </p:sp>
        <p:sp>
          <p:nvSpPr>
            <p:cNvPr id="37"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57" name="กลุ่ม 46"/>
          <p:cNvGrpSpPr/>
          <p:nvPr/>
        </p:nvGrpSpPr>
        <p:grpSpPr>
          <a:xfrm>
            <a:off x="5316437" y="11887200"/>
            <a:ext cx="3263265" cy="744398"/>
            <a:chOff x="10896647" y="11062866"/>
            <a:chExt cx="11630719" cy="2653134"/>
          </a:xfrm>
        </p:grpSpPr>
        <p:grpSp>
          <p:nvGrpSpPr>
            <p:cNvPr id="58" name="กลุ่ม 47"/>
            <p:cNvGrpSpPr/>
            <p:nvPr/>
          </p:nvGrpSpPr>
          <p:grpSpPr>
            <a:xfrm>
              <a:off x="16925068" y="11062866"/>
              <a:ext cx="2653134" cy="2653134"/>
              <a:chOff x="16925068" y="11062866"/>
              <a:chExt cx="2653134" cy="2653134"/>
            </a:xfrm>
          </p:grpSpPr>
          <p:sp>
            <p:nvSpPr>
              <p:cNvPr id="73"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74" name="กลุ่ม 58"/>
              <p:cNvGrpSpPr/>
              <p:nvPr/>
            </p:nvGrpSpPr>
            <p:grpSpPr>
              <a:xfrm>
                <a:off x="17578542" y="11582400"/>
                <a:ext cx="1420280" cy="1487012"/>
                <a:chOff x="-2168632" y="8621241"/>
                <a:chExt cx="1833669" cy="1919824"/>
              </a:xfrm>
            </p:grpSpPr>
            <p:sp>
              <p:nvSpPr>
                <p:cNvPr id="75"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76"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59" name="กลุ่ม 48"/>
            <p:cNvGrpSpPr/>
            <p:nvPr/>
          </p:nvGrpSpPr>
          <p:grpSpPr>
            <a:xfrm>
              <a:off x="19874232" y="11062866"/>
              <a:ext cx="2653134" cy="2653134"/>
              <a:chOff x="19874232" y="11062866"/>
              <a:chExt cx="2653134" cy="2653134"/>
            </a:xfrm>
          </p:grpSpPr>
          <p:sp>
            <p:nvSpPr>
              <p:cNvPr id="71"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72"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60" name="กลุ่ม 49"/>
            <p:cNvGrpSpPr/>
            <p:nvPr/>
          </p:nvGrpSpPr>
          <p:grpSpPr>
            <a:xfrm>
              <a:off x="10896647" y="11062866"/>
              <a:ext cx="2653134" cy="2653134"/>
              <a:chOff x="10896647" y="11062866"/>
              <a:chExt cx="2653134" cy="2653134"/>
            </a:xfrm>
          </p:grpSpPr>
          <p:sp>
            <p:nvSpPr>
              <p:cNvPr id="65"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7"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61" name="กลุ่ม 50"/>
            <p:cNvGrpSpPr/>
            <p:nvPr/>
          </p:nvGrpSpPr>
          <p:grpSpPr>
            <a:xfrm>
              <a:off x="13845811" y="11062866"/>
              <a:ext cx="2653134" cy="2653134"/>
              <a:chOff x="13845811" y="11062866"/>
              <a:chExt cx="2653134" cy="2653134"/>
            </a:xfrm>
          </p:grpSpPr>
          <p:sp>
            <p:nvSpPr>
              <p:cNvPr id="62"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3"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77" name="กลุ่ม 43"/>
          <p:cNvGrpSpPr/>
          <p:nvPr/>
        </p:nvGrpSpPr>
        <p:grpSpPr>
          <a:xfrm>
            <a:off x="4084637" y="10058400"/>
            <a:ext cx="6019800" cy="1739896"/>
            <a:chOff x="9723437" y="4134160"/>
            <a:chExt cx="6019800" cy="1739896"/>
          </a:xfrm>
        </p:grpSpPr>
        <p:sp>
          <p:nvSpPr>
            <p:cNvPr id="78" name="TextBox 77"/>
            <p:cNvSpPr txBox="1"/>
            <p:nvPr/>
          </p:nvSpPr>
          <p:spPr>
            <a:xfrm>
              <a:off x="10256837" y="4134160"/>
              <a:ext cx="5022025" cy="646331"/>
            </a:xfrm>
            <a:prstGeom prst="rect">
              <a:avLst/>
            </a:prstGeom>
            <a:noFill/>
          </p:spPr>
          <p:txBody>
            <a:bodyPr wrap="square" rtlCol="0">
              <a:spAutoFit/>
            </a:bodyPr>
            <a:lstStyle/>
            <a:p>
              <a:pPr algn="ctr"/>
              <a:r>
                <a:rPr lang="en-US" sz="3600" b="1" dirty="0" err="1" smtClean="0">
                  <a:solidFill>
                    <a:schemeClr val="accent5"/>
                  </a:solidFill>
                  <a:latin typeface="Lato Black" charset="0"/>
                  <a:ea typeface="Lato Black" charset="0"/>
                  <a:cs typeface="Lato Black" charset="0"/>
                </a:rPr>
                <a:t>Areeya</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Notavas</a:t>
              </a:r>
              <a:endParaRPr lang="en-US" sz="3600" b="1" dirty="0" smtClean="0">
                <a:solidFill>
                  <a:schemeClr val="accent5"/>
                </a:solidFill>
                <a:latin typeface="Lato Black" charset="0"/>
                <a:ea typeface="Lato Black" charset="0"/>
                <a:cs typeface="Lato Black" charset="0"/>
              </a:endParaRPr>
            </a:p>
          </p:txBody>
        </p:sp>
        <p:sp>
          <p:nvSpPr>
            <p:cNvPr id="79"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80" name="กลุ่ม 46"/>
          <p:cNvGrpSpPr/>
          <p:nvPr/>
        </p:nvGrpSpPr>
        <p:grpSpPr>
          <a:xfrm>
            <a:off x="15832037" y="11887200"/>
            <a:ext cx="3263265" cy="744398"/>
            <a:chOff x="10896647" y="11062866"/>
            <a:chExt cx="11630719" cy="2653134"/>
          </a:xfrm>
        </p:grpSpPr>
        <p:grpSp>
          <p:nvGrpSpPr>
            <p:cNvPr id="81" name="กลุ่ม 47"/>
            <p:cNvGrpSpPr/>
            <p:nvPr/>
          </p:nvGrpSpPr>
          <p:grpSpPr>
            <a:xfrm>
              <a:off x="16925068" y="11062866"/>
              <a:ext cx="2653134" cy="2653134"/>
              <a:chOff x="16925068" y="11062866"/>
              <a:chExt cx="2653134" cy="2653134"/>
            </a:xfrm>
          </p:grpSpPr>
          <p:sp>
            <p:nvSpPr>
              <p:cNvPr id="91"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92" name="กลุ่ม 58"/>
              <p:cNvGrpSpPr/>
              <p:nvPr/>
            </p:nvGrpSpPr>
            <p:grpSpPr>
              <a:xfrm>
                <a:off x="17578542" y="11582400"/>
                <a:ext cx="1420280" cy="1487012"/>
                <a:chOff x="-2168632" y="8621241"/>
                <a:chExt cx="1833669" cy="1919824"/>
              </a:xfrm>
            </p:grpSpPr>
            <p:sp>
              <p:nvSpPr>
                <p:cNvPr id="93"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94"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82" name="กลุ่ม 48"/>
            <p:cNvGrpSpPr/>
            <p:nvPr/>
          </p:nvGrpSpPr>
          <p:grpSpPr>
            <a:xfrm>
              <a:off x="19874232" y="11062866"/>
              <a:ext cx="2653134" cy="2653134"/>
              <a:chOff x="19874232" y="11062866"/>
              <a:chExt cx="2653134" cy="2653134"/>
            </a:xfrm>
          </p:grpSpPr>
          <p:sp>
            <p:nvSpPr>
              <p:cNvPr id="89"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90"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83" name="กลุ่ม 49"/>
            <p:cNvGrpSpPr/>
            <p:nvPr/>
          </p:nvGrpSpPr>
          <p:grpSpPr>
            <a:xfrm>
              <a:off x="10896647" y="11062866"/>
              <a:ext cx="2653134" cy="2653134"/>
              <a:chOff x="10896647" y="11062866"/>
              <a:chExt cx="2653134" cy="2653134"/>
            </a:xfrm>
          </p:grpSpPr>
          <p:sp>
            <p:nvSpPr>
              <p:cNvPr id="8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8"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84" name="กลุ่ม 50"/>
            <p:cNvGrpSpPr/>
            <p:nvPr/>
          </p:nvGrpSpPr>
          <p:grpSpPr>
            <a:xfrm>
              <a:off x="13845811" y="11062866"/>
              <a:ext cx="2653134" cy="2653134"/>
              <a:chOff x="13845811" y="11062866"/>
              <a:chExt cx="2653134" cy="2653134"/>
            </a:xfrm>
          </p:grpSpPr>
          <p:sp>
            <p:nvSpPr>
              <p:cNvPr id="8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grpSp>
        <p:nvGrpSpPr>
          <p:cNvPr id="44" name="Group 66"/>
          <p:cNvGrpSpPr/>
          <p:nvPr/>
        </p:nvGrpSpPr>
        <p:grpSpPr>
          <a:xfrm>
            <a:off x="7858413" y="457200"/>
            <a:ext cx="8646824" cy="1346279"/>
            <a:chOff x="7837826" y="483017"/>
            <a:chExt cx="8646824" cy="1346279"/>
          </a:xfrm>
        </p:grpSpPr>
        <p:sp>
          <p:nvSpPr>
            <p:cNvPr id="45" name="TextBox 4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3293838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500" fill="hold"/>
                                        <p:tgtEl>
                                          <p:spTgt spid="77"/>
                                        </p:tgtEl>
                                        <p:attrNameLst>
                                          <p:attrName>ppt_x</p:attrName>
                                        </p:attrNameLst>
                                      </p:cBhvr>
                                      <p:tavLst>
                                        <p:tav tm="0">
                                          <p:val>
                                            <p:strVal val="#ppt_x"/>
                                          </p:val>
                                        </p:tav>
                                        <p:tav tm="100000">
                                          <p:val>
                                            <p:strVal val="#ppt_x"/>
                                          </p:val>
                                        </p:tav>
                                      </p:tavLst>
                                    </p:anim>
                                    <p:anim calcmode="lin" valueType="num">
                                      <p:cBhvr additive="base">
                                        <p:cTn id="16" dur="500" fill="hold"/>
                                        <p:tgtEl>
                                          <p:spTgt spid="7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0"/>
                                        </p:tgtEl>
                                        <p:attrNameLst>
                                          <p:attrName>style.visibility</p:attrName>
                                        </p:attrNameLst>
                                      </p:cBhvr>
                                      <p:to>
                                        <p:strVal val="visible"/>
                                      </p:to>
                                    </p:set>
                                    <p:anim calcmode="lin" valueType="num">
                                      <p:cBhvr additive="base">
                                        <p:cTn id="19" dur="500" fill="hold"/>
                                        <p:tgtEl>
                                          <p:spTgt spid="80"/>
                                        </p:tgtEl>
                                        <p:attrNameLst>
                                          <p:attrName>ppt_x</p:attrName>
                                        </p:attrNameLst>
                                      </p:cBhvr>
                                      <p:tavLst>
                                        <p:tav tm="0">
                                          <p:val>
                                            <p:strVal val="#ppt_x"/>
                                          </p:val>
                                        </p:tav>
                                        <p:tav tm="100000">
                                          <p:val>
                                            <p:strVal val="#ppt_x"/>
                                          </p:val>
                                        </p:tav>
                                      </p:tavLst>
                                    </p:anim>
                                    <p:anim calcmode="lin" valueType="num">
                                      <p:cBhvr additive="base">
                                        <p:cTn id="20"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822242" y="8382000"/>
            <a:ext cx="19397995" cy="4516455"/>
            <a:chOff x="2822242" y="8382000"/>
            <a:chExt cx="19397995" cy="4516455"/>
          </a:xfrm>
        </p:grpSpPr>
        <p:grpSp>
          <p:nvGrpSpPr>
            <p:cNvPr id="85" name="กลุ่ม 1"/>
            <p:cNvGrpSpPr/>
            <p:nvPr/>
          </p:nvGrpSpPr>
          <p:grpSpPr>
            <a:xfrm>
              <a:off x="10714037" y="10129086"/>
              <a:ext cx="3657601" cy="240970"/>
              <a:chOff x="731836" y="7607630"/>
              <a:chExt cx="3657601" cy="240970"/>
            </a:xfrm>
          </p:grpSpPr>
          <p:sp>
            <p:nvSpPr>
              <p:cNvPr id="86"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7"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8"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9"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0"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1"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sp>
          <p:nvSpPr>
            <p:cNvPr id="93" name="TextBox 92"/>
            <p:cNvSpPr txBox="1"/>
            <p:nvPr/>
          </p:nvSpPr>
          <p:spPr>
            <a:xfrm>
              <a:off x="2822242" y="10522456"/>
              <a:ext cx="19397995" cy="2375999"/>
            </a:xfrm>
            <a:prstGeom prst="rect">
              <a:avLst/>
            </a:prstGeom>
            <a:noFill/>
          </p:spPr>
          <p:txBody>
            <a:bodyPr wrap="square" lIns="219419" tIns="109710" rIns="219419" bIns="109710" rtlCol="0">
              <a:spAutoFit/>
            </a:bodyPr>
            <a:lstStyle/>
            <a:p>
              <a:pPr algn="ctr"/>
              <a:r>
                <a:rPr lang="en-US" sz="2800" dirty="0" err="1">
                  <a:solidFill>
                    <a:schemeClr val="tx1">
                      <a:lumMod val="50000"/>
                      <a:lumOff val="50000"/>
                    </a:schemeClr>
                  </a:solidFill>
                  <a:latin typeface="Lato" charset="0"/>
                  <a:ea typeface="Lato" charset="0"/>
                  <a:cs typeface="Lato" charset="0"/>
                </a:rPr>
                <a:t>Lorem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ipsum</a:t>
              </a:r>
              <a:r>
                <a:rPr lang="en-US" sz="2800" dirty="0">
                  <a:solidFill>
                    <a:schemeClr val="tx1">
                      <a:lumMod val="50000"/>
                      <a:lumOff val="50000"/>
                    </a:schemeClr>
                  </a:solidFill>
                  <a:latin typeface="Lato" charset="0"/>
                  <a:ea typeface="Lato" charset="0"/>
                  <a:cs typeface="Lato" charset="0"/>
                </a:rPr>
                <a:t> dolor sit </a:t>
              </a:r>
              <a:r>
                <a:rPr lang="en-US" sz="2800" dirty="0" err="1">
                  <a:solidFill>
                    <a:schemeClr val="tx1">
                      <a:lumMod val="50000"/>
                      <a:lumOff val="50000"/>
                    </a:schemeClr>
                  </a:solidFill>
                  <a:latin typeface="Lato" charset="0"/>
                  <a:ea typeface="Lato" charset="0"/>
                  <a:cs typeface="Lato" charset="0"/>
                </a:rPr>
                <a:t>amet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consectetuer</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adipiscing</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elit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Duis</a:t>
              </a:r>
              <a:r>
                <a:rPr lang="en-US" sz="2800" dirty="0">
                  <a:solidFill>
                    <a:schemeClr val="tx1">
                      <a:lumMod val="50000"/>
                      <a:lumOff val="50000"/>
                    </a:schemeClr>
                  </a:solidFill>
                  <a:latin typeface="Lato" charset="0"/>
                  <a:ea typeface="Lato" charset="0"/>
                  <a:cs typeface="Lato" charset="0"/>
                </a:rPr>
                <a:t> ligula </a:t>
              </a:r>
              <a:r>
                <a:rPr lang="en-US" sz="2800" dirty="0" err="1">
                  <a:solidFill>
                    <a:schemeClr val="tx1">
                      <a:lumMod val="50000"/>
                      <a:lumOff val="50000"/>
                    </a:schemeClr>
                  </a:solidFill>
                  <a:latin typeface="Lato" charset="0"/>
                  <a:ea typeface="Lato" charset="0"/>
                  <a:cs typeface="Lato" charset="0"/>
                </a:rPr>
                <a:t>lorem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consequat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eget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tristique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nec</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auctor</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quis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purus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Vivamus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ut</a:t>
              </a:r>
              <a:r>
                <a:rPr lang="en-US" sz="2800" dirty="0">
                  <a:solidFill>
                    <a:schemeClr val="tx1">
                      <a:lumMod val="50000"/>
                      <a:lumOff val="50000"/>
                    </a:schemeClr>
                  </a:solidFill>
                  <a:latin typeface="Lato" charset="0"/>
                  <a:ea typeface="Lato" charset="0"/>
                  <a:cs typeface="Lato" charset="0"/>
                </a:rPr>
                <a:t> sem. </a:t>
              </a:r>
              <a:r>
                <a:rPr lang="en-US" sz="2800" dirty="0" err="1">
                  <a:solidFill>
                    <a:schemeClr val="tx1">
                      <a:lumMod val="50000"/>
                      <a:lumOff val="50000"/>
                    </a:schemeClr>
                  </a:solidFill>
                  <a:latin typeface="Lato" charset="0"/>
                  <a:ea typeface="Lato" charset="0"/>
                  <a:cs typeface="Lato" charset="0"/>
                </a:rPr>
                <a:t>Fusce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aliquam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nunc</a:t>
              </a:r>
              <a:r>
                <a:rPr lang="en-US" sz="2800" dirty="0">
                  <a:solidFill>
                    <a:schemeClr val="tx1">
                      <a:lumMod val="50000"/>
                      <a:lumOff val="50000"/>
                    </a:schemeClr>
                  </a:solidFill>
                  <a:latin typeface="Lato" charset="0"/>
                  <a:ea typeface="Lato" charset="0"/>
                  <a:cs typeface="Lato" charset="0"/>
                </a:rPr>
                <a:t> vitae </a:t>
              </a:r>
              <a:r>
                <a:rPr lang="en-US" sz="2800" dirty="0" err="1">
                  <a:solidFill>
                    <a:schemeClr val="tx1">
                      <a:lumMod val="50000"/>
                      <a:lumOff val="50000"/>
                    </a:schemeClr>
                  </a:solidFill>
                  <a:latin typeface="Lato" charset="0"/>
                  <a:ea typeface="Lato" charset="0"/>
                  <a:cs typeface="Lato" charset="0"/>
                </a:rPr>
                <a:t>purus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Aenean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viverra</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malesuada</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libero</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Fusce</a:t>
              </a:r>
              <a:r>
                <a:rPr lang="en-US" sz="2800" dirty="0">
                  <a:solidFill>
                    <a:schemeClr val="tx1">
                      <a:lumMod val="50000"/>
                      <a:lumOff val="50000"/>
                    </a:schemeClr>
                  </a:solidFill>
                  <a:latin typeface="Lato" charset="0"/>
                  <a:ea typeface="Lato" charset="0"/>
                  <a:cs typeface="Lato" charset="0"/>
                </a:rPr>
                <a:t> ac quam. </a:t>
              </a:r>
              <a:r>
                <a:rPr lang="en-US" sz="2800" dirty="0" err="1">
                  <a:solidFill>
                    <a:schemeClr val="tx1">
                      <a:lumMod val="50000"/>
                      <a:lumOff val="50000"/>
                    </a:schemeClr>
                  </a:solidFill>
                  <a:latin typeface="Lato" charset="0"/>
                  <a:ea typeface="Lato" charset="0"/>
                  <a:cs typeface="Lato" charset="0"/>
                </a:rPr>
                <a:t>Donec</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neque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Nunc</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venenatis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enim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nec</a:t>
              </a:r>
              <a:r>
                <a:rPr lang="en-US" sz="2800" dirty="0">
                  <a:solidFill>
                    <a:schemeClr val="tx1">
                      <a:lumMod val="50000"/>
                      <a:lumOff val="50000"/>
                    </a:schemeClr>
                  </a:solidFill>
                  <a:latin typeface="Lato" charset="0"/>
                  <a:ea typeface="Lato" charset="0"/>
                  <a:cs typeface="Lato" charset="0"/>
                </a:rPr>
                <a:t> quam. </a:t>
              </a:r>
              <a:r>
                <a:rPr lang="en-US" sz="2800" dirty="0" err="1" smtClean="0">
                  <a:solidFill>
                    <a:schemeClr val="tx1">
                      <a:lumMod val="50000"/>
                      <a:lumOff val="50000"/>
                    </a:schemeClr>
                  </a:solidFill>
                  <a:latin typeface="Lato" charset="0"/>
                  <a:ea typeface="Lato" charset="0"/>
                  <a:cs typeface="Lato" charset="0"/>
                </a:rPr>
                <a:t>Cras</a:t>
              </a:r>
              <a:r>
                <a:rPr lang="en-US" sz="2800" dirty="0" smtClean="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faucibus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justo</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vel</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accumsan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aliquam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tellus</a:t>
              </a:r>
              <a:r>
                <a:rPr lang="en-US" sz="2800" dirty="0">
                  <a:solidFill>
                    <a:schemeClr val="tx1">
                      <a:lumMod val="50000"/>
                      <a:lumOff val="50000"/>
                    </a:schemeClr>
                  </a:solidFill>
                  <a:latin typeface="Lato" charset="0"/>
                  <a:ea typeface="Lato" charset="0"/>
                  <a:cs typeface="Lato" charset="0"/>
                </a:rPr>
                <a:t> dui </a:t>
              </a:r>
              <a:r>
                <a:rPr lang="en-US" sz="2800" dirty="0" err="1">
                  <a:solidFill>
                    <a:schemeClr val="tx1">
                      <a:lumMod val="50000"/>
                      <a:lumOff val="50000"/>
                    </a:schemeClr>
                  </a:solidFill>
                  <a:latin typeface="Lato" charset="0"/>
                  <a:ea typeface="Lato" charset="0"/>
                  <a:cs typeface="Lato" charset="0"/>
                </a:rPr>
                <a:t>fringilla</a:t>
              </a:r>
              <a:r>
                <a:rPr lang="en-US" sz="2800" dirty="0">
                  <a:solidFill>
                    <a:schemeClr val="tx1">
                      <a:lumMod val="50000"/>
                      <a:lumOff val="50000"/>
                    </a:schemeClr>
                  </a:solidFill>
                  <a:latin typeface="Lato" charset="0"/>
                  <a:ea typeface="Lato" charset="0"/>
                  <a:cs typeface="Lato" charset="0"/>
                </a:rPr>
                <a:t> quam, in </a:t>
              </a:r>
              <a:r>
                <a:rPr lang="en-US" sz="2800" dirty="0" err="1">
                  <a:solidFill>
                    <a:schemeClr val="tx1">
                      <a:lumMod val="50000"/>
                      <a:lumOff val="50000"/>
                    </a:schemeClr>
                  </a:solidFill>
                  <a:latin typeface="Lato" charset="0"/>
                  <a:ea typeface="Lato" charset="0"/>
                  <a:cs typeface="Lato" charset="0"/>
                </a:rPr>
                <a:t>condimentum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augue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lorem</a:t>
              </a:r>
              <a:r>
                <a:rPr lang="en-US" sz="2800" dirty="0">
                  <a:solidFill>
                    <a:schemeClr val="tx1">
                      <a:lumMod val="50000"/>
                      <a:lumOff val="50000"/>
                    </a:schemeClr>
                  </a:solidFill>
                  <a:latin typeface="Lato" charset="0"/>
                  <a:ea typeface="Lato" charset="0"/>
                  <a:cs typeface="Lato" charset="0"/>
                </a:rPr>
                <a:t> non </a:t>
              </a:r>
              <a:r>
                <a:rPr lang="en-US" sz="2800" dirty="0" err="1">
                  <a:solidFill>
                    <a:schemeClr val="tx1">
                      <a:lumMod val="50000"/>
                      <a:lumOff val="50000"/>
                    </a:schemeClr>
                  </a:solidFill>
                  <a:latin typeface="Lato" charset="0"/>
                  <a:ea typeface="Lato" charset="0"/>
                  <a:cs typeface="Lato" charset="0"/>
                </a:rPr>
                <a:t>tellus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Pellentesque</a:t>
              </a:r>
              <a:r>
                <a:rPr lang="en-US" sz="2800" dirty="0">
                  <a:solidFill>
                    <a:schemeClr val="tx1">
                      <a:lumMod val="50000"/>
                      <a:lumOff val="50000"/>
                    </a:schemeClr>
                  </a:solidFill>
                  <a:latin typeface="Lato" charset="0"/>
                  <a:ea typeface="Lato" charset="0"/>
                  <a:cs typeface="Lato" charset="0"/>
                </a:rPr>
                <a:t> id </a:t>
              </a:r>
              <a:r>
                <a:rPr lang="en-US" sz="2800" dirty="0" err="1">
                  <a:solidFill>
                    <a:schemeClr val="tx1">
                      <a:lumMod val="50000"/>
                      <a:lumOff val="50000"/>
                    </a:schemeClr>
                  </a:solidFill>
                  <a:latin typeface="Lato" charset="0"/>
                  <a:ea typeface="Lato" charset="0"/>
                  <a:cs typeface="Lato" charset="0"/>
                </a:rPr>
                <a:t>arcu</a:t>
              </a:r>
              <a:r>
                <a:rPr lang="en-US" sz="2800" dirty="0">
                  <a:solidFill>
                    <a:schemeClr val="tx1">
                      <a:lumMod val="50000"/>
                      <a:lumOff val="50000"/>
                    </a:schemeClr>
                  </a:solidFill>
                  <a:latin typeface="Lato" charset="0"/>
                  <a:ea typeface="Lato" charset="0"/>
                  <a:cs typeface="Lato" charset="0"/>
                </a:rPr>
                <a:t> non </a:t>
              </a:r>
              <a:r>
                <a:rPr lang="en-US" sz="2800" dirty="0" err="1">
                  <a:solidFill>
                    <a:schemeClr val="tx1">
                      <a:lumMod val="50000"/>
                      <a:lumOff val="50000"/>
                    </a:schemeClr>
                  </a:solidFill>
                  <a:latin typeface="Lato" charset="0"/>
                  <a:ea typeface="Lato" charset="0"/>
                  <a:cs typeface="Lato" charset="0"/>
                </a:rPr>
                <a:t>sem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placerat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iaculis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Curabitur</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posuere</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pede</a:t>
              </a:r>
              <a:r>
                <a:rPr lang="en-US" sz="2800" dirty="0">
                  <a:solidFill>
                    <a:schemeClr val="tx1">
                      <a:lumMod val="50000"/>
                      <a:lumOff val="50000"/>
                    </a:schemeClr>
                  </a:solidFill>
                  <a:latin typeface="Lato" charset="0"/>
                  <a:ea typeface="Lato" charset="0"/>
                  <a:cs typeface="Lato" charset="0"/>
                </a:rPr>
                <a:t> vitae </a:t>
              </a:r>
              <a:r>
                <a:rPr lang="en-US" sz="2800" dirty="0" err="1">
                  <a:solidFill>
                    <a:schemeClr val="tx1">
                      <a:lumMod val="50000"/>
                      <a:lumOff val="50000"/>
                    </a:schemeClr>
                  </a:solidFill>
                  <a:latin typeface="Lato" charset="0"/>
                  <a:ea typeface="Lato" charset="0"/>
                  <a:cs typeface="Lato" charset="0"/>
                </a:rPr>
                <a:t>lacinia</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accumsan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enim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nibh</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elementum</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orci</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ut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volutpat</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eros</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sapien</a:t>
              </a:r>
              <a:r>
                <a:rPr lang="en-US" sz="2800" dirty="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nec</a:t>
              </a:r>
              <a:r>
                <a:rPr lang="en-US" sz="2800" dirty="0">
                  <a:solidFill>
                    <a:schemeClr val="tx1">
                      <a:lumMod val="50000"/>
                      <a:lumOff val="50000"/>
                    </a:schemeClr>
                  </a:solidFill>
                  <a:latin typeface="Lato" charset="0"/>
                  <a:ea typeface="Lato" charset="0"/>
                  <a:cs typeface="Lato" charset="0"/>
                </a:rPr>
                <a:t> </a:t>
              </a:r>
              <a:r>
                <a:rPr lang="en-US" sz="2800" dirty="0" err="1" smtClean="0">
                  <a:solidFill>
                    <a:schemeClr val="tx1">
                      <a:lumMod val="50000"/>
                      <a:lumOff val="50000"/>
                    </a:schemeClr>
                  </a:solidFill>
                  <a:latin typeface="Lato" charset="0"/>
                  <a:ea typeface="Lato" charset="0"/>
                  <a:cs typeface="Lato" charset="0"/>
                </a:rPr>
                <a:t>sapien.Lorem</a:t>
              </a:r>
              <a:r>
                <a:rPr lang="en-US" sz="2800" dirty="0" smtClean="0">
                  <a:solidFill>
                    <a:schemeClr val="tx1">
                      <a:lumMod val="50000"/>
                      <a:lumOff val="50000"/>
                    </a:schemeClr>
                  </a:solidFill>
                  <a:latin typeface="Lato" charset="0"/>
                  <a:ea typeface="Lato" charset="0"/>
                  <a:cs typeface="Lato" charset="0"/>
                </a:rPr>
                <a:t> </a:t>
              </a:r>
              <a:r>
                <a:rPr lang="en-US" sz="2800" dirty="0" err="1">
                  <a:solidFill>
                    <a:schemeClr val="tx1">
                      <a:lumMod val="50000"/>
                      <a:lumOff val="50000"/>
                    </a:schemeClr>
                  </a:solidFill>
                  <a:latin typeface="Lato" charset="0"/>
                  <a:ea typeface="Lato" charset="0"/>
                  <a:cs typeface="Lato" charset="0"/>
                </a:rPr>
                <a:t>ipsum</a:t>
              </a:r>
              <a:r>
                <a:rPr lang="en-US" sz="2800" dirty="0">
                  <a:solidFill>
                    <a:schemeClr val="tx1">
                      <a:lumMod val="50000"/>
                      <a:lumOff val="50000"/>
                    </a:schemeClr>
                  </a:solidFill>
                  <a:latin typeface="Lato" charset="0"/>
                  <a:ea typeface="Lato" charset="0"/>
                  <a:cs typeface="Lato" charset="0"/>
                </a:rPr>
                <a:t> </a:t>
              </a:r>
              <a:r>
                <a:rPr lang="en-US" sz="2800" dirty="0" smtClean="0">
                  <a:solidFill>
                    <a:schemeClr val="tx1">
                      <a:lumMod val="50000"/>
                      <a:lumOff val="50000"/>
                    </a:schemeClr>
                  </a:solidFill>
                  <a:latin typeface="Lato" charset="0"/>
                  <a:ea typeface="Lato" charset="0"/>
                  <a:cs typeface="Lato" charset="0"/>
                </a:rPr>
                <a:t>dolor sit.</a:t>
              </a:r>
              <a:endParaRPr lang="en-US" sz="2800" dirty="0">
                <a:solidFill>
                  <a:schemeClr val="tx1">
                    <a:lumMod val="50000"/>
                    <a:lumOff val="50000"/>
                  </a:schemeClr>
                </a:solidFill>
                <a:latin typeface="Lato" charset="0"/>
                <a:ea typeface="Lato" charset="0"/>
                <a:cs typeface="Lato" charset="0"/>
              </a:endParaRPr>
            </a:p>
          </p:txBody>
        </p:sp>
        <p:sp>
          <p:nvSpPr>
            <p:cNvPr id="95" name="TextBox 94"/>
            <p:cNvSpPr txBox="1"/>
            <p:nvPr/>
          </p:nvSpPr>
          <p:spPr>
            <a:xfrm>
              <a:off x="5768134" y="8382000"/>
              <a:ext cx="13498180" cy="1759456"/>
            </a:xfrm>
            <a:prstGeom prst="rect">
              <a:avLst/>
            </a:prstGeom>
            <a:noFill/>
          </p:spPr>
          <p:txBody>
            <a:bodyPr wrap="square" rtlCol="0">
              <a:spAutoFit/>
            </a:bodyPr>
            <a:lstStyle/>
            <a:p>
              <a:pPr algn="ctr">
                <a:lnSpc>
                  <a:spcPts val="13000"/>
                </a:lnSpc>
              </a:pPr>
              <a:r>
                <a:rPr lang="en-US" sz="6600" b="1" dirty="0" smtClean="0">
                  <a:solidFill>
                    <a:schemeClr val="accent2"/>
                  </a:solidFill>
                  <a:latin typeface="Lato" charset="0"/>
                  <a:ea typeface="Lato" charset="0"/>
                  <a:cs typeface="Lato" charset="0"/>
                </a:rPr>
                <a:t>JOE NATHAN</a:t>
              </a:r>
              <a:endParaRPr lang="en-US" sz="6600" b="1" dirty="0">
                <a:solidFill>
                  <a:schemeClr val="tx1">
                    <a:lumMod val="50000"/>
                    <a:lumOff val="50000"/>
                  </a:schemeClr>
                </a:solidFill>
                <a:latin typeface="Lato" charset="0"/>
                <a:ea typeface="Lato" charset="0"/>
                <a:cs typeface="Lato" charset="0"/>
              </a:endParaRPr>
            </a:p>
          </p:txBody>
        </p:sp>
      </p:grpSp>
      <p:sp>
        <p:nvSpPr>
          <p:cNvPr id="2" name="Picture Placeholder 1"/>
          <p:cNvSpPr>
            <a:spLocks noGrp="1"/>
          </p:cNvSpPr>
          <p:nvPr>
            <p:ph type="pic" sz="quarter" idx="11"/>
          </p:nvPr>
        </p:nvSpPr>
        <p:spPr/>
      </p:sp>
      <p:grpSp>
        <p:nvGrpSpPr>
          <p:cNvPr id="17" name="Group 66"/>
          <p:cNvGrpSpPr/>
          <p:nvPr/>
        </p:nvGrpSpPr>
        <p:grpSpPr>
          <a:xfrm>
            <a:off x="7858413" y="457200"/>
            <a:ext cx="8646824" cy="1346279"/>
            <a:chOff x="7837826" y="483017"/>
            <a:chExt cx="8646824" cy="1346279"/>
          </a:xfrm>
        </p:grpSpPr>
        <p:sp>
          <p:nvSpPr>
            <p:cNvPr id="18" name="TextBox 1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0823715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ppt_x"/>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กลุ่ม 43"/>
          <p:cNvGrpSpPr/>
          <p:nvPr/>
        </p:nvGrpSpPr>
        <p:grpSpPr>
          <a:xfrm>
            <a:off x="13901837" y="10058400"/>
            <a:ext cx="6019800" cy="1739896"/>
            <a:chOff x="9723437" y="4134160"/>
            <a:chExt cx="6019800" cy="1739896"/>
          </a:xfrm>
        </p:grpSpPr>
        <p:sp>
          <p:nvSpPr>
            <p:cNvPr id="82" name="TextBox 81"/>
            <p:cNvSpPr txBox="1"/>
            <p:nvPr/>
          </p:nvSpPr>
          <p:spPr>
            <a:xfrm>
              <a:off x="10256837" y="4134160"/>
              <a:ext cx="5022025" cy="646331"/>
            </a:xfrm>
            <a:prstGeom prst="rect">
              <a:avLst/>
            </a:prstGeom>
            <a:noFill/>
          </p:spPr>
          <p:txBody>
            <a:bodyPr wrap="square" rtlCol="0">
              <a:spAutoFit/>
            </a:bodyPr>
            <a:lstStyle/>
            <a:p>
              <a:pPr algn="ctr"/>
              <a:r>
                <a:rPr lang="en-US" sz="3600" b="1" dirty="0" smtClean="0">
                  <a:solidFill>
                    <a:schemeClr val="accent5"/>
                  </a:solidFill>
                  <a:latin typeface="Lato Black" charset="0"/>
                  <a:ea typeface="Lato Black" charset="0"/>
                  <a:cs typeface="Lato Black" charset="0"/>
                </a:rPr>
                <a:t>Pinky </a:t>
              </a:r>
              <a:r>
                <a:rPr lang="en-US" sz="3600" b="1" dirty="0" err="1" smtClean="0">
                  <a:solidFill>
                    <a:schemeClr val="accent5"/>
                  </a:solidFill>
                  <a:latin typeface="Lato Black" charset="0"/>
                  <a:ea typeface="Lato Black" charset="0"/>
                  <a:cs typeface="Lato Black" charset="0"/>
                </a:rPr>
                <a:t>Sovaras</a:t>
              </a:r>
              <a:endParaRPr lang="en-US" sz="3600" b="1" dirty="0" smtClean="0">
                <a:solidFill>
                  <a:schemeClr val="accent5"/>
                </a:solidFill>
                <a:latin typeface="Lato Black" charset="0"/>
                <a:ea typeface="Lato Black" charset="0"/>
                <a:cs typeface="Lato Black" charset="0"/>
              </a:endParaRPr>
            </a:p>
          </p:txBody>
        </p:sp>
        <p:sp>
          <p:nvSpPr>
            <p:cNvPr id="98"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99" name="กลุ่ม 46"/>
          <p:cNvGrpSpPr/>
          <p:nvPr/>
        </p:nvGrpSpPr>
        <p:grpSpPr>
          <a:xfrm>
            <a:off x="5913437" y="11887200"/>
            <a:ext cx="3263265" cy="744398"/>
            <a:chOff x="10896647" y="11062866"/>
            <a:chExt cx="11630719" cy="2653134"/>
          </a:xfrm>
        </p:grpSpPr>
        <p:grpSp>
          <p:nvGrpSpPr>
            <p:cNvPr id="100" name="กลุ่ม 47"/>
            <p:cNvGrpSpPr/>
            <p:nvPr/>
          </p:nvGrpSpPr>
          <p:grpSpPr>
            <a:xfrm>
              <a:off x="16925068" y="11062866"/>
              <a:ext cx="2653134" cy="2653134"/>
              <a:chOff x="16925068" y="11062866"/>
              <a:chExt cx="2653134" cy="2653134"/>
            </a:xfrm>
          </p:grpSpPr>
          <p:sp>
            <p:nvSpPr>
              <p:cNvPr id="110"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111" name="กลุ่ม 58"/>
              <p:cNvGrpSpPr/>
              <p:nvPr/>
            </p:nvGrpSpPr>
            <p:grpSpPr>
              <a:xfrm>
                <a:off x="17578542" y="11582400"/>
                <a:ext cx="1420280" cy="1487012"/>
                <a:chOff x="-2168632" y="8621241"/>
                <a:chExt cx="1833669" cy="1919824"/>
              </a:xfrm>
            </p:grpSpPr>
            <p:sp>
              <p:nvSpPr>
                <p:cNvPr id="112"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113"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101" name="กลุ่ม 48"/>
            <p:cNvGrpSpPr/>
            <p:nvPr/>
          </p:nvGrpSpPr>
          <p:grpSpPr>
            <a:xfrm>
              <a:off x="19874232" y="11062866"/>
              <a:ext cx="2653134" cy="2653134"/>
              <a:chOff x="19874232" y="11062866"/>
              <a:chExt cx="2653134" cy="2653134"/>
            </a:xfrm>
          </p:grpSpPr>
          <p:sp>
            <p:nvSpPr>
              <p:cNvPr id="108"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9"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02" name="กลุ่ม 49"/>
            <p:cNvGrpSpPr/>
            <p:nvPr/>
          </p:nvGrpSpPr>
          <p:grpSpPr>
            <a:xfrm>
              <a:off x="10896647" y="11062866"/>
              <a:ext cx="2653134" cy="2653134"/>
              <a:chOff x="10896647" y="11062866"/>
              <a:chExt cx="2653134" cy="2653134"/>
            </a:xfrm>
          </p:grpSpPr>
          <p:sp>
            <p:nvSpPr>
              <p:cNvPr id="106"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7"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03" name="กลุ่ม 50"/>
            <p:cNvGrpSpPr/>
            <p:nvPr/>
          </p:nvGrpSpPr>
          <p:grpSpPr>
            <a:xfrm>
              <a:off x="13845811" y="11062866"/>
              <a:ext cx="2653134" cy="2653134"/>
              <a:chOff x="13845811" y="11062866"/>
              <a:chExt cx="2653134" cy="2653134"/>
            </a:xfrm>
          </p:grpSpPr>
          <p:sp>
            <p:nvSpPr>
              <p:cNvPr id="104"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5"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114" name="กลุ่ม 43"/>
          <p:cNvGrpSpPr/>
          <p:nvPr/>
        </p:nvGrpSpPr>
        <p:grpSpPr>
          <a:xfrm>
            <a:off x="4681637" y="10058400"/>
            <a:ext cx="6019800" cy="1739896"/>
            <a:chOff x="9723437" y="4134160"/>
            <a:chExt cx="6019800" cy="1739896"/>
          </a:xfrm>
        </p:grpSpPr>
        <p:sp>
          <p:nvSpPr>
            <p:cNvPr id="115" name="TextBox 114"/>
            <p:cNvSpPr txBox="1"/>
            <p:nvPr/>
          </p:nvSpPr>
          <p:spPr>
            <a:xfrm>
              <a:off x="10256837" y="4134160"/>
              <a:ext cx="5022025" cy="646331"/>
            </a:xfrm>
            <a:prstGeom prst="rect">
              <a:avLst/>
            </a:prstGeom>
            <a:noFill/>
          </p:spPr>
          <p:txBody>
            <a:bodyPr wrap="square" rtlCol="0">
              <a:spAutoFit/>
            </a:bodyPr>
            <a:lstStyle/>
            <a:p>
              <a:pPr algn="ctr"/>
              <a:r>
                <a:rPr lang="en-US" sz="3600" b="1" dirty="0" err="1" smtClean="0">
                  <a:solidFill>
                    <a:schemeClr val="accent5"/>
                  </a:solidFill>
                  <a:latin typeface="Lato Black" charset="0"/>
                  <a:ea typeface="Lato Black" charset="0"/>
                  <a:cs typeface="Lato Black" charset="0"/>
                </a:rPr>
                <a:t>Areeya</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Notavas</a:t>
              </a:r>
              <a:endParaRPr lang="en-US" sz="3600" b="1" dirty="0" smtClean="0">
                <a:solidFill>
                  <a:schemeClr val="accent5"/>
                </a:solidFill>
                <a:latin typeface="Lato Black" charset="0"/>
                <a:ea typeface="Lato Black" charset="0"/>
                <a:cs typeface="Lato Black" charset="0"/>
              </a:endParaRPr>
            </a:p>
          </p:txBody>
        </p:sp>
        <p:sp>
          <p:nvSpPr>
            <p:cNvPr id="116" name="Title 20"/>
            <p:cNvSpPr txBox="1">
              <a:spLocks/>
            </p:cNvSpPr>
            <p:nvPr/>
          </p:nvSpPr>
          <p:spPr bwMode="auto">
            <a:xfrm>
              <a:off x="9723437" y="4667560"/>
              <a:ext cx="60198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17" name="กลุ่ม 46"/>
          <p:cNvGrpSpPr/>
          <p:nvPr/>
        </p:nvGrpSpPr>
        <p:grpSpPr>
          <a:xfrm>
            <a:off x="15362237" y="11887200"/>
            <a:ext cx="3263265" cy="744398"/>
            <a:chOff x="10896647" y="11062866"/>
            <a:chExt cx="11630719" cy="2653134"/>
          </a:xfrm>
        </p:grpSpPr>
        <p:grpSp>
          <p:nvGrpSpPr>
            <p:cNvPr id="118" name="กลุ่ม 47"/>
            <p:cNvGrpSpPr/>
            <p:nvPr/>
          </p:nvGrpSpPr>
          <p:grpSpPr>
            <a:xfrm>
              <a:off x="16925068" y="11062866"/>
              <a:ext cx="2653134" cy="2653134"/>
              <a:chOff x="16925068" y="11062866"/>
              <a:chExt cx="2653134" cy="2653134"/>
            </a:xfrm>
          </p:grpSpPr>
          <p:sp>
            <p:nvSpPr>
              <p:cNvPr id="128"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129" name="กลุ่ม 58"/>
              <p:cNvGrpSpPr/>
              <p:nvPr/>
            </p:nvGrpSpPr>
            <p:grpSpPr>
              <a:xfrm>
                <a:off x="17578542" y="11582400"/>
                <a:ext cx="1420280" cy="1487012"/>
                <a:chOff x="-2168632" y="8621241"/>
                <a:chExt cx="1833669" cy="1919824"/>
              </a:xfrm>
            </p:grpSpPr>
            <p:sp>
              <p:nvSpPr>
                <p:cNvPr id="130"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131"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119" name="กลุ่ม 48"/>
            <p:cNvGrpSpPr/>
            <p:nvPr/>
          </p:nvGrpSpPr>
          <p:grpSpPr>
            <a:xfrm>
              <a:off x="19874232" y="11062866"/>
              <a:ext cx="2653134" cy="2653134"/>
              <a:chOff x="19874232" y="11062866"/>
              <a:chExt cx="2653134" cy="2653134"/>
            </a:xfrm>
          </p:grpSpPr>
          <p:sp>
            <p:nvSpPr>
              <p:cNvPr id="126"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7"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20" name="กลุ่ม 49"/>
            <p:cNvGrpSpPr/>
            <p:nvPr/>
          </p:nvGrpSpPr>
          <p:grpSpPr>
            <a:xfrm>
              <a:off x="10896647" y="11062866"/>
              <a:ext cx="2653134" cy="2653134"/>
              <a:chOff x="10896647" y="11062866"/>
              <a:chExt cx="2653134" cy="2653134"/>
            </a:xfrm>
          </p:grpSpPr>
          <p:sp>
            <p:nvSpPr>
              <p:cNvPr id="124"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5"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121" name="กลุ่ม 50"/>
            <p:cNvGrpSpPr/>
            <p:nvPr/>
          </p:nvGrpSpPr>
          <p:grpSpPr>
            <a:xfrm>
              <a:off x="13845811" y="11062866"/>
              <a:ext cx="2653134" cy="2653134"/>
              <a:chOff x="13845811" y="11062866"/>
              <a:chExt cx="2653134" cy="2653134"/>
            </a:xfrm>
          </p:grpSpPr>
          <p:sp>
            <p:nvSpPr>
              <p:cNvPr id="122"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3"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grpSp>
        <p:nvGrpSpPr>
          <p:cNvPr id="44" name="Group 66"/>
          <p:cNvGrpSpPr/>
          <p:nvPr/>
        </p:nvGrpSpPr>
        <p:grpSpPr>
          <a:xfrm>
            <a:off x="7858413" y="457200"/>
            <a:ext cx="8646824" cy="1346279"/>
            <a:chOff x="7837826" y="483017"/>
            <a:chExt cx="8646824" cy="1346279"/>
          </a:xfrm>
        </p:grpSpPr>
        <p:sp>
          <p:nvSpPr>
            <p:cNvPr id="45" name="TextBox 4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51546756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กลุ่ม 22"/>
          <p:cNvGrpSpPr/>
          <p:nvPr/>
        </p:nvGrpSpPr>
        <p:grpSpPr>
          <a:xfrm>
            <a:off x="2127725" y="10820400"/>
            <a:ext cx="20016312" cy="1765009"/>
            <a:chOff x="1353313" y="3622259"/>
            <a:chExt cx="20016312" cy="1765009"/>
          </a:xfrm>
        </p:grpSpPr>
        <p:sp>
          <p:nvSpPr>
            <p:cNvPr id="55" name="Title 20"/>
            <p:cNvSpPr txBox="1">
              <a:spLocks/>
            </p:cNvSpPr>
            <p:nvPr/>
          </p:nvSpPr>
          <p:spPr bwMode="auto">
            <a:xfrm>
              <a:off x="1353313" y="4180772"/>
              <a:ext cx="2001631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6" name="TextBox 55"/>
            <p:cNvSpPr txBox="1"/>
            <p:nvPr/>
          </p:nvSpPr>
          <p:spPr>
            <a:xfrm>
              <a:off x="1468850" y="3622259"/>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Information</a:t>
              </a:r>
            </a:p>
          </p:txBody>
        </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4"/>
          </p:nvPr>
        </p:nvSpPr>
        <p:spPr/>
      </p:sp>
      <p:grpSp>
        <p:nvGrpSpPr>
          <p:cNvPr id="12" name="Group 66"/>
          <p:cNvGrpSpPr/>
          <p:nvPr/>
        </p:nvGrpSpPr>
        <p:grpSpPr>
          <a:xfrm>
            <a:off x="7858413" y="457200"/>
            <a:ext cx="8646824" cy="1346279"/>
            <a:chOff x="7837826" y="483017"/>
            <a:chExt cx="8646824" cy="1346279"/>
          </a:xfrm>
        </p:grpSpPr>
        <p:sp>
          <p:nvSpPr>
            <p:cNvPr id="13" name="TextBox 1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8991177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750" fill="hold"/>
                                        <p:tgtEl>
                                          <p:spTgt spid="53"/>
                                        </p:tgtEl>
                                        <p:attrNameLst>
                                          <p:attrName>ppt_x</p:attrName>
                                        </p:attrNameLst>
                                      </p:cBhvr>
                                      <p:tavLst>
                                        <p:tav tm="0">
                                          <p:val>
                                            <p:strVal val="#ppt_x"/>
                                          </p:val>
                                        </p:tav>
                                        <p:tav tm="100000">
                                          <p:val>
                                            <p:strVal val="#ppt_x"/>
                                          </p:val>
                                        </p:tav>
                                      </p:tavLst>
                                    </p:anim>
                                    <p:anim calcmode="lin" valueType="num">
                                      <p:cBhvr additive="base">
                                        <p:cTn id="8" dur="75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0421113" y="3124200"/>
            <a:ext cx="11341924" cy="3922931"/>
            <a:chOff x="10256836" y="3276600"/>
            <a:chExt cx="11341924" cy="3922931"/>
          </a:xfrm>
        </p:grpSpPr>
        <p:sp>
          <p:nvSpPr>
            <p:cNvPr id="19" name="Title 20"/>
            <p:cNvSpPr txBox="1">
              <a:spLocks/>
            </p:cNvSpPr>
            <p:nvPr/>
          </p:nvSpPr>
          <p:spPr bwMode="auto">
            <a:xfrm>
              <a:off x="10256836" y="4042172"/>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0" name="กลุ่ม 46"/>
            <p:cNvGrpSpPr/>
            <p:nvPr/>
          </p:nvGrpSpPr>
          <p:grpSpPr>
            <a:xfrm>
              <a:off x="10346372" y="6455133"/>
              <a:ext cx="3263265" cy="744398"/>
              <a:chOff x="10896647" y="11062866"/>
              <a:chExt cx="11630719" cy="2653134"/>
            </a:xfrm>
          </p:grpSpPr>
          <p:grpSp>
            <p:nvGrpSpPr>
              <p:cNvPr id="21" name="กลุ่ม 47"/>
              <p:cNvGrpSpPr/>
              <p:nvPr/>
            </p:nvGrpSpPr>
            <p:grpSpPr>
              <a:xfrm>
                <a:off x="16925068" y="11062866"/>
                <a:ext cx="2653134" cy="2653134"/>
                <a:chOff x="16925068" y="11062866"/>
                <a:chExt cx="2653134" cy="2653134"/>
              </a:xfrm>
            </p:grpSpPr>
            <p:sp>
              <p:nvSpPr>
                <p:cNvPr id="31"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32" name="กลุ่ม 58"/>
                <p:cNvGrpSpPr/>
                <p:nvPr/>
              </p:nvGrpSpPr>
              <p:grpSpPr>
                <a:xfrm>
                  <a:off x="17578542" y="11582400"/>
                  <a:ext cx="1420280" cy="1487012"/>
                  <a:chOff x="-2168632" y="8621241"/>
                  <a:chExt cx="1833669" cy="1919824"/>
                </a:xfrm>
              </p:grpSpPr>
              <p:sp>
                <p:nvSpPr>
                  <p:cNvPr id="33"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34"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22" name="กลุ่ม 48"/>
              <p:cNvGrpSpPr/>
              <p:nvPr/>
            </p:nvGrpSpPr>
            <p:grpSpPr>
              <a:xfrm>
                <a:off x="19874232" y="11062866"/>
                <a:ext cx="2653134" cy="2653134"/>
                <a:chOff x="19874232" y="11062866"/>
                <a:chExt cx="2653134" cy="2653134"/>
              </a:xfrm>
            </p:grpSpPr>
            <p:sp>
              <p:nvSpPr>
                <p:cNvPr id="29"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0"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3" name="กลุ่ม 49"/>
              <p:cNvGrpSpPr/>
              <p:nvPr/>
            </p:nvGrpSpPr>
            <p:grpSpPr>
              <a:xfrm>
                <a:off x="10896647" y="11062866"/>
                <a:ext cx="2653134" cy="2653134"/>
                <a:chOff x="10896647" y="11062866"/>
                <a:chExt cx="2653134" cy="2653134"/>
              </a:xfrm>
            </p:grpSpPr>
            <p:sp>
              <p:nvSpPr>
                <p:cNvPr id="2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8"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4" name="กลุ่ม 50"/>
              <p:cNvGrpSpPr/>
              <p:nvPr/>
            </p:nvGrpSpPr>
            <p:grpSpPr>
              <a:xfrm>
                <a:off x="13845811" y="11062866"/>
                <a:ext cx="2653134" cy="2653134"/>
                <a:chOff x="13845811" y="11062866"/>
                <a:chExt cx="2653134" cy="2653134"/>
              </a:xfrm>
            </p:grpSpPr>
            <p:sp>
              <p:nvSpPr>
                <p:cNvPr id="2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35" name="TextBox 34"/>
            <p:cNvSpPr txBox="1"/>
            <p:nvPr/>
          </p:nvSpPr>
          <p:spPr>
            <a:xfrm>
              <a:off x="10370637" y="3276600"/>
              <a:ext cx="10782800" cy="646331"/>
            </a:xfrm>
            <a:prstGeom prst="rect">
              <a:avLst/>
            </a:prstGeom>
            <a:noFill/>
          </p:spPr>
          <p:txBody>
            <a:bodyPr wrap="square" rtlCol="0">
              <a:spAutoFit/>
            </a:bodyPr>
            <a:lstStyle/>
            <a:p>
              <a:r>
                <a:rPr lang="en-US" sz="3600" b="1" dirty="0" err="1" smtClean="0">
                  <a:solidFill>
                    <a:schemeClr val="accent5"/>
                  </a:solidFill>
                  <a:latin typeface="Lato Black" charset="0"/>
                  <a:ea typeface="Lato Black" charset="0"/>
                  <a:cs typeface="Lato Black" charset="0"/>
                </a:rPr>
                <a:t>Areeya</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Notava</a:t>
              </a:r>
              <a:endParaRPr lang="en-US" sz="3600" b="1" dirty="0" smtClean="0">
                <a:solidFill>
                  <a:schemeClr val="accent5"/>
                </a:solidFill>
                <a:latin typeface="Lato Black" charset="0"/>
                <a:ea typeface="Lato Black" charset="0"/>
                <a:cs typeface="Lato Black" charset="0"/>
              </a:endParaRPr>
            </a:p>
          </p:txBody>
        </p:sp>
      </p:grpSp>
      <p:grpSp>
        <p:nvGrpSpPr>
          <p:cNvPr id="37" name="Group 36"/>
          <p:cNvGrpSpPr/>
          <p:nvPr/>
        </p:nvGrpSpPr>
        <p:grpSpPr>
          <a:xfrm>
            <a:off x="10370637" y="8040469"/>
            <a:ext cx="11341924" cy="3922931"/>
            <a:chOff x="10256836" y="3276600"/>
            <a:chExt cx="11341924" cy="3922931"/>
          </a:xfrm>
        </p:grpSpPr>
        <p:sp>
          <p:nvSpPr>
            <p:cNvPr id="38" name="Title 20"/>
            <p:cNvSpPr txBox="1">
              <a:spLocks/>
            </p:cNvSpPr>
            <p:nvPr/>
          </p:nvSpPr>
          <p:spPr bwMode="auto">
            <a:xfrm>
              <a:off x="10256836" y="4042172"/>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9" name="กลุ่ม 46"/>
            <p:cNvGrpSpPr/>
            <p:nvPr/>
          </p:nvGrpSpPr>
          <p:grpSpPr>
            <a:xfrm>
              <a:off x="10346372" y="6455133"/>
              <a:ext cx="3263265" cy="744398"/>
              <a:chOff x="10896647" y="11062866"/>
              <a:chExt cx="11630719" cy="2653134"/>
            </a:xfrm>
          </p:grpSpPr>
          <p:grpSp>
            <p:nvGrpSpPr>
              <p:cNvPr id="41" name="กลุ่ม 47"/>
              <p:cNvGrpSpPr/>
              <p:nvPr/>
            </p:nvGrpSpPr>
            <p:grpSpPr>
              <a:xfrm>
                <a:off x="16925068" y="11062866"/>
                <a:ext cx="2653134" cy="2653134"/>
                <a:chOff x="16925068" y="11062866"/>
                <a:chExt cx="2653134" cy="2653134"/>
              </a:xfrm>
            </p:grpSpPr>
            <p:sp>
              <p:nvSpPr>
                <p:cNvPr id="58"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59" name="กลุ่ม 58"/>
                <p:cNvGrpSpPr/>
                <p:nvPr/>
              </p:nvGrpSpPr>
              <p:grpSpPr>
                <a:xfrm>
                  <a:off x="17578542" y="11582400"/>
                  <a:ext cx="1420280" cy="1487012"/>
                  <a:chOff x="-2168632" y="8621241"/>
                  <a:chExt cx="1833669" cy="1919824"/>
                </a:xfrm>
              </p:grpSpPr>
              <p:sp>
                <p:nvSpPr>
                  <p:cNvPr id="60"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61"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42" name="กลุ่ม 48"/>
              <p:cNvGrpSpPr/>
              <p:nvPr/>
            </p:nvGrpSpPr>
            <p:grpSpPr>
              <a:xfrm>
                <a:off x="19874232" y="11062866"/>
                <a:ext cx="2653134" cy="2653134"/>
                <a:chOff x="19874232" y="11062866"/>
                <a:chExt cx="2653134" cy="2653134"/>
              </a:xfrm>
            </p:grpSpPr>
            <p:sp>
              <p:nvSpPr>
                <p:cNvPr id="52"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7"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3" name="กลุ่ม 49"/>
              <p:cNvGrpSpPr/>
              <p:nvPr/>
            </p:nvGrpSpPr>
            <p:grpSpPr>
              <a:xfrm>
                <a:off x="10896647" y="11062866"/>
                <a:ext cx="2653134" cy="2653134"/>
                <a:chOff x="10896647" y="11062866"/>
                <a:chExt cx="2653134" cy="2653134"/>
              </a:xfrm>
            </p:grpSpPr>
            <p:sp>
              <p:nvSpPr>
                <p:cNvPr id="47"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1"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44" name="กลุ่ม 50"/>
              <p:cNvGrpSpPr/>
              <p:nvPr/>
            </p:nvGrpSpPr>
            <p:grpSpPr>
              <a:xfrm>
                <a:off x="13845811" y="11062866"/>
                <a:ext cx="2653134" cy="2653134"/>
                <a:chOff x="13845811" y="11062866"/>
                <a:chExt cx="2653134" cy="2653134"/>
              </a:xfrm>
            </p:grpSpPr>
            <p:sp>
              <p:nvSpPr>
                <p:cNvPr id="45"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6"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0" name="TextBox 39"/>
            <p:cNvSpPr txBox="1"/>
            <p:nvPr/>
          </p:nvSpPr>
          <p:spPr>
            <a:xfrm>
              <a:off x="10370637" y="3276600"/>
              <a:ext cx="10782800" cy="646331"/>
            </a:xfrm>
            <a:prstGeom prst="rect">
              <a:avLst/>
            </a:prstGeom>
            <a:noFill/>
          </p:spPr>
          <p:txBody>
            <a:bodyPr wrap="square" rtlCol="0">
              <a:spAutoFit/>
            </a:bodyPr>
            <a:lstStyle/>
            <a:p>
              <a:r>
                <a:rPr lang="en-US" sz="3600" b="1" dirty="0" err="1" smtClean="0">
                  <a:solidFill>
                    <a:schemeClr val="accent5"/>
                  </a:solidFill>
                  <a:latin typeface="Lato Black" charset="0"/>
                  <a:ea typeface="Lato Black" charset="0"/>
                  <a:cs typeface="Lato Black" charset="0"/>
                </a:rPr>
                <a:t>Fandee</a:t>
              </a:r>
              <a:r>
                <a:rPr lang="en-US" sz="3600" b="1" dirty="0" smtClean="0">
                  <a:solidFill>
                    <a:schemeClr val="accent5"/>
                  </a:solidFill>
                  <a:latin typeface="Lato Black" charset="0"/>
                  <a:ea typeface="Lato Black" charset="0"/>
                  <a:cs typeface="Lato Black" charset="0"/>
                </a:rPr>
                <a:t> </a:t>
              </a:r>
              <a:r>
                <a:rPr lang="en-US" sz="3600" b="1" dirty="0" err="1" smtClean="0">
                  <a:solidFill>
                    <a:schemeClr val="accent5"/>
                  </a:solidFill>
                  <a:latin typeface="Lato Black" charset="0"/>
                  <a:ea typeface="Lato Black" charset="0"/>
                  <a:cs typeface="Lato Black" charset="0"/>
                </a:rPr>
                <a:t>Halati</a:t>
              </a:r>
              <a:endParaRPr lang="en-US" sz="3600" b="1" dirty="0" smtClean="0">
                <a:solidFill>
                  <a:schemeClr val="accent5"/>
                </a:solidFill>
                <a:latin typeface="Lato Black" charset="0"/>
                <a:ea typeface="Lato Black" charset="0"/>
                <a:cs typeface="Lato Black" charset="0"/>
              </a:endParaRPr>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grpSp>
        <p:nvGrpSpPr>
          <p:cNvPr id="53" name="Group 66"/>
          <p:cNvGrpSpPr/>
          <p:nvPr/>
        </p:nvGrpSpPr>
        <p:grpSpPr>
          <a:xfrm>
            <a:off x="7858413" y="457200"/>
            <a:ext cx="8646824" cy="1346279"/>
            <a:chOff x="7837826" y="483017"/>
            <a:chExt cx="8646824" cy="1346279"/>
          </a:xfrm>
        </p:grpSpPr>
        <p:sp>
          <p:nvSpPr>
            <p:cNvPr id="54" name="TextBox 5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5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83590233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ppt_x"/>
                                          </p:val>
                                        </p:tav>
                                        <p:tav tm="100000">
                                          <p:val>
                                            <p:strVal val="#ppt_x"/>
                                          </p:val>
                                        </p:tav>
                                      </p:tavLst>
                                    </p:anim>
                                    <p:anim calcmode="lin" valueType="num">
                                      <p:cBhvr additive="base">
                                        <p:cTn id="12" dur="75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กลุ่ม 3"/>
          <p:cNvGrpSpPr/>
          <p:nvPr/>
        </p:nvGrpSpPr>
        <p:grpSpPr>
          <a:xfrm>
            <a:off x="15438437" y="9058345"/>
            <a:ext cx="8077200" cy="3063219"/>
            <a:chOff x="11919624" y="4355840"/>
            <a:chExt cx="8077200" cy="3063219"/>
          </a:xfrm>
        </p:grpSpPr>
        <p:sp>
          <p:nvSpPr>
            <p:cNvPr id="24"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5" name="TextBox 24"/>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6"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5370338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1" y="-1"/>
            <a:ext cx="12168236" cy="13716001"/>
          </a:xfrm>
        </p:spPr>
      </p:sp>
      <p:grpSp>
        <p:nvGrpSpPr>
          <p:cNvPr id="3" name="กลุ่ม 33"/>
          <p:cNvGrpSpPr/>
          <p:nvPr/>
        </p:nvGrpSpPr>
        <p:grpSpPr>
          <a:xfrm>
            <a:off x="14524037" y="7467600"/>
            <a:ext cx="7696200" cy="1329558"/>
            <a:chOff x="1084743" y="20942"/>
            <a:chExt cx="7696200" cy="1329558"/>
          </a:xfrm>
        </p:grpSpPr>
        <p:sp>
          <p:nvSpPr>
            <p:cNvPr id="4" name="TextBox 3"/>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 name="กลุ่ม 35"/>
            <p:cNvGrpSpPr/>
            <p:nvPr/>
          </p:nvGrpSpPr>
          <p:grpSpPr>
            <a:xfrm>
              <a:off x="1084743" y="222069"/>
              <a:ext cx="927304" cy="927304"/>
              <a:chOff x="1095022" y="-1242008"/>
              <a:chExt cx="1371600" cy="1371600"/>
            </a:xfrm>
          </p:grpSpPr>
          <p:sp>
            <p:nvSpPr>
              <p:cNvPr id="6"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 name="กลุ่ม 38"/>
          <p:cNvGrpSpPr/>
          <p:nvPr/>
        </p:nvGrpSpPr>
        <p:grpSpPr>
          <a:xfrm>
            <a:off x="14515566" y="8858986"/>
            <a:ext cx="7704671" cy="1329558"/>
            <a:chOff x="1084743" y="20942"/>
            <a:chExt cx="7704671" cy="1329558"/>
          </a:xfrm>
        </p:grpSpPr>
        <p:sp>
          <p:nvSpPr>
            <p:cNvPr id="9" name="TextBox 8"/>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0" name="กลุ่ม 40"/>
            <p:cNvGrpSpPr/>
            <p:nvPr/>
          </p:nvGrpSpPr>
          <p:grpSpPr>
            <a:xfrm>
              <a:off x="1084743" y="222069"/>
              <a:ext cx="927304" cy="927304"/>
              <a:chOff x="1095022" y="-1242008"/>
              <a:chExt cx="1371600" cy="1371600"/>
            </a:xfrm>
          </p:grpSpPr>
          <p:sp>
            <p:nvSpPr>
              <p:cNvPr id="11"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3" name="กลุ่ม 43"/>
          <p:cNvGrpSpPr/>
          <p:nvPr/>
        </p:nvGrpSpPr>
        <p:grpSpPr>
          <a:xfrm>
            <a:off x="14532508" y="10244958"/>
            <a:ext cx="7687729" cy="1329558"/>
            <a:chOff x="1084743" y="20942"/>
            <a:chExt cx="7687729" cy="1329558"/>
          </a:xfrm>
        </p:grpSpPr>
        <p:sp>
          <p:nvSpPr>
            <p:cNvPr id="14" name="TextBox 13"/>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5" name="กลุ่ม 45"/>
            <p:cNvGrpSpPr/>
            <p:nvPr/>
          </p:nvGrpSpPr>
          <p:grpSpPr>
            <a:xfrm>
              <a:off x="1084743" y="222069"/>
              <a:ext cx="927304" cy="927304"/>
              <a:chOff x="1095022" y="-1242008"/>
              <a:chExt cx="1371600" cy="1371600"/>
            </a:xfrm>
          </p:grpSpPr>
          <p:sp>
            <p:nvSpPr>
              <p:cNvPr id="16"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7" name="Freeform 16"/>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8" name="Group 17"/>
          <p:cNvGrpSpPr/>
          <p:nvPr/>
        </p:nvGrpSpPr>
        <p:grpSpPr>
          <a:xfrm>
            <a:off x="14496289" y="2514600"/>
            <a:ext cx="7913784" cy="4122241"/>
            <a:chOff x="1809653" y="5250359"/>
            <a:chExt cx="7913784" cy="4122241"/>
          </a:xfrm>
        </p:grpSpPr>
        <p:grpSp>
          <p:nvGrpSpPr>
            <p:cNvPr id="19" name="กลุ่ม 22"/>
            <p:cNvGrpSpPr/>
            <p:nvPr/>
          </p:nvGrpSpPr>
          <p:grpSpPr>
            <a:xfrm>
              <a:off x="2332037" y="5250359"/>
              <a:ext cx="7391400" cy="4048863"/>
              <a:chOff x="2706015" y="2691138"/>
              <a:chExt cx="10093272" cy="4048863"/>
            </a:xfrm>
          </p:grpSpPr>
          <p:sp>
            <p:nvSpPr>
              <p:cNvPr id="21"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2" name="TextBox 21"/>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20" name="Rectangle 19"/>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Tree>
    <p:extLst>
      <p:ext uri="{BB962C8B-B14F-4D97-AF65-F5344CB8AC3E}">
        <p14:creationId xmlns:p14="http://schemas.microsoft.com/office/powerpoint/2010/main" val="29972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กลุ่ม 33"/>
          <p:cNvGrpSpPr/>
          <p:nvPr/>
        </p:nvGrpSpPr>
        <p:grpSpPr>
          <a:xfrm>
            <a:off x="15770985" y="8008884"/>
            <a:ext cx="7696200" cy="1329558"/>
            <a:chOff x="1084743" y="20942"/>
            <a:chExt cx="7696200" cy="1329558"/>
          </a:xfrm>
        </p:grpSpPr>
        <p:sp>
          <p:nvSpPr>
            <p:cNvPr id="42" name="TextBox 41"/>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3" name="กลุ่ม 35"/>
            <p:cNvGrpSpPr/>
            <p:nvPr/>
          </p:nvGrpSpPr>
          <p:grpSpPr>
            <a:xfrm>
              <a:off x="1084743" y="222069"/>
              <a:ext cx="927304" cy="927304"/>
              <a:chOff x="1095022" y="-1242008"/>
              <a:chExt cx="1371600" cy="1371600"/>
            </a:xfrm>
          </p:grpSpPr>
          <p:sp>
            <p:nvSpPr>
              <p:cNvPr id="44"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5"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6" name="กลุ่ม 38"/>
          <p:cNvGrpSpPr/>
          <p:nvPr/>
        </p:nvGrpSpPr>
        <p:grpSpPr>
          <a:xfrm>
            <a:off x="15762514" y="9400270"/>
            <a:ext cx="7704671" cy="1329558"/>
            <a:chOff x="1084743" y="20942"/>
            <a:chExt cx="7704671" cy="1329558"/>
          </a:xfrm>
        </p:grpSpPr>
        <p:sp>
          <p:nvSpPr>
            <p:cNvPr id="47" name="TextBox 46"/>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8" name="กลุ่ม 40"/>
            <p:cNvGrpSpPr/>
            <p:nvPr/>
          </p:nvGrpSpPr>
          <p:grpSpPr>
            <a:xfrm>
              <a:off x="1084743" y="222069"/>
              <a:ext cx="927304" cy="927304"/>
              <a:chOff x="1095022" y="-1242008"/>
              <a:chExt cx="1371600" cy="1371600"/>
            </a:xfrm>
          </p:grpSpPr>
          <p:sp>
            <p:nvSpPr>
              <p:cNvPr id="49"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0"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1" name="กลุ่ม 43"/>
          <p:cNvGrpSpPr/>
          <p:nvPr/>
        </p:nvGrpSpPr>
        <p:grpSpPr>
          <a:xfrm>
            <a:off x="15779456" y="10786242"/>
            <a:ext cx="7687729" cy="1329558"/>
            <a:chOff x="1084743" y="20942"/>
            <a:chExt cx="7687729" cy="1329558"/>
          </a:xfrm>
        </p:grpSpPr>
        <p:sp>
          <p:nvSpPr>
            <p:cNvPr id="52" name="TextBox 51"/>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3" name="กลุ่ม 45"/>
            <p:cNvGrpSpPr/>
            <p:nvPr/>
          </p:nvGrpSpPr>
          <p:grpSpPr>
            <a:xfrm>
              <a:off x="1084743" y="222069"/>
              <a:ext cx="927304" cy="927304"/>
              <a:chOff x="1095022" y="-1242008"/>
              <a:chExt cx="1371600" cy="1371600"/>
            </a:xfrm>
          </p:grpSpPr>
          <p:sp>
            <p:nvSpPr>
              <p:cNvPr id="54"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5" name="Freeform 54"/>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6" name="Group 55"/>
          <p:cNvGrpSpPr/>
          <p:nvPr/>
        </p:nvGrpSpPr>
        <p:grpSpPr>
          <a:xfrm>
            <a:off x="15743237" y="3055884"/>
            <a:ext cx="7913784" cy="4122241"/>
            <a:chOff x="1809653" y="5250359"/>
            <a:chExt cx="7913784" cy="4122241"/>
          </a:xfrm>
        </p:grpSpPr>
        <p:grpSp>
          <p:nvGrpSpPr>
            <p:cNvPr id="57" name="กลุ่ม 22"/>
            <p:cNvGrpSpPr/>
            <p:nvPr/>
          </p:nvGrpSpPr>
          <p:grpSpPr>
            <a:xfrm>
              <a:off x="2332037" y="5250359"/>
              <a:ext cx="7391400" cy="4048863"/>
              <a:chOff x="2706015" y="2691138"/>
              <a:chExt cx="10093272" cy="4048863"/>
            </a:xfrm>
          </p:grpSpPr>
          <p:sp>
            <p:nvSpPr>
              <p:cNvPr id="59"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0" name="TextBox 59"/>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58" name="Rectangle 57"/>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6"/>
          </p:nvPr>
        </p:nvSpPr>
        <p:spPr/>
      </p:sp>
      <p:grpSp>
        <p:nvGrpSpPr>
          <p:cNvPr id="27" name="Group 66"/>
          <p:cNvGrpSpPr/>
          <p:nvPr/>
        </p:nvGrpSpPr>
        <p:grpSpPr>
          <a:xfrm>
            <a:off x="7858413" y="457200"/>
            <a:ext cx="8646824" cy="1346279"/>
            <a:chOff x="7837826" y="483017"/>
            <a:chExt cx="8646824" cy="1346279"/>
          </a:xfrm>
        </p:grpSpPr>
        <p:sp>
          <p:nvSpPr>
            <p:cNvPr id="28" name="TextBox 2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5325952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ppt_x"/>
                                          </p:val>
                                        </p:tav>
                                        <p:tav tm="100000">
                                          <p:val>
                                            <p:strVal val="#ppt_x"/>
                                          </p:val>
                                        </p:tav>
                                      </p:tavLst>
                                    </p:anim>
                                    <p:anim calcmode="lin" valueType="num">
                                      <p:cBhvr additive="base">
                                        <p:cTn id="20"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กลุ่ม 3"/>
          <p:cNvGrpSpPr/>
          <p:nvPr/>
        </p:nvGrpSpPr>
        <p:grpSpPr>
          <a:xfrm>
            <a:off x="13076237" y="2930624"/>
            <a:ext cx="8077588" cy="2936776"/>
            <a:chOff x="11846835" y="4925348"/>
            <a:chExt cx="8077588" cy="2936776"/>
          </a:xfrm>
        </p:grpSpPr>
        <p:sp>
          <p:nvSpPr>
            <p:cNvPr id="33" name="Title 20"/>
            <p:cNvSpPr txBox="1">
              <a:spLocks/>
            </p:cNvSpPr>
            <p:nvPr/>
          </p:nvSpPr>
          <p:spPr bwMode="auto">
            <a:xfrm>
              <a:off x="12161836" y="5462320"/>
              <a:ext cx="7762587"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4" name="TextBox 33"/>
            <p:cNvSpPr txBox="1"/>
            <p:nvPr/>
          </p:nvSpPr>
          <p:spPr>
            <a:xfrm>
              <a:off x="12238037" y="4925348"/>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5" name="Rectangle 35"/>
            <p:cNvSpPr/>
            <p:nvPr/>
          </p:nvSpPr>
          <p:spPr>
            <a:xfrm rot="16200000">
              <a:off x="10466094" y="6339999"/>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1"/>
          </p:nvPr>
        </p:nvSpPr>
        <p:spPr/>
      </p:sp>
      <p:sp>
        <p:nvSpPr>
          <p:cNvPr id="3" name="Picture Placeholder 2"/>
          <p:cNvSpPr>
            <a:spLocks noGrp="1"/>
          </p:cNvSpPr>
          <p:nvPr>
            <p:ph type="pic" sz="quarter" idx="22"/>
          </p:nvPr>
        </p:nvSpPr>
        <p:spPr/>
      </p:sp>
      <p:grpSp>
        <p:nvGrpSpPr>
          <p:cNvPr id="8" name="Group 66"/>
          <p:cNvGrpSpPr/>
          <p:nvPr/>
        </p:nvGrpSpPr>
        <p:grpSpPr>
          <a:xfrm>
            <a:off x="7858413" y="457200"/>
            <a:ext cx="8646824" cy="1346279"/>
            <a:chOff x="7837826" y="483017"/>
            <a:chExt cx="8646824" cy="1346279"/>
          </a:xfrm>
        </p:grpSpPr>
        <p:sp>
          <p:nvSpPr>
            <p:cNvPr id="9" name="TextBox 8"/>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0"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4257360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กลุ่ม 3"/>
          <p:cNvGrpSpPr/>
          <p:nvPr/>
        </p:nvGrpSpPr>
        <p:grpSpPr>
          <a:xfrm>
            <a:off x="15438437" y="9448800"/>
            <a:ext cx="8077200" cy="3063219"/>
            <a:chOff x="11919624" y="4355840"/>
            <a:chExt cx="8077200" cy="3063219"/>
          </a:xfrm>
        </p:grpSpPr>
        <p:sp>
          <p:nvSpPr>
            <p:cNvPr id="22"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3" name="TextBox 22"/>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4"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1"/>
          </p:nvPr>
        </p:nvSpPr>
        <p:spPr/>
      </p:sp>
      <p:sp>
        <p:nvSpPr>
          <p:cNvPr id="3" name="Picture Placeholder 2"/>
          <p:cNvSpPr>
            <a:spLocks noGrp="1"/>
          </p:cNvSpPr>
          <p:nvPr>
            <p:ph type="pic" sz="quarter" idx="16"/>
          </p:nvPr>
        </p:nvSpPr>
        <p:spPr/>
      </p:sp>
      <p:sp>
        <p:nvSpPr>
          <p:cNvPr id="4" name="Picture Placeholder 3"/>
          <p:cNvSpPr>
            <a:spLocks noGrp="1"/>
          </p:cNvSpPr>
          <p:nvPr>
            <p:ph type="pic" sz="quarter" idx="22"/>
          </p:nvPr>
        </p:nvSpPr>
        <p:spPr/>
      </p:sp>
      <p:grpSp>
        <p:nvGrpSpPr>
          <p:cNvPr id="9" name="Group 66"/>
          <p:cNvGrpSpPr/>
          <p:nvPr/>
        </p:nvGrpSpPr>
        <p:grpSpPr>
          <a:xfrm>
            <a:off x="7858413" y="457200"/>
            <a:ext cx="8646824" cy="1346279"/>
            <a:chOff x="7837826" y="483017"/>
            <a:chExt cx="8646824" cy="1346279"/>
          </a:xfrm>
        </p:grpSpPr>
        <p:sp>
          <p:nvSpPr>
            <p:cNvPr id="10" name="TextBox 9"/>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1"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363983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6505237" y="6324600"/>
            <a:ext cx="3085996" cy="2514600"/>
            <a:chOff x="5348184" y="5657146"/>
            <a:chExt cx="3085996" cy="2514600"/>
          </a:xfrm>
        </p:grpSpPr>
        <p:sp>
          <p:nvSpPr>
            <p:cNvPr id="13" name="TextBox 31"/>
            <p:cNvSpPr txBox="1">
              <a:spLocks noChangeArrowheads="1"/>
            </p:cNvSpPr>
            <p:nvPr/>
          </p:nvSpPr>
          <p:spPr bwMode="auto">
            <a:xfrm>
              <a:off x="5403560" y="5657146"/>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3"/>
                  </a:solidFill>
                  <a:latin typeface="Lato Black" pitchFamily="34" charset="0"/>
                  <a:ea typeface="Lato Black" pitchFamily="34" charset="0"/>
                  <a:cs typeface="Lato Black" pitchFamily="34" charset="0"/>
                </a:rPr>
                <a:t>50%</a:t>
              </a:r>
              <a:endParaRPr lang="id-ID" sz="5400" b="1" dirty="0">
                <a:solidFill>
                  <a:schemeClr val="accent3"/>
                </a:solidFill>
                <a:latin typeface="Lato Black" pitchFamily="34" charset="0"/>
                <a:ea typeface="Lato Black" pitchFamily="34" charset="0"/>
                <a:cs typeface="Lato Black" pitchFamily="34" charset="0"/>
              </a:endParaRPr>
            </a:p>
          </p:txBody>
        </p:sp>
        <p:sp>
          <p:nvSpPr>
            <p:cNvPr id="14" name="TextBox 13"/>
            <p:cNvSpPr txBox="1"/>
            <p:nvPr/>
          </p:nvSpPr>
          <p:spPr>
            <a:xfrm>
              <a:off x="5348184" y="6419146"/>
              <a:ext cx="3085996"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15" name="Straight Connector 14"/>
            <p:cNvCxnSpPr/>
            <p:nvPr/>
          </p:nvCxnSpPr>
          <p:spPr>
            <a:xfrm flipH="1" flipV="1">
              <a:off x="5538581" y="8153400"/>
              <a:ext cx="2089460" cy="18346"/>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5642820" y="6172200"/>
            <a:ext cx="3085996" cy="2514600"/>
            <a:chOff x="5348184" y="5657146"/>
            <a:chExt cx="3085996" cy="2514600"/>
          </a:xfrm>
        </p:grpSpPr>
        <p:sp>
          <p:nvSpPr>
            <p:cNvPr id="17" name="TextBox 31"/>
            <p:cNvSpPr txBox="1">
              <a:spLocks noChangeArrowheads="1"/>
            </p:cNvSpPr>
            <p:nvPr/>
          </p:nvSpPr>
          <p:spPr bwMode="auto">
            <a:xfrm>
              <a:off x="5403560" y="5657146"/>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2"/>
                  </a:solidFill>
                  <a:latin typeface="Lato Black" pitchFamily="34" charset="0"/>
                  <a:ea typeface="Lato Black" pitchFamily="34" charset="0"/>
                  <a:cs typeface="Lato Black" pitchFamily="34" charset="0"/>
                </a:rPr>
                <a:t>50%</a:t>
              </a:r>
              <a:endParaRPr lang="id-ID" sz="5400" b="1" dirty="0">
                <a:solidFill>
                  <a:schemeClr val="accent2"/>
                </a:solidFill>
                <a:latin typeface="Lato Black" pitchFamily="34" charset="0"/>
                <a:ea typeface="Lato Black" pitchFamily="34" charset="0"/>
                <a:cs typeface="Lato Black" pitchFamily="34" charset="0"/>
              </a:endParaRPr>
            </a:p>
          </p:txBody>
        </p:sp>
        <p:sp>
          <p:nvSpPr>
            <p:cNvPr id="18" name="TextBox 17"/>
            <p:cNvSpPr txBox="1"/>
            <p:nvPr/>
          </p:nvSpPr>
          <p:spPr>
            <a:xfrm>
              <a:off x="5348184" y="6419146"/>
              <a:ext cx="3085996"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19" name="Straight Connector 18"/>
            <p:cNvCxnSpPr/>
            <p:nvPr/>
          </p:nvCxnSpPr>
          <p:spPr>
            <a:xfrm flipH="1" flipV="1">
              <a:off x="5538581" y="8153400"/>
              <a:ext cx="2089460" cy="18346"/>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grpSp>
        <p:nvGrpSpPr>
          <p:cNvPr id="20" name="Group 66"/>
          <p:cNvGrpSpPr/>
          <p:nvPr/>
        </p:nvGrpSpPr>
        <p:grpSpPr>
          <a:xfrm>
            <a:off x="7858413" y="457200"/>
            <a:ext cx="8646824" cy="1346279"/>
            <a:chOff x="7837826" y="483017"/>
            <a:chExt cx="8646824" cy="1346279"/>
          </a:xfrm>
        </p:grpSpPr>
        <p:sp>
          <p:nvSpPr>
            <p:cNvPr id="21" name="TextBox 2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65390947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กลุ่ม 3"/>
          <p:cNvGrpSpPr/>
          <p:nvPr/>
        </p:nvGrpSpPr>
        <p:grpSpPr>
          <a:xfrm>
            <a:off x="2332037" y="10668000"/>
            <a:ext cx="19583400" cy="1905000"/>
            <a:chOff x="11923035" y="4322950"/>
            <a:chExt cx="19583400" cy="1905000"/>
          </a:xfrm>
        </p:grpSpPr>
        <p:sp>
          <p:nvSpPr>
            <p:cNvPr id="27"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extBox 27"/>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9"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1"/>
          </p:nvPr>
        </p:nvSpPr>
        <p:spPr/>
      </p:sp>
    </p:spTree>
    <p:extLst>
      <p:ext uri="{BB962C8B-B14F-4D97-AF65-F5344CB8AC3E}">
        <p14:creationId xmlns:p14="http://schemas.microsoft.com/office/powerpoint/2010/main" val="141744410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กลุ่ม 33"/>
          <p:cNvGrpSpPr/>
          <p:nvPr/>
        </p:nvGrpSpPr>
        <p:grpSpPr>
          <a:xfrm>
            <a:off x="15057437" y="7188325"/>
            <a:ext cx="7696200" cy="1329558"/>
            <a:chOff x="1084743" y="20942"/>
            <a:chExt cx="7696200" cy="1329558"/>
          </a:xfrm>
        </p:grpSpPr>
        <p:sp>
          <p:nvSpPr>
            <p:cNvPr id="29" name="TextBox 28"/>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0" name="กลุ่ม 35"/>
            <p:cNvGrpSpPr/>
            <p:nvPr/>
          </p:nvGrpSpPr>
          <p:grpSpPr>
            <a:xfrm>
              <a:off x="1084743" y="222069"/>
              <a:ext cx="927304" cy="927304"/>
              <a:chOff x="1095022" y="-1242008"/>
              <a:chExt cx="1371600" cy="1371600"/>
            </a:xfrm>
          </p:grpSpPr>
          <p:sp>
            <p:nvSpPr>
              <p:cNvPr id="31"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3" name="กลุ่ม 38"/>
          <p:cNvGrpSpPr/>
          <p:nvPr/>
        </p:nvGrpSpPr>
        <p:grpSpPr>
          <a:xfrm>
            <a:off x="15048966" y="8579711"/>
            <a:ext cx="7704671" cy="1329558"/>
            <a:chOff x="1084743" y="20942"/>
            <a:chExt cx="7704671" cy="1329558"/>
          </a:xfrm>
        </p:grpSpPr>
        <p:sp>
          <p:nvSpPr>
            <p:cNvPr id="34" name="TextBox 33"/>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5" name="กลุ่ม 40"/>
            <p:cNvGrpSpPr/>
            <p:nvPr/>
          </p:nvGrpSpPr>
          <p:grpSpPr>
            <a:xfrm>
              <a:off x="1084743" y="222069"/>
              <a:ext cx="927304" cy="927304"/>
              <a:chOff x="1095022" y="-1242008"/>
              <a:chExt cx="1371600" cy="1371600"/>
            </a:xfrm>
          </p:grpSpPr>
          <p:sp>
            <p:nvSpPr>
              <p:cNvPr id="36"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8" name="กลุ่ม 43"/>
          <p:cNvGrpSpPr/>
          <p:nvPr/>
        </p:nvGrpSpPr>
        <p:grpSpPr>
          <a:xfrm>
            <a:off x="15065908" y="9965683"/>
            <a:ext cx="7687729" cy="1329558"/>
            <a:chOff x="1084743" y="20942"/>
            <a:chExt cx="7687729" cy="1329558"/>
          </a:xfrm>
        </p:grpSpPr>
        <p:sp>
          <p:nvSpPr>
            <p:cNvPr id="39" name="TextBox 38"/>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0" name="กลุ่ม 45"/>
            <p:cNvGrpSpPr/>
            <p:nvPr/>
          </p:nvGrpSpPr>
          <p:grpSpPr>
            <a:xfrm>
              <a:off x="1084743" y="222069"/>
              <a:ext cx="927304" cy="927304"/>
              <a:chOff x="1095022" y="-1242008"/>
              <a:chExt cx="1371600" cy="1371600"/>
            </a:xfrm>
          </p:grpSpPr>
          <p:sp>
            <p:nvSpPr>
              <p:cNvPr id="41"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2" name="Freeform 41"/>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3" name="Group 42"/>
          <p:cNvGrpSpPr/>
          <p:nvPr/>
        </p:nvGrpSpPr>
        <p:grpSpPr>
          <a:xfrm>
            <a:off x="15029689" y="2235325"/>
            <a:ext cx="7913784" cy="4122241"/>
            <a:chOff x="1809653" y="5250359"/>
            <a:chExt cx="7913784" cy="4122241"/>
          </a:xfrm>
        </p:grpSpPr>
        <p:grpSp>
          <p:nvGrpSpPr>
            <p:cNvPr id="44" name="กลุ่ม 22"/>
            <p:cNvGrpSpPr/>
            <p:nvPr/>
          </p:nvGrpSpPr>
          <p:grpSpPr>
            <a:xfrm>
              <a:off x="2332037" y="5250359"/>
              <a:ext cx="7391400" cy="4048863"/>
              <a:chOff x="2706015" y="2691138"/>
              <a:chExt cx="10093272" cy="4048863"/>
            </a:xfrm>
          </p:grpSpPr>
          <p:sp>
            <p:nvSpPr>
              <p:cNvPr id="46"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7" name="TextBox 46"/>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45"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2"/>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18767909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กลุ่ม 33"/>
          <p:cNvGrpSpPr/>
          <p:nvPr/>
        </p:nvGrpSpPr>
        <p:grpSpPr>
          <a:xfrm>
            <a:off x="1597785" y="7620000"/>
            <a:ext cx="7696200" cy="1329558"/>
            <a:chOff x="1084743" y="20942"/>
            <a:chExt cx="7696200" cy="1329558"/>
          </a:xfrm>
        </p:grpSpPr>
        <p:sp>
          <p:nvSpPr>
            <p:cNvPr id="14" name="TextBox 13"/>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5" name="กลุ่ม 35"/>
            <p:cNvGrpSpPr/>
            <p:nvPr/>
          </p:nvGrpSpPr>
          <p:grpSpPr>
            <a:xfrm>
              <a:off x="1084743" y="222069"/>
              <a:ext cx="927304" cy="927304"/>
              <a:chOff x="1095022" y="-1242008"/>
              <a:chExt cx="1371600" cy="1371600"/>
            </a:xfrm>
          </p:grpSpPr>
          <p:sp>
            <p:nvSpPr>
              <p:cNvPr id="16"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8" name="กลุ่ม 38"/>
          <p:cNvGrpSpPr/>
          <p:nvPr/>
        </p:nvGrpSpPr>
        <p:grpSpPr>
          <a:xfrm>
            <a:off x="1589314" y="9011386"/>
            <a:ext cx="7704671" cy="1329558"/>
            <a:chOff x="1084743" y="20942"/>
            <a:chExt cx="7704671" cy="1329558"/>
          </a:xfrm>
        </p:grpSpPr>
        <p:sp>
          <p:nvSpPr>
            <p:cNvPr id="19" name="TextBox 18"/>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0" name="กลุ่ม 40"/>
            <p:cNvGrpSpPr/>
            <p:nvPr/>
          </p:nvGrpSpPr>
          <p:grpSpPr>
            <a:xfrm>
              <a:off x="1084743" y="222069"/>
              <a:ext cx="927304" cy="927304"/>
              <a:chOff x="1095022" y="-1242008"/>
              <a:chExt cx="1371600" cy="1371600"/>
            </a:xfrm>
          </p:grpSpPr>
          <p:sp>
            <p:nvSpPr>
              <p:cNvPr id="21"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3" name="กลุ่ม 43"/>
          <p:cNvGrpSpPr/>
          <p:nvPr/>
        </p:nvGrpSpPr>
        <p:grpSpPr>
          <a:xfrm>
            <a:off x="1606256" y="10397358"/>
            <a:ext cx="7687729" cy="1329558"/>
            <a:chOff x="1084743" y="20942"/>
            <a:chExt cx="7687729" cy="1329558"/>
          </a:xfrm>
        </p:grpSpPr>
        <p:sp>
          <p:nvSpPr>
            <p:cNvPr id="24" name="TextBox 23"/>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5" name="กลุ่ม 45"/>
            <p:cNvGrpSpPr/>
            <p:nvPr/>
          </p:nvGrpSpPr>
          <p:grpSpPr>
            <a:xfrm>
              <a:off x="1084743" y="222069"/>
              <a:ext cx="927304" cy="927304"/>
              <a:chOff x="1095022" y="-1242008"/>
              <a:chExt cx="1371600" cy="1371600"/>
            </a:xfrm>
          </p:grpSpPr>
          <p:sp>
            <p:nvSpPr>
              <p:cNvPr id="26"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7" name="Freeform 26"/>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8" name="Group 27"/>
          <p:cNvGrpSpPr/>
          <p:nvPr/>
        </p:nvGrpSpPr>
        <p:grpSpPr>
          <a:xfrm>
            <a:off x="1570037" y="2667000"/>
            <a:ext cx="7913784" cy="4122241"/>
            <a:chOff x="1809653" y="5250359"/>
            <a:chExt cx="7913784" cy="4122241"/>
          </a:xfrm>
        </p:grpSpPr>
        <p:grpSp>
          <p:nvGrpSpPr>
            <p:cNvPr id="29" name="กลุ่ม 22"/>
            <p:cNvGrpSpPr/>
            <p:nvPr/>
          </p:nvGrpSpPr>
          <p:grpSpPr>
            <a:xfrm>
              <a:off x="2332037" y="5250359"/>
              <a:ext cx="7391400" cy="4048863"/>
              <a:chOff x="2706015" y="2691138"/>
              <a:chExt cx="10093272" cy="4048863"/>
            </a:xfrm>
          </p:grpSpPr>
          <p:sp>
            <p:nvSpPr>
              <p:cNvPr id="31"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30"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4"/>
          </p:nvPr>
        </p:nvSpPr>
        <p:spPr/>
      </p:sp>
      <p:grpSp>
        <p:nvGrpSpPr>
          <p:cNvPr id="33" name="Group 66"/>
          <p:cNvGrpSpPr/>
          <p:nvPr/>
        </p:nvGrpSpPr>
        <p:grpSpPr>
          <a:xfrm>
            <a:off x="7858413" y="457200"/>
            <a:ext cx="8646824" cy="1346279"/>
            <a:chOff x="7837826" y="483017"/>
            <a:chExt cx="8646824" cy="1346279"/>
          </a:xfrm>
        </p:grpSpPr>
        <p:sp>
          <p:nvSpPr>
            <p:cNvPr id="34" name="TextBox 3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73697028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กลุ่ม 3"/>
          <p:cNvGrpSpPr/>
          <p:nvPr/>
        </p:nvGrpSpPr>
        <p:grpSpPr>
          <a:xfrm>
            <a:off x="2306596" y="3093179"/>
            <a:ext cx="19583400" cy="1905000"/>
            <a:chOff x="11923035" y="4322950"/>
            <a:chExt cx="19583400" cy="1905000"/>
          </a:xfrm>
        </p:grpSpPr>
        <p:sp>
          <p:nvSpPr>
            <p:cNvPr id="38"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9" name="TextBox 38"/>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40"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7"/>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9"/>
          </p:nvPr>
        </p:nvSpPr>
        <p:spPr/>
      </p:sp>
      <p:sp>
        <p:nvSpPr>
          <p:cNvPr id="5" name="Picture Placeholder 4"/>
          <p:cNvSpPr>
            <a:spLocks noGrp="1"/>
          </p:cNvSpPr>
          <p:nvPr>
            <p:ph type="pic" sz="quarter" idx="18"/>
          </p:nvPr>
        </p:nvSpPr>
        <p:spPr/>
      </p:sp>
      <p:sp>
        <p:nvSpPr>
          <p:cNvPr id="6" name="Picture Placeholder 5"/>
          <p:cNvSpPr>
            <a:spLocks noGrp="1"/>
          </p:cNvSpPr>
          <p:nvPr>
            <p:ph type="pic" sz="quarter" idx="14"/>
          </p:nvPr>
        </p:nvSpPr>
        <p:spPr/>
      </p:sp>
      <p:grpSp>
        <p:nvGrpSpPr>
          <p:cNvPr id="14" name="Group 66"/>
          <p:cNvGrpSpPr/>
          <p:nvPr/>
        </p:nvGrpSpPr>
        <p:grpSpPr>
          <a:xfrm>
            <a:off x="7858413" y="457200"/>
            <a:ext cx="8646824" cy="1346279"/>
            <a:chOff x="7837826" y="483017"/>
            <a:chExt cx="8646824" cy="1346279"/>
          </a:xfrm>
        </p:grpSpPr>
        <p:sp>
          <p:nvSpPr>
            <p:cNvPr id="18" name="TextBox 1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8173728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กลุ่ม 3"/>
          <p:cNvGrpSpPr/>
          <p:nvPr/>
        </p:nvGrpSpPr>
        <p:grpSpPr>
          <a:xfrm>
            <a:off x="710617" y="3544669"/>
            <a:ext cx="4593220" cy="1789331"/>
            <a:chOff x="12168516" y="4541690"/>
            <a:chExt cx="4593220" cy="1789331"/>
          </a:xfrm>
        </p:grpSpPr>
        <p:sp>
          <p:nvSpPr>
            <p:cNvPr id="23"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4" name="TextBox 23"/>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5"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6" name="กลุ่ม 3"/>
          <p:cNvGrpSpPr/>
          <p:nvPr/>
        </p:nvGrpSpPr>
        <p:grpSpPr>
          <a:xfrm>
            <a:off x="6522971" y="10250269"/>
            <a:ext cx="4593220" cy="1789331"/>
            <a:chOff x="12168516" y="4541690"/>
            <a:chExt cx="4593220" cy="1789331"/>
          </a:xfrm>
        </p:grpSpPr>
        <p:sp>
          <p:nvSpPr>
            <p:cNvPr id="27"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extBox 27"/>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9"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0" name="กลุ่ม 3"/>
          <p:cNvGrpSpPr/>
          <p:nvPr/>
        </p:nvGrpSpPr>
        <p:grpSpPr>
          <a:xfrm>
            <a:off x="18970074" y="10021669"/>
            <a:ext cx="4593220" cy="1789331"/>
            <a:chOff x="12168516" y="4541690"/>
            <a:chExt cx="4593220" cy="1789331"/>
          </a:xfrm>
        </p:grpSpPr>
        <p:sp>
          <p:nvSpPr>
            <p:cNvPr id="31"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3"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4" name="กลุ่ม 3"/>
          <p:cNvGrpSpPr/>
          <p:nvPr/>
        </p:nvGrpSpPr>
        <p:grpSpPr>
          <a:xfrm>
            <a:off x="12876179" y="3773269"/>
            <a:ext cx="4593220" cy="1789331"/>
            <a:chOff x="12168516" y="4541690"/>
            <a:chExt cx="4593220" cy="1789331"/>
          </a:xfrm>
        </p:grpSpPr>
        <p:sp>
          <p:nvSpPr>
            <p:cNvPr id="35" name="Title 20"/>
            <p:cNvSpPr txBox="1">
              <a:spLocks/>
            </p:cNvSpPr>
            <p:nvPr/>
          </p:nvSpPr>
          <p:spPr bwMode="auto">
            <a:xfrm>
              <a:off x="12542837" y="5124525"/>
              <a:ext cx="4218899"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6" name="TextBox 35"/>
            <p:cNvSpPr txBox="1"/>
            <p:nvPr/>
          </p:nvSpPr>
          <p:spPr>
            <a:xfrm>
              <a:off x="12646936" y="4541690"/>
              <a:ext cx="4066499"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37" name="Rectangle 35"/>
            <p:cNvSpPr/>
            <p:nvPr/>
          </p:nvSpPr>
          <p:spPr>
            <a:xfrm rot="16200000" flipV="1">
              <a:off x="11728082"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7"/>
          </p:nvPr>
        </p:nvSpPr>
        <p:spPr/>
      </p:sp>
      <p:sp>
        <p:nvSpPr>
          <p:cNvPr id="3" name="Picture Placeholder 2"/>
          <p:cNvSpPr>
            <a:spLocks noGrp="1"/>
          </p:cNvSpPr>
          <p:nvPr>
            <p:ph type="pic" sz="quarter" idx="18"/>
          </p:nvPr>
        </p:nvSpPr>
        <p:spPr/>
      </p:sp>
      <p:sp>
        <p:nvSpPr>
          <p:cNvPr id="4" name="Picture Placeholder 3"/>
          <p:cNvSpPr>
            <a:spLocks noGrp="1"/>
          </p:cNvSpPr>
          <p:nvPr>
            <p:ph type="pic" sz="quarter" idx="19"/>
          </p:nvPr>
        </p:nvSpPr>
        <p:spPr/>
      </p:sp>
      <p:sp>
        <p:nvSpPr>
          <p:cNvPr id="5" name="Picture Placeholder 4"/>
          <p:cNvSpPr>
            <a:spLocks noGrp="1"/>
          </p:cNvSpPr>
          <p:nvPr>
            <p:ph type="pic" sz="quarter" idx="20"/>
          </p:nvPr>
        </p:nvSpPr>
        <p:spPr/>
      </p:sp>
      <p:grpSp>
        <p:nvGrpSpPr>
          <p:cNvPr id="41" name="Group 66"/>
          <p:cNvGrpSpPr/>
          <p:nvPr/>
        </p:nvGrpSpPr>
        <p:grpSpPr>
          <a:xfrm>
            <a:off x="7858413" y="457200"/>
            <a:ext cx="8646824" cy="1346279"/>
            <a:chOff x="7837826" y="483017"/>
            <a:chExt cx="8646824" cy="1346279"/>
          </a:xfrm>
        </p:grpSpPr>
        <p:sp>
          <p:nvSpPr>
            <p:cNvPr id="42" name="TextBox 4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668447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กลุ่ม 3"/>
          <p:cNvGrpSpPr/>
          <p:nvPr/>
        </p:nvGrpSpPr>
        <p:grpSpPr>
          <a:xfrm>
            <a:off x="2615617" y="11899904"/>
            <a:ext cx="19357908" cy="1206496"/>
            <a:chOff x="12148527" y="5021454"/>
            <a:chExt cx="19357908" cy="1206496"/>
          </a:xfrm>
        </p:grpSpPr>
        <p:sp>
          <p:nvSpPr>
            <p:cNvPr id="20"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2" name="Rectangle 35"/>
            <p:cNvSpPr/>
            <p:nvPr/>
          </p:nvSpPr>
          <p:spPr>
            <a:xfrm rot="16200000" flipV="1">
              <a:off x="11708093"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2"/>
          </p:nvPr>
        </p:nvSpPr>
        <p:spPr/>
      </p:sp>
      <p:sp>
        <p:nvSpPr>
          <p:cNvPr id="3" name="Picture Placeholder 2"/>
          <p:cNvSpPr>
            <a:spLocks noGrp="1"/>
          </p:cNvSpPr>
          <p:nvPr>
            <p:ph type="pic" sz="quarter" idx="23"/>
          </p:nvPr>
        </p:nvSpPr>
        <p:spPr/>
      </p:sp>
      <p:sp>
        <p:nvSpPr>
          <p:cNvPr id="5" name="Picture Placeholder 4"/>
          <p:cNvSpPr>
            <a:spLocks noGrp="1"/>
          </p:cNvSpPr>
          <p:nvPr>
            <p:ph type="pic" sz="quarter" idx="24"/>
          </p:nvPr>
        </p:nvSpPr>
        <p:spPr/>
      </p:sp>
      <p:sp>
        <p:nvSpPr>
          <p:cNvPr id="10" name="Picture Placeholder 9"/>
          <p:cNvSpPr>
            <a:spLocks noGrp="1"/>
          </p:cNvSpPr>
          <p:nvPr>
            <p:ph type="pic" sz="quarter" idx="25"/>
          </p:nvPr>
        </p:nvSpPr>
        <p:spPr/>
      </p:sp>
      <p:grpSp>
        <p:nvGrpSpPr>
          <p:cNvPr id="12" name="Group 66"/>
          <p:cNvGrpSpPr/>
          <p:nvPr/>
        </p:nvGrpSpPr>
        <p:grpSpPr>
          <a:xfrm>
            <a:off x="7858413" y="457200"/>
            <a:ext cx="8646824" cy="1346279"/>
            <a:chOff x="7837826" y="483017"/>
            <a:chExt cx="8646824" cy="1346279"/>
          </a:xfrm>
        </p:grpSpPr>
        <p:sp>
          <p:nvSpPr>
            <p:cNvPr id="16" name="TextBox 1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7"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969202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กลุ่ม 3"/>
          <p:cNvGrpSpPr/>
          <p:nvPr/>
        </p:nvGrpSpPr>
        <p:grpSpPr>
          <a:xfrm>
            <a:off x="16810037" y="2560996"/>
            <a:ext cx="6258602" cy="4144604"/>
            <a:chOff x="11846835" y="4191000"/>
            <a:chExt cx="6258602" cy="4144604"/>
          </a:xfrm>
        </p:grpSpPr>
        <p:sp>
          <p:nvSpPr>
            <p:cNvPr id="25"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6" name="TextBox 25"/>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7"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2"/>
          </p:nvPr>
        </p:nvSpPr>
        <p:spPr/>
      </p:sp>
      <p:sp>
        <p:nvSpPr>
          <p:cNvPr id="3" name="Picture Placeholder 2"/>
          <p:cNvSpPr>
            <a:spLocks noGrp="1"/>
          </p:cNvSpPr>
          <p:nvPr>
            <p:ph type="pic" sz="quarter" idx="23"/>
          </p:nvPr>
        </p:nvSpPr>
        <p:spPr/>
      </p:sp>
      <p:sp>
        <p:nvSpPr>
          <p:cNvPr id="4" name="Picture Placeholder 3"/>
          <p:cNvSpPr>
            <a:spLocks noGrp="1"/>
          </p:cNvSpPr>
          <p:nvPr>
            <p:ph type="pic" sz="quarter" idx="24"/>
          </p:nvPr>
        </p:nvSpPr>
        <p:spPr/>
      </p:sp>
    </p:spTree>
    <p:extLst>
      <p:ext uri="{BB962C8B-B14F-4D97-AF65-F5344CB8AC3E}">
        <p14:creationId xmlns:p14="http://schemas.microsoft.com/office/powerpoint/2010/main" val="174329608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3551237" y="9321225"/>
            <a:ext cx="4648201" cy="2718375"/>
            <a:chOff x="2225040" y="5329271"/>
            <a:chExt cx="4648201" cy="2718375"/>
          </a:xfrm>
        </p:grpSpPr>
        <p:grpSp>
          <p:nvGrpSpPr>
            <p:cNvPr id="32" name="กลุ่ม 22"/>
            <p:cNvGrpSpPr/>
            <p:nvPr/>
          </p:nvGrpSpPr>
          <p:grpSpPr>
            <a:xfrm>
              <a:off x="2529843" y="5329271"/>
              <a:ext cx="4343398" cy="2718375"/>
              <a:chOff x="2976126" y="2770050"/>
              <a:chExt cx="5931097" cy="2718375"/>
            </a:xfrm>
          </p:grpSpPr>
          <p:sp>
            <p:nvSpPr>
              <p:cNvPr id="34"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5" name="TextBox 34"/>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33"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7" name="Group 36"/>
          <p:cNvGrpSpPr/>
          <p:nvPr/>
        </p:nvGrpSpPr>
        <p:grpSpPr>
          <a:xfrm>
            <a:off x="9723437" y="9296400"/>
            <a:ext cx="4648201" cy="2718375"/>
            <a:chOff x="2225040" y="5329271"/>
            <a:chExt cx="4648201" cy="2718375"/>
          </a:xfrm>
        </p:grpSpPr>
        <p:grpSp>
          <p:nvGrpSpPr>
            <p:cNvPr id="38" name="กลุ่ม 22"/>
            <p:cNvGrpSpPr/>
            <p:nvPr/>
          </p:nvGrpSpPr>
          <p:grpSpPr>
            <a:xfrm>
              <a:off x="2529843" y="5329271"/>
              <a:ext cx="4343398" cy="2718375"/>
              <a:chOff x="2976126" y="2770050"/>
              <a:chExt cx="5931097" cy="2718375"/>
            </a:xfrm>
          </p:grpSpPr>
          <p:sp>
            <p:nvSpPr>
              <p:cNvPr id="40"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1" name="TextBox 40"/>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39"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2" name="Group 41"/>
          <p:cNvGrpSpPr/>
          <p:nvPr/>
        </p:nvGrpSpPr>
        <p:grpSpPr>
          <a:xfrm>
            <a:off x="16124236" y="9296400"/>
            <a:ext cx="4648201" cy="2718375"/>
            <a:chOff x="2225040" y="5329271"/>
            <a:chExt cx="4648201" cy="2718375"/>
          </a:xfrm>
        </p:grpSpPr>
        <p:grpSp>
          <p:nvGrpSpPr>
            <p:cNvPr id="43" name="กลุ่ม 22"/>
            <p:cNvGrpSpPr/>
            <p:nvPr/>
          </p:nvGrpSpPr>
          <p:grpSpPr>
            <a:xfrm>
              <a:off x="2529843" y="5329271"/>
              <a:ext cx="4343398" cy="2718375"/>
              <a:chOff x="2976126" y="2770050"/>
              <a:chExt cx="5931097" cy="2718375"/>
            </a:xfrm>
          </p:grpSpPr>
          <p:sp>
            <p:nvSpPr>
              <p:cNvPr id="45"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6" name="TextBox 45"/>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44"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4"/>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grpSp>
        <p:nvGrpSpPr>
          <p:cNvPr id="23" name="Group 66"/>
          <p:cNvGrpSpPr/>
          <p:nvPr/>
        </p:nvGrpSpPr>
        <p:grpSpPr>
          <a:xfrm>
            <a:off x="7858413" y="457200"/>
            <a:ext cx="8646824" cy="1346279"/>
            <a:chOff x="7837826" y="483017"/>
            <a:chExt cx="8646824" cy="1346279"/>
          </a:xfrm>
        </p:grpSpPr>
        <p:sp>
          <p:nvSpPr>
            <p:cNvPr id="27" name="TextBox 2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34366394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12097513" y="4648200"/>
            <a:ext cx="11341924" cy="4822686"/>
            <a:chOff x="12009437" y="4648200"/>
            <a:chExt cx="11341924" cy="4822686"/>
          </a:xfrm>
        </p:grpSpPr>
        <p:sp>
          <p:nvSpPr>
            <p:cNvPr id="29" name="Title 20"/>
            <p:cNvSpPr txBox="1">
              <a:spLocks/>
            </p:cNvSpPr>
            <p:nvPr/>
          </p:nvSpPr>
          <p:spPr bwMode="auto">
            <a:xfrm>
              <a:off x="12009437" y="6161127"/>
              <a:ext cx="1134192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6" name="กลุ่ม 46"/>
            <p:cNvGrpSpPr/>
            <p:nvPr/>
          </p:nvGrpSpPr>
          <p:grpSpPr>
            <a:xfrm>
              <a:off x="12175172" y="8726488"/>
              <a:ext cx="3263265" cy="744398"/>
              <a:chOff x="10896647" y="11062866"/>
              <a:chExt cx="11630719" cy="2653134"/>
            </a:xfrm>
          </p:grpSpPr>
          <p:grpSp>
            <p:nvGrpSpPr>
              <p:cNvPr id="55" name="กลุ่ม 47"/>
              <p:cNvGrpSpPr/>
              <p:nvPr/>
            </p:nvGrpSpPr>
            <p:grpSpPr>
              <a:xfrm>
                <a:off x="16925068" y="11062866"/>
                <a:ext cx="2653134" cy="2653134"/>
                <a:chOff x="16925068" y="11062866"/>
                <a:chExt cx="2653134" cy="2653134"/>
              </a:xfrm>
            </p:grpSpPr>
            <p:sp>
              <p:nvSpPr>
                <p:cNvPr id="65" name="วงรี 5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66" name="กลุ่ม 58"/>
                <p:cNvGrpSpPr/>
                <p:nvPr/>
              </p:nvGrpSpPr>
              <p:grpSpPr>
                <a:xfrm>
                  <a:off x="17578542" y="11582400"/>
                  <a:ext cx="1420280" cy="1487012"/>
                  <a:chOff x="-2168632" y="8621241"/>
                  <a:chExt cx="1833669" cy="1919824"/>
                </a:xfrm>
              </p:grpSpPr>
              <p:sp>
                <p:nvSpPr>
                  <p:cNvPr id="67"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68"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56" name="กลุ่ม 48"/>
              <p:cNvGrpSpPr/>
              <p:nvPr/>
            </p:nvGrpSpPr>
            <p:grpSpPr>
              <a:xfrm>
                <a:off x="19874232" y="11062866"/>
                <a:ext cx="2653134" cy="2653134"/>
                <a:chOff x="19874232" y="11062866"/>
                <a:chExt cx="2653134" cy="2653134"/>
              </a:xfrm>
            </p:grpSpPr>
            <p:sp>
              <p:nvSpPr>
                <p:cNvPr id="63" name="วงรี 5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4"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57" name="กลุ่ม 49"/>
              <p:cNvGrpSpPr/>
              <p:nvPr/>
            </p:nvGrpSpPr>
            <p:grpSpPr>
              <a:xfrm>
                <a:off x="10896647" y="11062866"/>
                <a:ext cx="2653134" cy="2653134"/>
                <a:chOff x="10896647" y="11062866"/>
                <a:chExt cx="2653134" cy="2653134"/>
              </a:xfrm>
            </p:grpSpPr>
            <p:sp>
              <p:nvSpPr>
                <p:cNvPr id="61" name="วงรี 5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2"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58" name="กลุ่ม 50"/>
              <p:cNvGrpSpPr/>
              <p:nvPr/>
            </p:nvGrpSpPr>
            <p:grpSpPr>
              <a:xfrm>
                <a:off x="13845811" y="11062866"/>
                <a:ext cx="2653134" cy="2653134"/>
                <a:chOff x="13845811" y="11062866"/>
                <a:chExt cx="2653134" cy="2653134"/>
              </a:xfrm>
            </p:grpSpPr>
            <p:sp>
              <p:nvSpPr>
                <p:cNvPr id="59" name="วงรี 5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0"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7" name="TextBox 46"/>
            <p:cNvSpPr txBox="1"/>
            <p:nvPr/>
          </p:nvSpPr>
          <p:spPr>
            <a:xfrm>
              <a:off x="12123238" y="4648200"/>
              <a:ext cx="10782800" cy="707886"/>
            </a:xfrm>
            <a:prstGeom prst="rect">
              <a:avLst/>
            </a:prstGeom>
            <a:noFill/>
          </p:spPr>
          <p:txBody>
            <a:bodyPr wrap="square" rtlCol="0">
              <a:spAutoFit/>
            </a:bodyPr>
            <a:lstStyle/>
            <a:p>
              <a:r>
                <a:rPr lang="en-US" sz="4000" b="1" dirty="0" err="1" smtClean="0">
                  <a:solidFill>
                    <a:schemeClr val="accent5"/>
                  </a:solidFill>
                  <a:latin typeface="Lato Black" charset="0"/>
                  <a:ea typeface="Lato Black" charset="0"/>
                  <a:cs typeface="Lato Black" charset="0"/>
                </a:rPr>
                <a:t>Areeya</a:t>
              </a:r>
              <a:r>
                <a:rPr lang="en-US" sz="4000" b="1" dirty="0" smtClean="0">
                  <a:solidFill>
                    <a:schemeClr val="accent5"/>
                  </a:solidFill>
                  <a:latin typeface="Lato Black" charset="0"/>
                  <a:ea typeface="Lato Black" charset="0"/>
                  <a:cs typeface="Lato Black" charset="0"/>
                </a:rPr>
                <a:t> </a:t>
              </a:r>
              <a:r>
                <a:rPr lang="en-US" sz="4000" b="1" dirty="0" err="1" smtClean="0">
                  <a:solidFill>
                    <a:schemeClr val="accent5"/>
                  </a:solidFill>
                  <a:latin typeface="Lato Black" charset="0"/>
                  <a:ea typeface="Lato Black" charset="0"/>
                  <a:cs typeface="Lato Black" charset="0"/>
                </a:rPr>
                <a:t>Notavas</a:t>
              </a:r>
              <a:endParaRPr lang="en-US" sz="4000" b="1" dirty="0" smtClean="0">
                <a:solidFill>
                  <a:schemeClr val="accent5"/>
                </a:solidFill>
                <a:latin typeface="Lato Black" charset="0"/>
                <a:ea typeface="Lato Black" charset="0"/>
                <a:cs typeface="Lato Black" charset="0"/>
              </a:endParaRPr>
            </a:p>
          </p:txBody>
        </p:sp>
        <p:grpSp>
          <p:nvGrpSpPr>
            <p:cNvPr id="48" name="กลุ่ม 1"/>
            <p:cNvGrpSpPr/>
            <p:nvPr/>
          </p:nvGrpSpPr>
          <p:grpSpPr>
            <a:xfrm>
              <a:off x="12238037" y="5718300"/>
              <a:ext cx="4800601" cy="247386"/>
              <a:chOff x="731836" y="7607630"/>
              <a:chExt cx="3657601" cy="240970"/>
            </a:xfrm>
          </p:grpSpPr>
          <p:sp>
            <p:nvSpPr>
              <p:cNvPr id="49"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0"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1"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2"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3"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4"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4"/>
          </p:nvPr>
        </p:nvSpPr>
        <p:spPr/>
      </p:sp>
      <p:grpSp>
        <p:nvGrpSpPr>
          <p:cNvPr id="31" name="Group 66"/>
          <p:cNvGrpSpPr/>
          <p:nvPr/>
        </p:nvGrpSpPr>
        <p:grpSpPr>
          <a:xfrm>
            <a:off x="7858413" y="457200"/>
            <a:ext cx="8646824" cy="1346279"/>
            <a:chOff x="7837826" y="483017"/>
            <a:chExt cx="8646824" cy="1346279"/>
          </a:xfrm>
        </p:grpSpPr>
        <p:sp>
          <p:nvSpPr>
            <p:cNvPr id="35" name="TextBox 3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7"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3268185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0028237" y="3352800"/>
            <a:ext cx="11399513" cy="2971800"/>
            <a:chOff x="10028237" y="3048000"/>
            <a:chExt cx="11399513" cy="2971800"/>
          </a:xfrm>
        </p:grpSpPr>
        <p:grpSp>
          <p:nvGrpSpPr>
            <p:cNvPr id="42" name="กลุ่ม 22"/>
            <p:cNvGrpSpPr/>
            <p:nvPr/>
          </p:nvGrpSpPr>
          <p:grpSpPr>
            <a:xfrm>
              <a:off x="10364075" y="3048000"/>
              <a:ext cx="11063675" cy="2971800"/>
              <a:chOff x="2706014" y="3226811"/>
              <a:chExt cx="15107920" cy="2971800"/>
            </a:xfrm>
          </p:grpSpPr>
          <p:sp>
            <p:nvSpPr>
              <p:cNvPr id="44" name="Title 20"/>
              <p:cNvSpPr txBox="1">
                <a:spLocks/>
              </p:cNvSpPr>
              <p:nvPr/>
            </p:nvSpPr>
            <p:spPr bwMode="auto">
              <a:xfrm>
                <a:off x="2706014" y="4031852"/>
                <a:ext cx="15107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5" name="TextBox 44"/>
              <p:cNvSpPr txBox="1"/>
              <p:nvPr/>
            </p:nvSpPr>
            <p:spPr>
              <a:xfrm>
                <a:off x="2770339" y="3226811"/>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46" name="Rectangle 35"/>
            <p:cNvSpPr/>
            <p:nvPr/>
          </p:nvSpPr>
          <p:spPr>
            <a:xfrm rot="16200000" flipV="1">
              <a:off x="9173458" y="4860220"/>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73" name="Group 72"/>
          <p:cNvGrpSpPr/>
          <p:nvPr/>
        </p:nvGrpSpPr>
        <p:grpSpPr>
          <a:xfrm>
            <a:off x="10028237" y="8686800"/>
            <a:ext cx="11399513" cy="2971800"/>
            <a:chOff x="10028237" y="3048000"/>
            <a:chExt cx="11399513" cy="2971800"/>
          </a:xfrm>
        </p:grpSpPr>
        <p:grpSp>
          <p:nvGrpSpPr>
            <p:cNvPr id="74" name="กลุ่ม 22"/>
            <p:cNvGrpSpPr/>
            <p:nvPr/>
          </p:nvGrpSpPr>
          <p:grpSpPr>
            <a:xfrm>
              <a:off x="10364075" y="3048000"/>
              <a:ext cx="11063675" cy="2971800"/>
              <a:chOff x="2706014" y="3226811"/>
              <a:chExt cx="15107920" cy="2971800"/>
            </a:xfrm>
          </p:grpSpPr>
          <p:sp>
            <p:nvSpPr>
              <p:cNvPr id="76" name="Title 20"/>
              <p:cNvSpPr txBox="1">
                <a:spLocks/>
              </p:cNvSpPr>
              <p:nvPr/>
            </p:nvSpPr>
            <p:spPr bwMode="auto">
              <a:xfrm>
                <a:off x="2706014" y="4031852"/>
                <a:ext cx="15107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7" name="TextBox 76"/>
              <p:cNvSpPr txBox="1"/>
              <p:nvPr/>
            </p:nvSpPr>
            <p:spPr>
              <a:xfrm>
                <a:off x="2770339" y="3226811"/>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sp>
          <p:nvSpPr>
            <p:cNvPr id="75" name="Rectangle 35"/>
            <p:cNvSpPr/>
            <p:nvPr/>
          </p:nvSpPr>
          <p:spPr>
            <a:xfrm rot="16200000" flipV="1">
              <a:off x="9173458" y="4860220"/>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3"/>
          </p:nvPr>
        </p:nvSpPr>
        <p:spPr/>
      </p:sp>
      <p:sp>
        <p:nvSpPr>
          <p:cNvPr id="3" name="Picture Placeholder 2"/>
          <p:cNvSpPr>
            <a:spLocks noGrp="1"/>
          </p:cNvSpPr>
          <p:nvPr>
            <p:ph type="pic" sz="quarter" idx="15"/>
          </p:nvPr>
        </p:nvSpPr>
        <p:spPr/>
      </p:sp>
      <p:grpSp>
        <p:nvGrpSpPr>
          <p:cNvPr id="17" name="Group 66"/>
          <p:cNvGrpSpPr/>
          <p:nvPr/>
        </p:nvGrpSpPr>
        <p:grpSpPr>
          <a:xfrm>
            <a:off x="7858413" y="457200"/>
            <a:ext cx="8646824" cy="1346279"/>
            <a:chOff x="7837826" y="483017"/>
            <a:chExt cx="8646824" cy="1346279"/>
          </a:xfrm>
        </p:grpSpPr>
        <p:sp>
          <p:nvSpPr>
            <p:cNvPr id="21" name="TextBox 2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7877783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ppt_x"/>
                                          </p:val>
                                        </p:tav>
                                        <p:tav tm="100000">
                                          <p:val>
                                            <p:strVal val="#ppt_x"/>
                                          </p:val>
                                        </p:tav>
                                      </p:tavLst>
                                    </p:anim>
                                    <p:anim calcmode="lin" valueType="num">
                                      <p:cBhvr additive="base">
                                        <p:cTn id="12"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grpSp>
        <p:nvGrpSpPr>
          <p:cNvPr id="23" name="กลุ่ม 33"/>
          <p:cNvGrpSpPr/>
          <p:nvPr/>
        </p:nvGrpSpPr>
        <p:grpSpPr>
          <a:xfrm>
            <a:off x="15003863" y="7543800"/>
            <a:ext cx="8097720" cy="4191463"/>
            <a:chOff x="4292719" y="5548708"/>
            <a:chExt cx="8097720" cy="4191463"/>
          </a:xfrm>
        </p:grpSpPr>
        <p:sp>
          <p:nvSpPr>
            <p:cNvPr id="24" name="Rectangle 35"/>
            <p:cNvSpPr/>
            <p:nvPr/>
          </p:nvSpPr>
          <p:spPr>
            <a:xfrm rot="5400000">
              <a:off x="10552265" y="7282169"/>
              <a:ext cx="3371550" cy="3047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r" defTabSz="1087444" fontAlgn="auto">
                <a:spcBef>
                  <a:spcPts val="0"/>
                </a:spcBef>
                <a:spcAft>
                  <a:spcPts val="0"/>
                </a:spcAft>
                <a:defRPr/>
              </a:pPr>
              <a:endParaRPr lang="en-US" dirty="0">
                <a:solidFill>
                  <a:schemeClr val="accent2"/>
                </a:solidFill>
                <a:latin typeface="Open Sans Light"/>
              </a:endParaRPr>
            </a:p>
          </p:txBody>
        </p:sp>
        <p:sp>
          <p:nvSpPr>
            <p:cNvPr id="25" name="TextBox 24"/>
            <p:cNvSpPr txBox="1"/>
            <p:nvPr/>
          </p:nvSpPr>
          <p:spPr>
            <a:xfrm>
              <a:off x="4292719" y="5548708"/>
              <a:ext cx="6871343" cy="830997"/>
            </a:xfrm>
            <a:prstGeom prst="rect">
              <a:avLst/>
            </a:prstGeom>
            <a:noFill/>
          </p:spPr>
          <p:txBody>
            <a:bodyPr wrap="square" rtlCol="0">
              <a:spAutoFit/>
            </a:bodyPr>
            <a:lstStyle/>
            <a:p>
              <a:pPr algn="r"/>
              <a:r>
                <a:rPr lang="en-US" sz="4800" b="1" dirty="0" smtClean="0">
                  <a:solidFill>
                    <a:schemeClr val="accent1"/>
                  </a:solidFill>
                  <a:latin typeface="Lato Black" charset="0"/>
                  <a:ea typeface="Lato Black" charset="0"/>
                  <a:cs typeface="Lato Black" charset="0"/>
                </a:rPr>
                <a:t>DESCRIPTION HERE</a:t>
              </a:r>
              <a:endParaRPr lang="en-US" sz="4800" b="1" dirty="0">
                <a:solidFill>
                  <a:schemeClr val="accent1"/>
                </a:solidFill>
                <a:latin typeface="Lato Black" charset="0"/>
                <a:ea typeface="Lato Black" charset="0"/>
                <a:cs typeface="Lato Black" charset="0"/>
              </a:endParaRPr>
            </a:p>
          </p:txBody>
        </p:sp>
        <p:grpSp>
          <p:nvGrpSpPr>
            <p:cNvPr id="26" name="กลุ่ม 1"/>
            <p:cNvGrpSpPr/>
            <p:nvPr/>
          </p:nvGrpSpPr>
          <p:grpSpPr>
            <a:xfrm>
              <a:off x="4984865" y="6308939"/>
              <a:ext cx="6414971" cy="3431232"/>
              <a:chOff x="4778624" y="6253970"/>
              <a:chExt cx="6265301" cy="3431232"/>
            </a:xfrm>
          </p:grpSpPr>
          <p:sp>
            <p:nvSpPr>
              <p:cNvPr id="27" name="Title 20"/>
              <p:cNvSpPr txBox="1">
                <a:spLocks/>
              </p:cNvSpPr>
              <p:nvPr/>
            </p:nvSpPr>
            <p:spPr bwMode="auto">
              <a:xfrm>
                <a:off x="4778624" y="6253970"/>
                <a:ext cx="6259108"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itle 20"/>
              <p:cNvSpPr txBox="1">
                <a:spLocks/>
              </p:cNvSpPr>
              <p:nvPr/>
            </p:nvSpPr>
            <p:spPr bwMode="auto">
              <a:xfrm>
                <a:off x="4778624" y="7998574"/>
                <a:ext cx="6265301"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29" name="TextBox 28"/>
          <p:cNvSpPr txBox="1"/>
          <p:nvPr/>
        </p:nvSpPr>
        <p:spPr>
          <a:xfrm>
            <a:off x="16733837" y="2133600"/>
            <a:ext cx="6477000" cy="4524315"/>
          </a:xfrm>
          <a:prstGeom prst="rect">
            <a:avLst/>
          </a:prstGeom>
          <a:noFill/>
        </p:spPr>
        <p:txBody>
          <a:bodyPr wrap="square" rtlCol="0">
            <a:spAutoFit/>
          </a:bodyPr>
          <a:lstStyle/>
          <a:p>
            <a:pPr algn="r"/>
            <a:r>
              <a:rPr lang="en-US" sz="9600" b="1" smtClean="0">
                <a:solidFill>
                  <a:schemeClr val="accent2"/>
                </a:solidFill>
                <a:latin typeface="Lato Black" charset="0"/>
                <a:ea typeface="Lato Black" charset="0"/>
                <a:cs typeface="Lato Black" charset="0"/>
              </a:rPr>
              <a:t>SUCCESS </a:t>
            </a:r>
          </a:p>
          <a:p>
            <a:pPr algn="r"/>
            <a:r>
              <a:rPr lang="en-US" sz="9600" b="1" dirty="0" smtClean="0">
                <a:solidFill>
                  <a:schemeClr val="accent6"/>
                </a:solidFill>
                <a:latin typeface="Lato Black" charset="0"/>
                <a:ea typeface="Lato Black" charset="0"/>
                <a:cs typeface="Lato Black" charset="0"/>
              </a:rPr>
              <a:t>SLIDES</a:t>
            </a:r>
          </a:p>
          <a:p>
            <a:pPr algn="r"/>
            <a:r>
              <a:rPr lang="en-US" sz="9600" b="1" dirty="0" smtClean="0">
                <a:solidFill>
                  <a:schemeClr val="accent5"/>
                </a:solidFill>
                <a:latin typeface="Lato Black" charset="0"/>
                <a:ea typeface="Lato Black" charset="0"/>
                <a:cs typeface="Lato Black" charset="0"/>
              </a:rPr>
              <a:t>HERE</a:t>
            </a:r>
            <a:endParaRPr lang="en-US" sz="9600" b="1" dirty="0">
              <a:solidFill>
                <a:schemeClr val="accent5"/>
              </a:solidFill>
              <a:latin typeface="Lato Black" charset="0"/>
              <a:ea typeface="Lato Black" charset="0"/>
              <a:cs typeface="Lato Black" charset="0"/>
            </a:endParaRPr>
          </a:p>
        </p:txBody>
      </p:sp>
    </p:spTree>
    <p:extLst>
      <p:ext uri="{BB962C8B-B14F-4D97-AF65-F5344CB8AC3E}">
        <p14:creationId xmlns:p14="http://schemas.microsoft.com/office/powerpoint/2010/main" val="125199135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กลุ่ม 3"/>
          <p:cNvGrpSpPr/>
          <p:nvPr/>
        </p:nvGrpSpPr>
        <p:grpSpPr>
          <a:xfrm>
            <a:off x="2783815" y="10668000"/>
            <a:ext cx="19583400" cy="1905000"/>
            <a:chOff x="11923035" y="4322950"/>
            <a:chExt cx="19583400" cy="1905000"/>
          </a:xfrm>
        </p:grpSpPr>
        <p:sp>
          <p:nvSpPr>
            <p:cNvPr id="83"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84" name="TextBox 83"/>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85"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25"/>
          </p:nvPr>
        </p:nvSpPr>
        <p:spPr/>
      </p:sp>
      <p:sp>
        <p:nvSpPr>
          <p:cNvPr id="3" name="Picture Placeholder 2"/>
          <p:cNvSpPr>
            <a:spLocks noGrp="1"/>
          </p:cNvSpPr>
          <p:nvPr>
            <p:ph type="pic" sz="quarter" idx="19"/>
          </p:nvPr>
        </p:nvSpPr>
        <p:spPr/>
      </p:sp>
      <p:sp>
        <p:nvSpPr>
          <p:cNvPr id="4" name="Picture Placeholder 3"/>
          <p:cNvSpPr>
            <a:spLocks noGrp="1"/>
          </p:cNvSpPr>
          <p:nvPr>
            <p:ph type="pic" sz="quarter" idx="24"/>
          </p:nvPr>
        </p:nvSpPr>
        <p:spPr/>
      </p:sp>
      <p:sp>
        <p:nvSpPr>
          <p:cNvPr id="5" name="Picture Placeholder 4"/>
          <p:cNvSpPr>
            <a:spLocks noGrp="1"/>
          </p:cNvSpPr>
          <p:nvPr>
            <p:ph type="pic" sz="quarter" idx="18"/>
          </p:nvPr>
        </p:nvSpPr>
        <p:spPr/>
      </p:sp>
      <p:sp>
        <p:nvSpPr>
          <p:cNvPr id="6" name="Picture Placeholder 5"/>
          <p:cNvSpPr>
            <a:spLocks noGrp="1"/>
          </p:cNvSpPr>
          <p:nvPr>
            <p:ph type="pic" sz="quarter" idx="27"/>
          </p:nvPr>
        </p:nvSpPr>
        <p:spPr/>
      </p:sp>
      <p:sp>
        <p:nvSpPr>
          <p:cNvPr id="7" name="Picture Placeholder 6"/>
          <p:cNvSpPr>
            <a:spLocks noGrp="1"/>
          </p:cNvSpPr>
          <p:nvPr>
            <p:ph type="pic" sz="quarter" idx="23"/>
          </p:nvPr>
        </p:nvSpPr>
        <p:spPr/>
      </p:sp>
      <p:sp>
        <p:nvSpPr>
          <p:cNvPr id="8" name="Picture Placeholder 7"/>
          <p:cNvSpPr>
            <a:spLocks noGrp="1"/>
          </p:cNvSpPr>
          <p:nvPr>
            <p:ph type="pic" sz="quarter" idx="26"/>
          </p:nvPr>
        </p:nvSpPr>
        <p:spPr/>
      </p:sp>
      <p:sp>
        <p:nvSpPr>
          <p:cNvPr id="9" name="Picture Placeholder 8"/>
          <p:cNvSpPr>
            <a:spLocks noGrp="1"/>
          </p:cNvSpPr>
          <p:nvPr>
            <p:ph type="pic" sz="quarter" idx="22"/>
          </p:nvPr>
        </p:nvSpPr>
        <p:spPr/>
      </p:sp>
      <p:grpSp>
        <p:nvGrpSpPr>
          <p:cNvPr id="17" name="Group 66"/>
          <p:cNvGrpSpPr/>
          <p:nvPr/>
        </p:nvGrpSpPr>
        <p:grpSpPr>
          <a:xfrm>
            <a:off x="7858413" y="457200"/>
            <a:ext cx="8646824" cy="1346279"/>
            <a:chOff x="7837826" y="483017"/>
            <a:chExt cx="8646824" cy="1346279"/>
          </a:xfrm>
        </p:grpSpPr>
        <p:sp>
          <p:nvSpPr>
            <p:cNvPr id="21" name="TextBox 2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8825545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ppt_x"/>
                                          </p:val>
                                        </p:tav>
                                        <p:tav tm="100000">
                                          <p:val>
                                            <p:strVal val="#ppt_x"/>
                                          </p:val>
                                        </p:tav>
                                      </p:tavLst>
                                    </p:anim>
                                    <p:anim calcmode="lin" valueType="num">
                                      <p:cBhvr additive="base">
                                        <p:cTn id="8"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5"/>
          </p:nvPr>
        </p:nvSpPr>
        <p:spPr/>
      </p:sp>
      <p:sp>
        <p:nvSpPr>
          <p:cNvPr id="3" name="Picture Placeholder 2"/>
          <p:cNvSpPr>
            <a:spLocks noGrp="1"/>
          </p:cNvSpPr>
          <p:nvPr>
            <p:ph type="pic" sz="quarter" idx="24"/>
          </p:nvPr>
        </p:nvSpPr>
        <p:spPr/>
      </p:sp>
      <p:sp>
        <p:nvSpPr>
          <p:cNvPr id="4" name="Picture Placeholder 3"/>
          <p:cNvSpPr>
            <a:spLocks noGrp="1"/>
          </p:cNvSpPr>
          <p:nvPr>
            <p:ph type="pic" sz="quarter" idx="27"/>
          </p:nvPr>
        </p:nvSpPr>
        <p:spPr/>
      </p:sp>
      <p:sp>
        <p:nvSpPr>
          <p:cNvPr id="5" name="Picture Placeholder 4"/>
          <p:cNvSpPr>
            <a:spLocks noGrp="1"/>
          </p:cNvSpPr>
          <p:nvPr>
            <p:ph type="pic" sz="quarter" idx="26"/>
          </p:nvPr>
        </p:nvSpPr>
        <p:spPr/>
      </p:sp>
      <p:sp>
        <p:nvSpPr>
          <p:cNvPr id="6" name="Picture Placeholder 5"/>
          <p:cNvSpPr>
            <a:spLocks noGrp="1"/>
          </p:cNvSpPr>
          <p:nvPr>
            <p:ph type="pic" sz="quarter" idx="22"/>
          </p:nvPr>
        </p:nvSpPr>
        <p:spPr/>
      </p:sp>
      <p:sp>
        <p:nvSpPr>
          <p:cNvPr id="7" name="Picture Placeholder 6"/>
          <p:cNvSpPr>
            <a:spLocks noGrp="1"/>
          </p:cNvSpPr>
          <p:nvPr>
            <p:ph type="pic" sz="quarter" idx="23"/>
          </p:nvPr>
        </p:nvSpPr>
        <p:spPr/>
      </p:sp>
      <p:sp>
        <p:nvSpPr>
          <p:cNvPr id="8" name="Picture Placeholder 7"/>
          <p:cNvSpPr>
            <a:spLocks noGrp="1"/>
          </p:cNvSpPr>
          <p:nvPr>
            <p:ph type="pic" sz="quarter" idx="18"/>
          </p:nvPr>
        </p:nvSpPr>
        <p:spPr/>
      </p:sp>
      <p:sp>
        <p:nvSpPr>
          <p:cNvPr id="9" name="Picture Placeholder 8"/>
          <p:cNvSpPr>
            <a:spLocks noGrp="1"/>
          </p:cNvSpPr>
          <p:nvPr>
            <p:ph type="pic" sz="quarter" idx="19"/>
          </p:nvPr>
        </p:nvSpPr>
        <p:spPr/>
      </p:sp>
      <p:sp>
        <p:nvSpPr>
          <p:cNvPr id="10" name="Picture Placeholder 9"/>
          <p:cNvSpPr>
            <a:spLocks noGrp="1"/>
          </p:cNvSpPr>
          <p:nvPr>
            <p:ph type="pic" sz="quarter" idx="33"/>
          </p:nvPr>
        </p:nvSpPr>
        <p:spPr/>
      </p:sp>
      <p:sp>
        <p:nvSpPr>
          <p:cNvPr id="11" name="Picture Placeholder 10"/>
          <p:cNvSpPr>
            <a:spLocks noGrp="1"/>
          </p:cNvSpPr>
          <p:nvPr>
            <p:ph type="pic" sz="quarter" idx="29"/>
          </p:nvPr>
        </p:nvSpPr>
        <p:spPr/>
      </p:sp>
      <p:sp>
        <p:nvSpPr>
          <p:cNvPr id="12" name="Picture Placeholder 11"/>
          <p:cNvSpPr>
            <a:spLocks noGrp="1"/>
          </p:cNvSpPr>
          <p:nvPr>
            <p:ph type="pic" sz="quarter" idx="32"/>
          </p:nvPr>
        </p:nvSpPr>
        <p:spPr/>
      </p:sp>
      <p:sp>
        <p:nvSpPr>
          <p:cNvPr id="13" name="Picture Placeholder 12"/>
          <p:cNvSpPr>
            <a:spLocks noGrp="1"/>
          </p:cNvSpPr>
          <p:nvPr>
            <p:ph type="pic" sz="quarter" idx="28"/>
          </p:nvPr>
        </p:nvSpPr>
        <p:spPr/>
      </p:sp>
      <p:sp>
        <p:nvSpPr>
          <p:cNvPr id="14" name="Picture Placeholder 13"/>
          <p:cNvSpPr>
            <a:spLocks noGrp="1"/>
          </p:cNvSpPr>
          <p:nvPr>
            <p:ph type="pic" sz="quarter" idx="31"/>
          </p:nvPr>
        </p:nvSpPr>
        <p:spPr/>
      </p:sp>
      <p:sp>
        <p:nvSpPr>
          <p:cNvPr id="15" name="Picture Placeholder 14"/>
          <p:cNvSpPr>
            <a:spLocks noGrp="1"/>
          </p:cNvSpPr>
          <p:nvPr>
            <p:ph type="pic" sz="quarter" idx="35"/>
          </p:nvPr>
        </p:nvSpPr>
        <p:spPr/>
      </p:sp>
      <p:sp>
        <p:nvSpPr>
          <p:cNvPr id="16" name="Picture Placeholder 15"/>
          <p:cNvSpPr>
            <a:spLocks noGrp="1"/>
          </p:cNvSpPr>
          <p:nvPr>
            <p:ph type="pic" sz="quarter" idx="34"/>
          </p:nvPr>
        </p:nvSpPr>
        <p:spPr/>
      </p:sp>
      <p:sp>
        <p:nvSpPr>
          <p:cNvPr id="17" name="Picture Placeholder 16"/>
          <p:cNvSpPr>
            <a:spLocks noGrp="1"/>
          </p:cNvSpPr>
          <p:nvPr>
            <p:ph type="pic" sz="quarter" idx="30"/>
          </p:nvPr>
        </p:nvSpPr>
        <p:spPr/>
      </p:sp>
      <p:grpSp>
        <p:nvGrpSpPr>
          <p:cNvPr id="21" name="Group 66"/>
          <p:cNvGrpSpPr/>
          <p:nvPr/>
        </p:nvGrpSpPr>
        <p:grpSpPr>
          <a:xfrm>
            <a:off x="7858413" y="457200"/>
            <a:ext cx="8646824" cy="1346279"/>
            <a:chOff x="7837826" y="483017"/>
            <a:chExt cx="8646824" cy="1346279"/>
          </a:xfrm>
        </p:grpSpPr>
        <p:sp>
          <p:nvSpPr>
            <p:cNvPr id="22" name="TextBox 2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9536276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กลุ่ม 60"/>
          <p:cNvGrpSpPr/>
          <p:nvPr/>
        </p:nvGrpSpPr>
        <p:grpSpPr>
          <a:xfrm>
            <a:off x="2058796" y="9719442"/>
            <a:ext cx="4648199" cy="1329558"/>
            <a:chOff x="1057779" y="20942"/>
            <a:chExt cx="5552824" cy="1588315"/>
          </a:xfrm>
        </p:grpSpPr>
        <p:sp>
          <p:nvSpPr>
            <p:cNvPr id="57" name="TextBox 5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8" name="กลุ่ม 62"/>
            <p:cNvGrpSpPr/>
            <p:nvPr/>
          </p:nvGrpSpPr>
          <p:grpSpPr>
            <a:xfrm>
              <a:off x="1057779" y="368058"/>
              <a:ext cx="927304" cy="927304"/>
              <a:chOff x="1055139" y="-1026071"/>
              <a:chExt cx="1371600" cy="1371600"/>
            </a:xfrm>
          </p:grpSpPr>
          <p:sp>
            <p:nvSpPr>
              <p:cNvPr id="59"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1" name="กลุ่ม 65"/>
          <p:cNvGrpSpPr/>
          <p:nvPr/>
        </p:nvGrpSpPr>
        <p:grpSpPr>
          <a:xfrm>
            <a:off x="7468996" y="9684079"/>
            <a:ext cx="4648199" cy="1329558"/>
            <a:chOff x="1057779" y="20942"/>
            <a:chExt cx="5552824" cy="1588315"/>
          </a:xfrm>
        </p:grpSpPr>
        <p:sp>
          <p:nvSpPr>
            <p:cNvPr id="62" name="TextBox 6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3" name="กลุ่ม 67"/>
            <p:cNvGrpSpPr/>
            <p:nvPr/>
          </p:nvGrpSpPr>
          <p:grpSpPr>
            <a:xfrm>
              <a:off x="1057779" y="368058"/>
              <a:ext cx="927304" cy="927304"/>
              <a:chOff x="1055139" y="-1026071"/>
              <a:chExt cx="1371600" cy="1371600"/>
            </a:xfrm>
          </p:grpSpPr>
          <p:sp>
            <p:nvSpPr>
              <p:cNvPr id="64" name="วงรี 68"/>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6" name="กลุ่ม 70"/>
          <p:cNvGrpSpPr/>
          <p:nvPr/>
        </p:nvGrpSpPr>
        <p:grpSpPr>
          <a:xfrm>
            <a:off x="13091683" y="9627689"/>
            <a:ext cx="4648199" cy="1329558"/>
            <a:chOff x="1057779" y="20942"/>
            <a:chExt cx="5552824" cy="1588315"/>
          </a:xfrm>
        </p:grpSpPr>
        <p:sp>
          <p:nvSpPr>
            <p:cNvPr id="67" name="TextBox 6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8" name="กลุ่ม 72"/>
            <p:cNvGrpSpPr/>
            <p:nvPr/>
          </p:nvGrpSpPr>
          <p:grpSpPr>
            <a:xfrm>
              <a:off x="1057779" y="368058"/>
              <a:ext cx="927304" cy="927304"/>
              <a:chOff x="1055139" y="-1026071"/>
              <a:chExt cx="1371600" cy="1371600"/>
            </a:xfrm>
          </p:grpSpPr>
          <p:sp>
            <p:nvSpPr>
              <p:cNvPr id="69" name="วงรี 7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1" name="กลุ่ม 75"/>
          <p:cNvGrpSpPr/>
          <p:nvPr/>
        </p:nvGrpSpPr>
        <p:grpSpPr>
          <a:xfrm>
            <a:off x="18486438" y="9607879"/>
            <a:ext cx="4648199" cy="1329558"/>
            <a:chOff x="1057779" y="20942"/>
            <a:chExt cx="5552824" cy="1588315"/>
          </a:xfrm>
        </p:grpSpPr>
        <p:sp>
          <p:nvSpPr>
            <p:cNvPr id="72" name="TextBox 7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3" name="กลุ่ม 77"/>
            <p:cNvGrpSpPr/>
            <p:nvPr/>
          </p:nvGrpSpPr>
          <p:grpSpPr>
            <a:xfrm>
              <a:off x="1057779" y="368058"/>
              <a:ext cx="927304" cy="927304"/>
              <a:chOff x="1055139" y="-1026071"/>
              <a:chExt cx="1371600" cy="1371600"/>
            </a:xfrm>
          </p:grpSpPr>
          <p:sp>
            <p:nvSpPr>
              <p:cNvPr id="74"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2" name="Picture Placeholder 1"/>
          <p:cNvSpPr>
            <a:spLocks noGrp="1"/>
          </p:cNvSpPr>
          <p:nvPr>
            <p:ph type="pic" sz="quarter" idx="21"/>
          </p:nvPr>
        </p:nvSpPr>
        <p:spPr/>
      </p:sp>
      <p:sp>
        <p:nvSpPr>
          <p:cNvPr id="3" name="Picture Placeholder 2"/>
          <p:cNvSpPr>
            <a:spLocks noGrp="1"/>
          </p:cNvSpPr>
          <p:nvPr>
            <p:ph type="pic" sz="quarter" idx="20"/>
          </p:nvPr>
        </p:nvSpPr>
        <p:spPr/>
      </p:sp>
      <p:sp>
        <p:nvSpPr>
          <p:cNvPr id="4" name="Picture Placeholder 3"/>
          <p:cNvSpPr>
            <a:spLocks noGrp="1"/>
          </p:cNvSpPr>
          <p:nvPr>
            <p:ph type="pic" sz="quarter" idx="19"/>
          </p:nvPr>
        </p:nvSpPr>
        <p:spPr/>
      </p:sp>
      <p:sp>
        <p:nvSpPr>
          <p:cNvPr id="5" name="Picture Placeholder 4"/>
          <p:cNvSpPr>
            <a:spLocks noGrp="1"/>
          </p:cNvSpPr>
          <p:nvPr>
            <p:ph type="pic" sz="quarter" idx="18"/>
          </p:nvPr>
        </p:nvSpPr>
        <p:spPr/>
      </p:sp>
      <p:grpSp>
        <p:nvGrpSpPr>
          <p:cNvPr id="29" name="Group 66"/>
          <p:cNvGrpSpPr/>
          <p:nvPr/>
        </p:nvGrpSpPr>
        <p:grpSpPr>
          <a:xfrm>
            <a:off x="7858413" y="457200"/>
            <a:ext cx="8646824" cy="1346279"/>
            <a:chOff x="7837826" y="483017"/>
            <a:chExt cx="8646824" cy="1346279"/>
          </a:xfrm>
        </p:grpSpPr>
        <p:sp>
          <p:nvSpPr>
            <p:cNvPr id="33" name="TextBox 3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3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12307542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ppt_x"/>
                                          </p:val>
                                        </p:tav>
                                        <p:tav tm="100000">
                                          <p:val>
                                            <p:strVal val="#ppt_x"/>
                                          </p:val>
                                        </p:tav>
                                      </p:tavLst>
                                    </p:anim>
                                    <p:anim calcmode="lin" valueType="num">
                                      <p:cBhvr additive="base">
                                        <p:cTn id="8" dur="500" fill="hold"/>
                                        <p:tgtEl>
                                          <p:spTgt spid="5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fill="hold"/>
                                        <p:tgtEl>
                                          <p:spTgt spid="66"/>
                                        </p:tgtEl>
                                        <p:attrNameLst>
                                          <p:attrName>ppt_x</p:attrName>
                                        </p:attrNameLst>
                                      </p:cBhvr>
                                      <p:tavLst>
                                        <p:tav tm="0">
                                          <p:val>
                                            <p:strVal val="#ppt_x"/>
                                          </p:val>
                                        </p:tav>
                                        <p:tav tm="100000">
                                          <p:val>
                                            <p:strVal val="#ppt_x"/>
                                          </p:val>
                                        </p:tav>
                                      </p:tavLst>
                                    </p:anim>
                                    <p:anim calcmode="lin" valueType="num">
                                      <p:cBhvr additive="base">
                                        <p:cTn id="16" dur="500" fill="hold"/>
                                        <p:tgtEl>
                                          <p:spTgt spid="6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500" fill="hold"/>
                                        <p:tgtEl>
                                          <p:spTgt spid="71"/>
                                        </p:tgtEl>
                                        <p:attrNameLst>
                                          <p:attrName>ppt_x</p:attrName>
                                        </p:attrNameLst>
                                      </p:cBhvr>
                                      <p:tavLst>
                                        <p:tav tm="0">
                                          <p:val>
                                            <p:strVal val="#ppt_x"/>
                                          </p:val>
                                        </p:tav>
                                        <p:tav tm="100000">
                                          <p:val>
                                            <p:strVal val="#ppt_x"/>
                                          </p:val>
                                        </p:tav>
                                      </p:tavLst>
                                    </p:anim>
                                    <p:anim calcmode="lin" valueType="num">
                                      <p:cBhvr additive="base">
                                        <p:cTn id="2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3322637" y="10007025"/>
            <a:ext cx="4648201" cy="2718375"/>
            <a:chOff x="2225040" y="5329271"/>
            <a:chExt cx="4648201" cy="2718375"/>
          </a:xfrm>
        </p:grpSpPr>
        <p:grpSp>
          <p:nvGrpSpPr>
            <p:cNvPr id="33" name="กลุ่ม 22"/>
            <p:cNvGrpSpPr/>
            <p:nvPr/>
          </p:nvGrpSpPr>
          <p:grpSpPr>
            <a:xfrm>
              <a:off x="2529843" y="5329271"/>
              <a:ext cx="4343398" cy="2718375"/>
              <a:chOff x="2976126" y="2770050"/>
              <a:chExt cx="5931097" cy="2718375"/>
            </a:xfrm>
          </p:grpSpPr>
          <p:sp>
            <p:nvSpPr>
              <p:cNvPr id="35"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6" name="TextBox 35"/>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1"/>
                    </a:solidFill>
                    <a:latin typeface="Lato Black" charset="0"/>
                    <a:ea typeface="Lato Black" charset="0"/>
                    <a:cs typeface="Lato Black" charset="0"/>
                  </a:rPr>
                  <a:t>FEATURE PRODUCT</a:t>
                </a:r>
              </a:p>
            </p:txBody>
          </p:sp>
        </p:grpSp>
        <p:sp>
          <p:nvSpPr>
            <p:cNvPr id="34"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1" name="Group 40"/>
          <p:cNvGrpSpPr/>
          <p:nvPr/>
        </p:nvGrpSpPr>
        <p:grpSpPr>
          <a:xfrm>
            <a:off x="9494837" y="9982200"/>
            <a:ext cx="4648201" cy="2718375"/>
            <a:chOff x="2225040" y="5329271"/>
            <a:chExt cx="4648201" cy="2718375"/>
          </a:xfrm>
        </p:grpSpPr>
        <p:grpSp>
          <p:nvGrpSpPr>
            <p:cNvPr id="42" name="กลุ่ม 22"/>
            <p:cNvGrpSpPr/>
            <p:nvPr/>
          </p:nvGrpSpPr>
          <p:grpSpPr>
            <a:xfrm>
              <a:off x="2529843" y="5329271"/>
              <a:ext cx="4343398" cy="2718375"/>
              <a:chOff x="2976126" y="2770050"/>
              <a:chExt cx="5931097" cy="2718375"/>
            </a:xfrm>
          </p:grpSpPr>
          <p:sp>
            <p:nvSpPr>
              <p:cNvPr id="44"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9" name="TextBox 48"/>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5"/>
                    </a:solidFill>
                    <a:latin typeface="Lato Black" charset="0"/>
                    <a:ea typeface="Lato Black" charset="0"/>
                    <a:cs typeface="Lato Black" charset="0"/>
                  </a:rPr>
                  <a:t>FEATURE PRODUCT</a:t>
                </a:r>
              </a:p>
            </p:txBody>
          </p:sp>
        </p:grpSp>
        <p:sp>
          <p:nvSpPr>
            <p:cNvPr id="43"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0" name="Group 49"/>
          <p:cNvGrpSpPr/>
          <p:nvPr/>
        </p:nvGrpSpPr>
        <p:grpSpPr>
          <a:xfrm>
            <a:off x="15895636" y="9982200"/>
            <a:ext cx="4648201" cy="2718375"/>
            <a:chOff x="2225040" y="5329271"/>
            <a:chExt cx="4648201" cy="2718375"/>
          </a:xfrm>
        </p:grpSpPr>
        <p:grpSp>
          <p:nvGrpSpPr>
            <p:cNvPr id="51" name="กลุ่ม 22"/>
            <p:cNvGrpSpPr/>
            <p:nvPr/>
          </p:nvGrpSpPr>
          <p:grpSpPr>
            <a:xfrm>
              <a:off x="2529843" y="5329271"/>
              <a:ext cx="4343398" cy="2718375"/>
              <a:chOff x="2976126" y="2770050"/>
              <a:chExt cx="5931097" cy="2718375"/>
            </a:xfrm>
          </p:grpSpPr>
          <p:sp>
            <p:nvSpPr>
              <p:cNvPr id="53" name="Title 20"/>
              <p:cNvSpPr txBox="1">
                <a:spLocks/>
              </p:cNvSpPr>
              <p:nvPr/>
            </p:nvSpPr>
            <p:spPr bwMode="auto">
              <a:xfrm>
                <a:off x="2976126" y="3321666"/>
                <a:ext cx="5827043"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4" name="TextBox 53"/>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6"/>
                    </a:solidFill>
                    <a:latin typeface="Lato Black" charset="0"/>
                    <a:ea typeface="Lato Black" charset="0"/>
                    <a:cs typeface="Lato Black" charset="0"/>
                  </a:rPr>
                  <a:t>FEATURE PRODUCT</a:t>
                </a:r>
              </a:p>
            </p:txBody>
          </p:sp>
        </p:grpSp>
        <p:sp>
          <p:nvSpPr>
            <p:cNvPr id="52" name="Rectangle 35"/>
            <p:cNvSpPr/>
            <p:nvPr/>
          </p:nvSpPr>
          <p:spPr>
            <a:xfrm rot="16200000" flipV="1">
              <a:off x="1370261" y="6921225"/>
              <a:ext cx="1861959" cy="152401"/>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grpSp>
        <p:nvGrpSpPr>
          <p:cNvPr id="23" name="Group 66"/>
          <p:cNvGrpSpPr/>
          <p:nvPr/>
        </p:nvGrpSpPr>
        <p:grpSpPr>
          <a:xfrm>
            <a:off x="7858413" y="457200"/>
            <a:ext cx="8646824" cy="1346279"/>
            <a:chOff x="7837826" y="483017"/>
            <a:chExt cx="8646824" cy="1346279"/>
          </a:xfrm>
        </p:grpSpPr>
        <p:sp>
          <p:nvSpPr>
            <p:cNvPr id="27" name="TextBox 2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8240598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7834312" y="3505200"/>
            <a:ext cx="15300325" cy="8238177"/>
            <a:chOff x="4999038" y="4457700"/>
            <a:chExt cx="8137525" cy="4381500"/>
          </a:xfrm>
        </p:grpSpPr>
        <p:sp>
          <p:nvSpPr>
            <p:cNvPr id="7" name="Freeform 30"/>
            <p:cNvSpPr>
              <a:spLocks/>
            </p:cNvSpPr>
            <p:nvPr/>
          </p:nvSpPr>
          <p:spPr bwMode="auto">
            <a:xfrm>
              <a:off x="5970588" y="4457700"/>
              <a:ext cx="6194425" cy="4267200"/>
            </a:xfrm>
            <a:custGeom>
              <a:avLst/>
              <a:gdLst>
                <a:gd name="T0" fmla="*/ 650 w 650"/>
                <a:gd name="T1" fmla="*/ 448 h 448"/>
                <a:gd name="T2" fmla="*/ 650 w 650"/>
                <a:gd name="T3" fmla="*/ 441 h 448"/>
                <a:gd name="T4" fmla="*/ 650 w 650"/>
                <a:gd name="T5" fmla="*/ 32 h 448"/>
                <a:gd name="T6" fmla="*/ 619 w 650"/>
                <a:gd name="T7" fmla="*/ 0 h 448"/>
                <a:gd name="T8" fmla="*/ 31 w 650"/>
                <a:gd name="T9" fmla="*/ 0 h 448"/>
                <a:gd name="T10" fmla="*/ 0 w 650"/>
                <a:gd name="T11" fmla="*/ 32 h 448"/>
                <a:gd name="T12" fmla="*/ 0 w 650"/>
                <a:gd name="T13" fmla="*/ 441 h 448"/>
                <a:gd name="T14" fmla="*/ 0 w 650"/>
                <a:gd name="T15" fmla="*/ 448 h 448"/>
                <a:gd name="T16" fmla="*/ 650 w 650"/>
                <a:gd name="T17"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448">
                  <a:moveTo>
                    <a:pt x="650" y="448"/>
                  </a:moveTo>
                  <a:cubicBezTo>
                    <a:pt x="650" y="445"/>
                    <a:pt x="650" y="443"/>
                    <a:pt x="650" y="441"/>
                  </a:cubicBezTo>
                  <a:cubicBezTo>
                    <a:pt x="650" y="32"/>
                    <a:pt x="650" y="32"/>
                    <a:pt x="650" y="32"/>
                  </a:cubicBezTo>
                  <a:cubicBezTo>
                    <a:pt x="650" y="14"/>
                    <a:pt x="636" y="0"/>
                    <a:pt x="619" y="0"/>
                  </a:cubicBezTo>
                  <a:cubicBezTo>
                    <a:pt x="31" y="0"/>
                    <a:pt x="31" y="0"/>
                    <a:pt x="31" y="0"/>
                  </a:cubicBezTo>
                  <a:cubicBezTo>
                    <a:pt x="14" y="0"/>
                    <a:pt x="0" y="14"/>
                    <a:pt x="0" y="32"/>
                  </a:cubicBezTo>
                  <a:cubicBezTo>
                    <a:pt x="0" y="441"/>
                    <a:pt x="0" y="441"/>
                    <a:pt x="0" y="441"/>
                  </a:cubicBezTo>
                  <a:cubicBezTo>
                    <a:pt x="0" y="443"/>
                    <a:pt x="0" y="445"/>
                    <a:pt x="0" y="448"/>
                  </a:cubicBezTo>
                  <a:lnTo>
                    <a:pt x="650" y="448"/>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 name="Freeform 31"/>
            <p:cNvSpPr>
              <a:spLocks/>
            </p:cNvSpPr>
            <p:nvPr/>
          </p:nvSpPr>
          <p:spPr bwMode="auto">
            <a:xfrm>
              <a:off x="5970588" y="4457700"/>
              <a:ext cx="6194425" cy="352425"/>
            </a:xfrm>
            <a:custGeom>
              <a:avLst/>
              <a:gdLst>
                <a:gd name="T0" fmla="*/ 619 w 650"/>
                <a:gd name="T1" fmla="*/ 0 h 37"/>
                <a:gd name="T2" fmla="*/ 31 w 650"/>
                <a:gd name="T3" fmla="*/ 0 h 37"/>
                <a:gd name="T4" fmla="*/ 0 w 650"/>
                <a:gd name="T5" fmla="*/ 32 h 37"/>
                <a:gd name="T6" fmla="*/ 0 w 650"/>
                <a:gd name="T7" fmla="*/ 37 h 37"/>
                <a:gd name="T8" fmla="*/ 31 w 650"/>
                <a:gd name="T9" fmla="*/ 6 h 37"/>
                <a:gd name="T10" fmla="*/ 619 w 650"/>
                <a:gd name="T11" fmla="*/ 6 h 37"/>
                <a:gd name="T12" fmla="*/ 650 w 650"/>
                <a:gd name="T13" fmla="*/ 37 h 37"/>
                <a:gd name="T14" fmla="*/ 650 w 650"/>
                <a:gd name="T15" fmla="*/ 32 h 37"/>
                <a:gd name="T16" fmla="*/ 619 w 650"/>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37">
                  <a:moveTo>
                    <a:pt x="619" y="0"/>
                  </a:moveTo>
                  <a:cubicBezTo>
                    <a:pt x="31" y="0"/>
                    <a:pt x="31" y="0"/>
                    <a:pt x="31" y="0"/>
                  </a:cubicBezTo>
                  <a:cubicBezTo>
                    <a:pt x="14" y="0"/>
                    <a:pt x="0" y="14"/>
                    <a:pt x="0" y="32"/>
                  </a:cubicBezTo>
                  <a:cubicBezTo>
                    <a:pt x="0" y="37"/>
                    <a:pt x="0" y="37"/>
                    <a:pt x="0" y="37"/>
                  </a:cubicBezTo>
                  <a:cubicBezTo>
                    <a:pt x="0" y="20"/>
                    <a:pt x="14" y="6"/>
                    <a:pt x="31" y="6"/>
                  </a:cubicBezTo>
                  <a:cubicBezTo>
                    <a:pt x="619" y="6"/>
                    <a:pt x="619" y="6"/>
                    <a:pt x="619" y="6"/>
                  </a:cubicBezTo>
                  <a:cubicBezTo>
                    <a:pt x="636" y="6"/>
                    <a:pt x="650" y="20"/>
                    <a:pt x="650" y="37"/>
                  </a:cubicBezTo>
                  <a:cubicBezTo>
                    <a:pt x="650" y="32"/>
                    <a:pt x="650" y="32"/>
                    <a:pt x="650" y="32"/>
                  </a:cubicBezTo>
                  <a:cubicBezTo>
                    <a:pt x="650" y="14"/>
                    <a:pt x="636" y="0"/>
                    <a:pt x="619"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Freeform 32"/>
            <p:cNvSpPr>
              <a:spLocks/>
            </p:cNvSpPr>
            <p:nvPr/>
          </p:nvSpPr>
          <p:spPr bwMode="auto">
            <a:xfrm>
              <a:off x="4999038" y="8505825"/>
              <a:ext cx="8137525" cy="333375"/>
            </a:xfrm>
            <a:custGeom>
              <a:avLst/>
              <a:gdLst>
                <a:gd name="T0" fmla="*/ 0 w 854"/>
                <a:gd name="T1" fmla="*/ 0 h 35"/>
                <a:gd name="T2" fmla="*/ 0 w 854"/>
                <a:gd name="T3" fmla="*/ 12 h 35"/>
                <a:gd name="T4" fmla="*/ 41 w 854"/>
                <a:gd name="T5" fmla="*/ 35 h 35"/>
                <a:gd name="T6" fmla="*/ 813 w 854"/>
                <a:gd name="T7" fmla="*/ 35 h 35"/>
                <a:gd name="T8" fmla="*/ 854 w 854"/>
                <a:gd name="T9" fmla="*/ 12 h 35"/>
                <a:gd name="T10" fmla="*/ 854 w 854"/>
                <a:gd name="T11" fmla="*/ 0 h 35"/>
                <a:gd name="T12" fmla="*/ 0 w 85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854" h="35">
                  <a:moveTo>
                    <a:pt x="0" y="0"/>
                  </a:moveTo>
                  <a:cubicBezTo>
                    <a:pt x="0" y="12"/>
                    <a:pt x="0" y="12"/>
                    <a:pt x="0" y="12"/>
                  </a:cubicBezTo>
                  <a:cubicBezTo>
                    <a:pt x="0" y="25"/>
                    <a:pt x="19" y="35"/>
                    <a:pt x="41" y="35"/>
                  </a:cubicBezTo>
                  <a:cubicBezTo>
                    <a:pt x="813" y="35"/>
                    <a:pt x="813" y="35"/>
                    <a:pt x="813" y="35"/>
                  </a:cubicBezTo>
                  <a:cubicBezTo>
                    <a:pt x="836" y="35"/>
                    <a:pt x="854" y="25"/>
                    <a:pt x="854" y="12"/>
                  </a:cubicBezTo>
                  <a:cubicBezTo>
                    <a:pt x="854" y="0"/>
                    <a:pt x="854" y="0"/>
                    <a:pt x="854" y="0"/>
                  </a:cubicBezTo>
                  <a:lnTo>
                    <a:pt x="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Freeform 33"/>
            <p:cNvSpPr>
              <a:spLocks/>
            </p:cNvSpPr>
            <p:nvPr/>
          </p:nvSpPr>
          <p:spPr bwMode="auto">
            <a:xfrm>
              <a:off x="5008563" y="8677275"/>
              <a:ext cx="8118475" cy="161925"/>
            </a:xfrm>
            <a:custGeom>
              <a:avLst/>
              <a:gdLst>
                <a:gd name="T0" fmla="*/ 0 w 852"/>
                <a:gd name="T1" fmla="*/ 0 h 17"/>
                <a:gd name="T2" fmla="*/ 40 w 852"/>
                <a:gd name="T3" fmla="*/ 17 h 17"/>
                <a:gd name="T4" fmla="*/ 812 w 852"/>
                <a:gd name="T5" fmla="*/ 17 h 17"/>
                <a:gd name="T6" fmla="*/ 852 w 852"/>
                <a:gd name="T7" fmla="*/ 0 h 17"/>
                <a:gd name="T8" fmla="*/ 0 w 852"/>
                <a:gd name="T9" fmla="*/ 0 h 17"/>
              </a:gdLst>
              <a:ahLst/>
              <a:cxnLst>
                <a:cxn ang="0">
                  <a:pos x="T0" y="T1"/>
                </a:cxn>
                <a:cxn ang="0">
                  <a:pos x="T2" y="T3"/>
                </a:cxn>
                <a:cxn ang="0">
                  <a:pos x="T4" y="T5"/>
                </a:cxn>
                <a:cxn ang="0">
                  <a:pos x="T6" y="T7"/>
                </a:cxn>
                <a:cxn ang="0">
                  <a:pos x="T8" y="T9"/>
                </a:cxn>
              </a:cxnLst>
              <a:rect l="0" t="0" r="r" b="b"/>
              <a:pathLst>
                <a:path w="852" h="17">
                  <a:moveTo>
                    <a:pt x="0" y="0"/>
                  </a:moveTo>
                  <a:cubicBezTo>
                    <a:pt x="4" y="10"/>
                    <a:pt x="21" y="17"/>
                    <a:pt x="40" y="17"/>
                  </a:cubicBezTo>
                  <a:cubicBezTo>
                    <a:pt x="812" y="17"/>
                    <a:pt x="812" y="17"/>
                    <a:pt x="812" y="17"/>
                  </a:cubicBezTo>
                  <a:cubicBezTo>
                    <a:pt x="832" y="17"/>
                    <a:pt x="848" y="10"/>
                    <a:pt x="852" y="0"/>
                  </a:cubicBez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Oval 34"/>
            <p:cNvSpPr>
              <a:spLocks noChangeArrowheads="1"/>
            </p:cNvSpPr>
            <p:nvPr/>
          </p:nvSpPr>
          <p:spPr bwMode="auto">
            <a:xfrm>
              <a:off x="9001126" y="4562475"/>
              <a:ext cx="133350" cy="133350"/>
            </a:xfrm>
            <a:prstGeom prst="ellipse">
              <a:avLst/>
            </a:pr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 name="Oval 35"/>
            <p:cNvSpPr>
              <a:spLocks noChangeArrowheads="1"/>
            </p:cNvSpPr>
            <p:nvPr/>
          </p:nvSpPr>
          <p:spPr bwMode="auto">
            <a:xfrm>
              <a:off x="9010651" y="4572000"/>
              <a:ext cx="114300" cy="114300"/>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 name="Freeform 36"/>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close/>
                  <a:moveTo>
                    <a:pt x="1801" y="0"/>
                  </a:moveTo>
                  <a:lnTo>
                    <a:pt x="0" y="0"/>
                  </a:lnTo>
                  <a:lnTo>
                    <a:pt x="0" y="42"/>
                  </a:lnTo>
                  <a:lnTo>
                    <a:pt x="1801" y="42"/>
                  </a:lnTo>
                  <a:lnTo>
                    <a:pt x="1801"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 name="Freeform 37"/>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moveTo>
                    <a:pt x="1801" y="0"/>
                  </a:moveTo>
                  <a:lnTo>
                    <a:pt x="0" y="0"/>
                  </a:lnTo>
                  <a:lnTo>
                    <a:pt x="0" y="42"/>
                  </a:lnTo>
                  <a:lnTo>
                    <a:pt x="1801" y="42"/>
                  </a:lnTo>
                  <a:lnTo>
                    <a:pt x="18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Oval 38"/>
            <p:cNvSpPr>
              <a:spLocks noChangeArrowheads="1"/>
            </p:cNvSpPr>
            <p:nvPr/>
          </p:nvSpPr>
          <p:spPr bwMode="auto">
            <a:xfrm>
              <a:off x="5180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 name="Oval 39"/>
            <p:cNvSpPr>
              <a:spLocks noChangeArrowheads="1"/>
            </p:cNvSpPr>
            <p:nvPr/>
          </p:nvSpPr>
          <p:spPr bwMode="auto">
            <a:xfrm>
              <a:off x="5199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Oval 40"/>
            <p:cNvSpPr>
              <a:spLocks noChangeArrowheads="1"/>
            </p:cNvSpPr>
            <p:nvPr/>
          </p:nvSpPr>
          <p:spPr bwMode="auto">
            <a:xfrm>
              <a:off x="53705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Oval 41"/>
            <p:cNvSpPr>
              <a:spLocks noChangeArrowheads="1"/>
            </p:cNvSpPr>
            <p:nvPr/>
          </p:nvSpPr>
          <p:spPr bwMode="auto">
            <a:xfrm>
              <a:off x="53895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Oval 42"/>
            <p:cNvSpPr>
              <a:spLocks noChangeArrowheads="1"/>
            </p:cNvSpPr>
            <p:nvPr/>
          </p:nvSpPr>
          <p:spPr bwMode="auto">
            <a:xfrm>
              <a:off x="5561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43"/>
            <p:cNvSpPr>
              <a:spLocks noChangeArrowheads="1"/>
            </p:cNvSpPr>
            <p:nvPr/>
          </p:nvSpPr>
          <p:spPr bwMode="auto">
            <a:xfrm>
              <a:off x="5580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4" name="กลุ่ม 33"/>
          <p:cNvGrpSpPr/>
          <p:nvPr/>
        </p:nvGrpSpPr>
        <p:grpSpPr>
          <a:xfrm>
            <a:off x="1341437" y="7018284"/>
            <a:ext cx="7696200" cy="1329558"/>
            <a:chOff x="1084743" y="20942"/>
            <a:chExt cx="7696200" cy="1329558"/>
          </a:xfrm>
        </p:grpSpPr>
        <p:sp>
          <p:nvSpPr>
            <p:cNvPr id="68" name="TextBox 67"/>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9" name="กลุ่ม 35"/>
            <p:cNvGrpSpPr/>
            <p:nvPr/>
          </p:nvGrpSpPr>
          <p:grpSpPr>
            <a:xfrm>
              <a:off x="1084743" y="222069"/>
              <a:ext cx="927304" cy="927304"/>
              <a:chOff x="1095022" y="-1242008"/>
              <a:chExt cx="1371600" cy="1371600"/>
            </a:xfrm>
          </p:grpSpPr>
          <p:sp>
            <p:nvSpPr>
              <p:cNvPr id="70"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2" name="กลุ่ม 38"/>
          <p:cNvGrpSpPr/>
          <p:nvPr/>
        </p:nvGrpSpPr>
        <p:grpSpPr>
          <a:xfrm>
            <a:off x="1332966" y="8409670"/>
            <a:ext cx="7704671" cy="1329558"/>
            <a:chOff x="1084743" y="20942"/>
            <a:chExt cx="7704671" cy="1329558"/>
          </a:xfrm>
        </p:grpSpPr>
        <p:sp>
          <p:nvSpPr>
            <p:cNvPr id="73" name="TextBox 72"/>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4" name="กลุ่ม 40"/>
            <p:cNvGrpSpPr/>
            <p:nvPr/>
          </p:nvGrpSpPr>
          <p:grpSpPr>
            <a:xfrm>
              <a:off x="1084743" y="222069"/>
              <a:ext cx="927304" cy="927304"/>
              <a:chOff x="1095022" y="-1242008"/>
              <a:chExt cx="1371600" cy="1371600"/>
            </a:xfrm>
          </p:grpSpPr>
          <p:sp>
            <p:nvSpPr>
              <p:cNvPr id="75"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7" name="กลุ่ม 43"/>
          <p:cNvGrpSpPr/>
          <p:nvPr/>
        </p:nvGrpSpPr>
        <p:grpSpPr>
          <a:xfrm>
            <a:off x="1349908" y="9795642"/>
            <a:ext cx="7687729" cy="1329558"/>
            <a:chOff x="1084743" y="20942"/>
            <a:chExt cx="7687729" cy="1329558"/>
          </a:xfrm>
        </p:grpSpPr>
        <p:sp>
          <p:nvSpPr>
            <p:cNvPr id="78" name="TextBox 77"/>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9" name="กลุ่ม 45"/>
            <p:cNvGrpSpPr/>
            <p:nvPr/>
          </p:nvGrpSpPr>
          <p:grpSpPr>
            <a:xfrm>
              <a:off x="1084743" y="222069"/>
              <a:ext cx="927304" cy="927304"/>
              <a:chOff x="1095022" y="-1242008"/>
              <a:chExt cx="1371600" cy="1371600"/>
            </a:xfrm>
          </p:grpSpPr>
          <p:sp>
            <p:nvSpPr>
              <p:cNvPr id="80" name="วงรี 46"/>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3" name="Group 22"/>
          <p:cNvGrpSpPr/>
          <p:nvPr/>
        </p:nvGrpSpPr>
        <p:grpSpPr>
          <a:xfrm>
            <a:off x="1137267" y="2514600"/>
            <a:ext cx="7891899" cy="3657600"/>
            <a:chOff x="993338" y="1669984"/>
            <a:chExt cx="7891899" cy="3657600"/>
          </a:xfrm>
        </p:grpSpPr>
        <p:sp>
          <p:nvSpPr>
            <p:cNvPr id="87" name="TextBox 31"/>
            <p:cNvSpPr txBox="1">
              <a:spLocks noChangeArrowheads="1"/>
            </p:cNvSpPr>
            <p:nvPr/>
          </p:nvSpPr>
          <p:spPr bwMode="auto">
            <a:xfrm>
              <a:off x="1069538" y="1669984"/>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11200" b="1" dirty="0" smtClean="0">
                  <a:solidFill>
                    <a:schemeClr val="accent3"/>
                  </a:solidFill>
                  <a:latin typeface="Lato Black" pitchFamily="34" charset="0"/>
                  <a:ea typeface="Lato Black" pitchFamily="34" charset="0"/>
                  <a:cs typeface="Lato Black" pitchFamily="34" charset="0"/>
                </a:rPr>
                <a:t>89</a:t>
              </a:r>
              <a:r>
                <a:rPr lang="id-ID" sz="11200" b="1" dirty="0" smtClean="0">
                  <a:solidFill>
                    <a:schemeClr val="accent3"/>
                  </a:solidFill>
                  <a:latin typeface="Lato Black" pitchFamily="34" charset="0"/>
                  <a:ea typeface="Lato Black" pitchFamily="34" charset="0"/>
                  <a:cs typeface="Lato Black" pitchFamily="34" charset="0"/>
                </a:rPr>
                <a:t>%</a:t>
              </a:r>
              <a:endParaRPr lang="id-ID" sz="11200" b="1" dirty="0">
                <a:solidFill>
                  <a:schemeClr val="accent3"/>
                </a:solidFill>
                <a:latin typeface="Lato Black" pitchFamily="34" charset="0"/>
                <a:ea typeface="Lato Black" pitchFamily="34" charset="0"/>
                <a:cs typeface="Lato Black" pitchFamily="34" charset="0"/>
              </a:endParaRPr>
            </a:p>
          </p:txBody>
        </p:sp>
        <p:grpSp>
          <p:nvGrpSpPr>
            <p:cNvPr id="88" name="กลุ่ม 54"/>
            <p:cNvGrpSpPr/>
            <p:nvPr/>
          </p:nvGrpSpPr>
          <p:grpSpPr>
            <a:xfrm>
              <a:off x="993338" y="3422584"/>
              <a:ext cx="7891899" cy="1905000"/>
              <a:chOff x="13443218" y="3277492"/>
              <a:chExt cx="7891899" cy="1905000"/>
            </a:xfrm>
          </p:grpSpPr>
          <p:sp>
            <p:nvSpPr>
              <p:cNvPr id="89" name="TextBox 88"/>
              <p:cNvSpPr txBox="1"/>
              <p:nvPr/>
            </p:nvSpPr>
            <p:spPr>
              <a:xfrm>
                <a:off x="13443218" y="3852934"/>
                <a:ext cx="7891899"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90" name="TextBox 89"/>
              <p:cNvSpPr txBox="1"/>
              <p:nvPr/>
            </p:nvSpPr>
            <p:spPr>
              <a:xfrm>
                <a:off x="13478046" y="3277492"/>
                <a:ext cx="4275671" cy="615517"/>
              </a:xfrm>
              <a:prstGeom prst="rect">
                <a:avLst/>
              </a:prstGeom>
              <a:noFill/>
            </p:spPr>
            <p:txBody>
              <a:bodyPr wrap="square" lIns="182843" tIns="91422" rIns="182843" bIns="91422" rtlCol="0">
                <a:spAutoFit/>
              </a:bodyPr>
              <a:lstStyle/>
              <a:p>
                <a:r>
                  <a:rPr lang="en-US" sz="2800" b="1" dirty="0" smtClean="0">
                    <a:solidFill>
                      <a:schemeClr val="accent3"/>
                    </a:solidFill>
                    <a:latin typeface="Lato Black" pitchFamily="34" charset="0"/>
                    <a:ea typeface="Lato Black" pitchFamily="34" charset="0"/>
                    <a:cs typeface="Lato Black" pitchFamily="34" charset="0"/>
                  </a:rPr>
                  <a:t>DESCRIPTION  HERE</a:t>
                </a:r>
                <a:endParaRPr lang="id-ID" sz="2800" b="1" dirty="0">
                  <a:solidFill>
                    <a:schemeClr val="accent3"/>
                  </a:solidFill>
                  <a:latin typeface="Lato Black" pitchFamily="34" charset="0"/>
                  <a:ea typeface="Lato Black" pitchFamily="34" charset="0"/>
                  <a:cs typeface="Lato Black" pitchFamily="34" charset="0"/>
                </a:endParaRPr>
              </a:p>
            </p:txBody>
          </p:sp>
        </p:grpSp>
      </p:grpSp>
      <p:sp>
        <p:nvSpPr>
          <p:cNvPr id="5" name="Picture Placeholder 4"/>
          <p:cNvSpPr>
            <a:spLocks noGrp="1"/>
          </p:cNvSpPr>
          <p:nvPr>
            <p:ph type="pic" sz="quarter" idx="27"/>
          </p:nvPr>
        </p:nvSpPr>
        <p:spPr/>
      </p:sp>
      <p:grpSp>
        <p:nvGrpSpPr>
          <p:cNvPr id="48" name="Group 66"/>
          <p:cNvGrpSpPr/>
          <p:nvPr/>
        </p:nvGrpSpPr>
        <p:grpSpPr>
          <a:xfrm>
            <a:off x="7858413" y="457200"/>
            <a:ext cx="8646824" cy="1346279"/>
            <a:chOff x="7837826" y="483017"/>
            <a:chExt cx="8646824" cy="1346279"/>
          </a:xfrm>
        </p:grpSpPr>
        <p:sp>
          <p:nvSpPr>
            <p:cNvPr id="52" name="TextBox 5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5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33633711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500" fill="hold"/>
                                        <p:tgtEl>
                                          <p:spTgt spid="72"/>
                                        </p:tgtEl>
                                        <p:attrNameLst>
                                          <p:attrName>ppt_x</p:attrName>
                                        </p:attrNameLst>
                                      </p:cBhvr>
                                      <p:tavLst>
                                        <p:tav tm="0">
                                          <p:val>
                                            <p:strVal val="#ppt_x"/>
                                          </p:val>
                                        </p:tav>
                                        <p:tav tm="100000">
                                          <p:val>
                                            <p:strVal val="#ppt_x"/>
                                          </p:val>
                                        </p:tav>
                                      </p:tavLst>
                                    </p:anim>
                                    <p:anim calcmode="lin" valueType="num">
                                      <p:cBhvr additive="base">
                                        <p:cTn id="12" dur="500" fill="hold"/>
                                        <p:tgtEl>
                                          <p:spTgt spid="7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500" fill="hold"/>
                                        <p:tgtEl>
                                          <p:spTgt spid="77"/>
                                        </p:tgtEl>
                                        <p:attrNameLst>
                                          <p:attrName>ppt_x</p:attrName>
                                        </p:attrNameLst>
                                      </p:cBhvr>
                                      <p:tavLst>
                                        <p:tav tm="0">
                                          <p:val>
                                            <p:strVal val="#ppt_x"/>
                                          </p:val>
                                        </p:tav>
                                        <p:tav tm="100000">
                                          <p:val>
                                            <p:strVal val="#ppt_x"/>
                                          </p:val>
                                        </p:tav>
                                      </p:tavLst>
                                    </p:anim>
                                    <p:anim calcmode="lin" valueType="num">
                                      <p:cBhvr additive="base">
                                        <p:cTn id="16" dur="500" fill="hold"/>
                                        <p:tgtEl>
                                          <p:spTgt spid="7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กลุ่ม 80"/>
          <p:cNvGrpSpPr/>
          <p:nvPr/>
        </p:nvGrpSpPr>
        <p:grpSpPr>
          <a:xfrm>
            <a:off x="1425516" y="2895600"/>
            <a:ext cx="11422121" cy="9291682"/>
            <a:chOff x="20837526" y="8896350"/>
            <a:chExt cx="4144963" cy="3371850"/>
          </a:xfrm>
        </p:grpSpPr>
        <p:sp>
          <p:nvSpPr>
            <p:cNvPr id="82" name="Freeform 23"/>
            <p:cNvSpPr>
              <a:spLocks/>
            </p:cNvSpPr>
            <p:nvPr/>
          </p:nvSpPr>
          <p:spPr bwMode="auto">
            <a:xfrm>
              <a:off x="20837526" y="8896350"/>
              <a:ext cx="4144963" cy="2514600"/>
            </a:xfrm>
            <a:custGeom>
              <a:avLst/>
              <a:gdLst>
                <a:gd name="T0" fmla="*/ 0 w 435"/>
                <a:gd name="T1" fmla="*/ 264 h 264"/>
                <a:gd name="T2" fmla="*/ 0 w 435"/>
                <a:gd name="T3" fmla="*/ 10 h 264"/>
                <a:gd name="T4" fmla="*/ 10 w 435"/>
                <a:gd name="T5" fmla="*/ 0 h 264"/>
                <a:gd name="T6" fmla="*/ 425 w 435"/>
                <a:gd name="T7" fmla="*/ 0 h 264"/>
                <a:gd name="T8" fmla="*/ 435 w 435"/>
                <a:gd name="T9" fmla="*/ 10 h 264"/>
                <a:gd name="T10" fmla="*/ 435 w 435"/>
                <a:gd name="T11" fmla="*/ 264 h 264"/>
                <a:gd name="T12" fmla="*/ 0 w 435"/>
                <a:gd name="T13" fmla="*/ 264 h 264"/>
              </a:gdLst>
              <a:ahLst/>
              <a:cxnLst>
                <a:cxn ang="0">
                  <a:pos x="T0" y="T1"/>
                </a:cxn>
                <a:cxn ang="0">
                  <a:pos x="T2" y="T3"/>
                </a:cxn>
                <a:cxn ang="0">
                  <a:pos x="T4" y="T5"/>
                </a:cxn>
                <a:cxn ang="0">
                  <a:pos x="T6" y="T7"/>
                </a:cxn>
                <a:cxn ang="0">
                  <a:pos x="T8" y="T9"/>
                </a:cxn>
                <a:cxn ang="0">
                  <a:pos x="T10" y="T11"/>
                </a:cxn>
                <a:cxn ang="0">
                  <a:pos x="T12" y="T13"/>
                </a:cxn>
              </a:cxnLst>
              <a:rect l="0" t="0" r="r" b="b"/>
              <a:pathLst>
                <a:path w="435" h="264">
                  <a:moveTo>
                    <a:pt x="0" y="264"/>
                  </a:moveTo>
                  <a:cubicBezTo>
                    <a:pt x="0" y="10"/>
                    <a:pt x="0" y="10"/>
                    <a:pt x="0" y="10"/>
                  </a:cubicBezTo>
                  <a:cubicBezTo>
                    <a:pt x="0" y="5"/>
                    <a:pt x="4" y="0"/>
                    <a:pt x="10" y="0"/>
                  </a:cubicBezTo>
                  <a:cubicBezTo>
                    <a:pt x="425" y="0"/>
                    <a:pt x="425" y="0"/>
                    <a:pt x="425" y="0"/>
                  </a:cubicBezTo>
                  <a:cubicBezTo>
                    <a:pt x="431" y="0"/>
                    <a:pt x="435" y="5"/>
                    <a:pt x="435" y="10"/>
                  </a:cubicBezTo>
                  <a:cubicBezTo>
                    <a:pt x="435" y="264"/>
                    <a:pt x="435" y="264"/>
                    <a:pt x="435" y="264"/>
                  </a:cubicBezTo>
                  <a:lnTo>
                    <a:pt x="0" y="264"/>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24"/>
            <p:cNvSpPr>
              <a:spLocks/>
            </p:cNvSpPr>
            <p:nvPr/>
          </p:nvSpPr>
          <p:spPr bwMode="auto">
            <a:xfrm>
              <a:off x="20837526" y="8896350"/>
              <a:ext cx="4144963" cy="133350"/>
            </a:xfrm>
            <a:custGeom>
              <a:avLst/>
              <a:gdLst>
                <a:gd name="T0" fmla="*/ 425 w 435"/>
                <a:gd name="T1" fmla="*/ 0 h 14"/>
                <a:gd name="T2" fmla="*/ 10 w 435"/>
                <a:gd name="T3" fmla="*/ 0 h 14"/>
                <a:gd name="T4" fmla="*/ 0 w 435"/>
                <a:gd name="T5" fmla="*/ 10 h 14"/>
                <a:gd name="T6" fmla="*/ 0 w 435"/>
                <a:gd name="T7" fmla="*/ 14 h 14"/>
                <a:gd name="T8" fmla="*/ 10 w 435"/>
                <a:gd name="T9" fmla="*/ 4 h 14"/>
                <a:gd name="T10" fmla="*/ 425 w 435"/>
                <a:gd name="T11" fmla="*/ 4 h 14"/>
                <a:gd name="T12" fmla="*/ 435 w 435"/>
                <a:gd name="T13" fmla="*/ 14 h 14"/>
                <a:gd name="T14" fmla="*/ 435 w 435"/>
                <a:gd name="T15" fmla="*/ 10 h 14"/>
                <a:gd name="T16" fmla="*/ 425 w 43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14">
                  <a:moveTo>
                    <a:pt x="425" y="0"/>
                  </a:moveTo>
                  <a:cubicBezTo>
                    <a:pt x="10" y="0"/>
                    <a:pt x="10" y="0"/>
                    <a:pt x="10" y="0"/>
                  </a:cubicBezTo>
                  <a:cubicBezTo>
                    <a:pt x="4" y="0"/>
                    <a:pt x="0" y="5"/>
                    <a:pt x="0" y="10"/>
                  </a:cubicBezTo>
                  <a:cubicBezTo>
                    <a:pt x="0" y="14"/>
                    <a:pt x="0" y="14"/>
                    <a:pt x="0" y="14"/>
                  </a:cubicBezTo>
                  <a:cubicBezTo>
                    <a:pt x="0" y="9"/>
                    <a:pt x="4" y="4"/>
                    <a:pt x="10" y="4"/>
                  </a:cubicBezTo>
                  <a:cubicBezTo>
                    <a:pt x="425" y="4"/>
                    <a:pt x="425" y="4"/>
                    <a:pt x="425" y="4"/>
                  </a:cubicBezTo>
                  <a:cubicBezTo>
                    <a:pt x="431" y="4"/>
                    <a:pt x="435" y="9"/>
                    <a:pt x="435" y="14"/>
                  </a:cubicBezTo>
                  <a:cubicBezTo>
                    <a:pt x="435" y="10"/>
                    <a:pt x="435" y="10"/>
                    <a:pt x="435" y="10"/>
                  </a:cubicBezTo>
                  <a:cubicBezTo>
                    <a:pt x="435" y="5"/>
                    <a:pt x="431" y="0"/>
                    <a:pt x="425"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25"/>
            <p:cNvSpPr>
              <a:spLocks/>
            </p:cNvSpPr>
            <p:nvPr/>
          </p:nvSpPr>
          <p:spPr bwMode="auto">
            <a:xfrm>
              <a:off x="20837526" y="11410950"/>
              <a:ext cx="4144963" cy="371475"/>
            </a:xfrm>
            <a:custGeom>
              <a:avLst/>
              <a:gdLst>
                <a:gd name="T0" fmla="*/ 425 w 435"/>
                <a:gd name="T1" fmla="*/ 39 h 39"/>
                <a:gd name="T2" fmla="*/ 10 w 435"/>
                <a:gd name="T3" fmla="*/ 39 h 39"/>
                <a:gd name="T4" fmla="*/ 0 w 435"/>
                <a:gd name="T5" fmla="*/ 29 h 39"/>
                <a:gd name="T6" fmla="*/ 0 w 435"/>
                <a:gd name="T7" fmla="*/ 0 h 39"/>
                <a:gd name="T8" fmla="*/ 435 w 435"/>
                <a:gd name="T9" fmla="*/ 0 h 39"/>
                <a:gd name="T10" fmla="*/ 435 w 435"/>
                <a:gd name="T11" fmla="*/ 29 h 39"/>
                <a:gd name="T12" fmla="*/ 425 w 43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35" h="39">
                  <a:moveTo>
                    <a:pt x="425" y="39"/>
                  </a:moveTo>
                  <a:cubicBezTo>
                    <a:pt x="10" y="39"/>
                    <a:pt x="10" y="39"/>
                    <a:pt x="10" y="39"/>
                  </a:cubicBezTo>
                  <a:cubicBezTo>
                    <a:pt x="4" y="39"/>
                    <a:pt x="0" y="35"/>
                    <a:pt x="0" y="29"/>
                  </a:cubicBezTo>
                  <a:cubicBezTo>
                    <a:pt x="0" y="0"/>
                    <a:pt x="0" y="0"/>
                    <a:pt x="0" y="0"/>
                  </a:cubicBezTo>
                  <a:cubicBezTo>
                    <a:pt x="435" y="0"/>
                    <a:pt x="435" y="0"/>
                    <a:pt x="435" y="0"/>
                  </a:cubicBezTo>
                  <a:cubicBezTo>
                    <a:pt x="435" y="29"/>
                    <a:pt x="435" y="29"/>
                    <a:pt x="435" y="29"/>
                  </a:cubicBezTo>
                  <a:cubicBezTo>
                    <a:pt x="435" y="35"/>
                    <a:pt x="431" y="39"/>
                    <a:pt x="425" y="39"/>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Freeform 26"/>
            <p:cNvSpPr>
              <a:spLocks/>
            </p:cNvSpPr>
            <p:nvPr/>
          </p:nvSpPr>
          <p:spPr bwMode="auto">
            <a:xfrm>
              <a:off x="22247226" y="11772900"/>
              <a:ext cx="1390650" cy="495300"/>
            </a:xfrm>
            <a:custGeom>
              <a:avLst/>
              <a:gdLst>
                <a:gd name="T0" fmla="*/ 0 w 876"/>
                <a:gd name="T1" fmla="*/ 312 h 312"/>
                <a:gd name="T2" fmla="*/ 0 w 876"/>
                <a:gd name="T3" fmla="*/ 282 h 312"/>
                <a:gd name="T4" fmla="*/ 102 w 876"/>
                <a:gd name="T5" fmla="*/ 270 h 312"/>
                <a:gd name="T6" fmla="*/ 174 w 876"/>
                <a:gd name="T7" fmla="*/ 0 h 312"/>
                <a:gd name="T8" fmla="*/ 702 w 876"/>
                <a:gd name="T9" fmla="*/ 0 h 312"/>
                <a:gd name="T10" fmla="*/ 774 w 876"/>
                <a:gd name="T11" fmla="*/ 270 h 312"/>
                <a:gd name="T12" fmla="*/ 876 w 876"/>
                <a:gd name="T13" fmla="*/ 282 h 312"/>
                <a:gd name="T14" fmla="*/ 876 w 876"/>
                <a:gd name="T15" fmla="*/ 312 h 312"/>
                <a:gd name="T16" fmla="*/ 0 w 876"/>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312">
                  <a:moveTo>
                    <a:pt x="0" y="312"/>
                  </a:moveTo>
                  <a:lnTo>
                    <a:pt x="0" y="282"/>
                  </a:lnTo>
                  <a:lnTo>
                    <a:pt x="102" y="270"/>
                  </a:lnTo>
                  <a:lnTo>
                    <a:pt x="174" y="0"/>
                  </a:lnTo>
                  <a:lnTo>
                    <a:pt x="702" y="0"/>
                  </a:lnTo>
                  <a:lnTo>
                    <a:pt x="774" y="270"/>
                  </a:lnTo>
                  <a:lnTo>
                    <a:pt x="876" y="282"/>
                  </a:lnTo>
                  <a:lnTo>
                    <a:pt x="876" y="312"/>
                  </a:lnTo>
                  <a:lnTo>
                    <a:pt x="0" y="312"/>
                  </a:ln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27"/>
            <p:cNvSpPr>
              <a:spLocks/>
            </p:cNvSpPr>
            <p:nvPr/>
          </p:nvSpPr>
          <p:spPr bwMode="auto">
            <a:xfrm>
              <a:off x="22513926" y="11772900"/>
              <a:ext cx="866775" cy="76200"/>
            </a:xfrm>
            <a:custGeom>
              <a:avLst/>
              <a:gdLst>
                <a:gd name="T0" fmla="*/ 0 w 546"/>
                <a:gd name="T1" fmla="*/ 48 h 48"/>
                <a:gd name="T2" fmla="*/ 6 w 546"/>
                <a:gd name="T3" fmla="*/ 0 h 48"/>
                <a:gd name="T4" fmla="*/ 534 w 546"/>
                <a:gd name="T5" fmla="*/ 0 h 48"/>
                <a:gd name="T6" fmla="*/ 546 w 546"/>
                <a:gd name="T7" fmla="*/ 48 h 48"/>
                <a:gd name="T8" fmla="*/ 0 w 546"/>
                <a:gd name="T9" fmla="*/ 48 h 48"/>
              </a:gdLst>
              <a:ahLst/>
              <a:cxnLst>
                <a:cxn ang="0">
                  <a:pos x="T0" y="T1"/>
                </a:cxn>
                <a:cxn ang="0">
                  <a:pos x="T2" y="T3"/>
                </a:cxn>
                <a:cxn ang="0">
                  <a:pos x="T4" y="T5"/>
                </a:cxn>
                <a:cxn ang="0">
                  <a:pos x="T6" y="T7"/>
                </a:cxn>
                <a:cxn ang="0">
                  <a:pos x="T8" y="T9"/>
                </a:cxn>
              </a:cxnLst>
              <a:rect l="0" t="0" r="r" b="b"/>
              <a:pathLst>
                <a:path w="546" h="48">
                  <a:moveTo>
                    <a:pt x="0" y="48"/>
                  </a:moveTo>
                  <a:lnTo>
                    <a:pt x="6" y="0"/>
                  </a:lnTo>
                  <a:lnTo>
                    <a:pt x="534" y="0"/>
                  </a:lnTo>
                  <a:lnTo>
                    <a:pt x="546" y="48"/>
                  </a:lnTo>
                  <a:lnTo>
                    <a:pt x="0" y="48"/>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9" name="Group 8"/>
          <p:cNvGrpSpPr/>
          <p:nvPr/>
        </p:nvGrpSpPr>
        <p:grpSpPr>
          <a:xfrm>
            <a:off x="14272537" y="6445224"/>
            <a:ext cx="7388898" cy="5060976"/>
            <a:chOff x="13993139" y="4495800"/>
            <a:chExt cx="7388898" cy="5060976"/>
          </a:xfrm>
        </p:grpSpPr>
        <p:sp>
          <p:nvSpPr>
            <p:cNvPr id="16" name="TextBox 31"/>
            <p:cNvSpPr txBox="1">
              <a:spLocks noChangeArrowheads="1"/>
            </p:cNvSpPr>
            <p:nvPr/>
          </p:nvSpPr>
          <p:spPr bwMode="auto">
            <a:xfrm>
              <a:off x="14048515"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a:solidFill>
                    <a:schemeClr val="accent3"/>
                  </a:solidFill>
                  <a:latin typeface="Lato Black" pitchFamily="34" charset="0"/>
                  <a:ea typeface="Lato Black" pitchFamily="34" charset="0"/>
                  <a:cs typeface="Lato Black" pitchFamily="34" charset="0"/>
                </a:rPr>
                <a:t>7</a:t>
              </a:r>
              <a:r>
                <a:rPr lang="en-US" sz="5400" b="1" dirty="0" smtClean="0">
                  <a:solidFill>
                    <a:schemeClr val="accent3"/>
                  </a:solidFill>
                  <a:latin typeface="Lato Black" pitchFamily="34" charset="0"/>
                  <a:ea typeface="Lato Black" pitchFamily="34" charset="0"/>
                  <a:cs typeface="Lato Black" pitchFamily="34" charset="0"/>
                </a:rPr>
                <a:t>5%</a:t>
              </a:r>
              <a:endParaRPr lang="id-ID" sz="5400" b="1" dirty="0">
                <a:solidFill>
                  <a:schemeClr val="accent3"/>
                </a:solidFill>
                <a:latin typeface="Lato Black" pitchFamily="34" charset="0"/>
                <a:ea typeface="Lato Black" pitchFamily="34" charset="0"/>
                <a:cs typeface="Lato Black" pitchFamily="34" charset="0"/>
              </a:endParaRPr>
            </a:p>
          </p:txBody>
        </p:sp>
        <p:sp>
          <p:nvSpPr>
            <p:cNvPr id="17" name="TextBox 16"/>
            <p:cNvSpPr txBox="1"/>
            <p:nvPr/>
          </p:nvSpPr>
          <p:spPr>
            <a:xfrm>
              <a:off x="13993139" y="5289576"/>
              <a:ext cx="7388898"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8" name="TextBox 31"/>
            <p:cNvSpPr txBox="1">
              <a:spLocks noChangeArrowheads="1"/>
            </p:cNvSpPr>
            <p:nvPr/>
          </p:nvSpPr>
          <p:spPr bwMode="auto">
            <a:xfrm>
              <a:off x="14048515" y="7204842"/>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2"/>
                  </a:solidFill>
                  <a:latin typeface="Lato Black" pitchFamily="34" charset="0"/>
                  <a:ea typeface="Lato Black" pitchFamily="34" charset="0"/>
                  <a:cs typeface="Lato Black" pitchFamily="34" charset="0"/>
                </a:rPr>
                <a:t>62%</a:t>
              </a:r>
              <a:endParaRPr lang="id-ID" sz="5400" b="1" dirty="0">
                <a:solidFill>
                  <a:schemeClr val="accent2"/>
                </a:solidFill>
                <a:latin typeface="Lato Black" pitchFamily="34" charset="0"/>
                <a:ea typeface="Lato Black" pitchFamily="34" charset="0"/>
                <a:cs typeface="Lato Black" pitchFamily="34" charset="0"/>
              </a:endParaRPr>
            </a:p>
          </p:txBody>
        </p:sp>
        <p:sp>
          <p:nvSpPr>
            <p:cNvPr id="19" name="TextBox 18"/>
            <p:cNvSpPr txBox="1"/>
            <p:nvPr/>
          </p:nvSpPr>
          <p:spPr>
            <a:xfrm>
              <a:off x="13993139" y="7998618"/>
              <a:ext cx="7388898"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22" name="Straight Connector 3"/>
            <p:cNvCxnSpPr/>
            <p:nvPr/>
          </p:nvCxnSpPr>
          <p:spPr>
            <a:xfrm flipH="1">
              <a:off x="14367996" y="6737376"/>
              <a:ext cx="3810000" cy="0"/>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cxnSp>
          <p:nvCxnSpPr>
            <p:cNvPr id="23" name="Straight Connector 3"/>
            <p:cNvCxnSpPr/>
            <p:nvPr/>
          </p:nvCxnSpPr>
          <p:spPr>
            <a:xfrm flipH="1">
              <a:off x="14371637" y="9556776"/>
              <a:ext cx="3810000" cy="0"/>
            </a:xfrm>
            <a:prstGeom prst="line">
              <a:avLst/>
            </a:prstGeom>
            <a:ln w="28575">
              <a:solidFill>
                <a:srgbClr val="D9D9D9"/>
              </a:solidFill>
              <a:prstDash val="dash"/>
            </a:ln>
          </p:spPr>
          <p:style>
            <a:lnRef idx="2">
              <a:schemeClr val="accent1"/>
            </a:lnRef>
            <a:fillRef idx="0">
              <a:schemeClr val="accent1"/>
            </a:fillRef>
            <a:effectRef idx="1">
              <a:schemeClr val="accent1"/>
            </a:effectRef>
            <a:fontRef idx="minor">
              <a:schemeClr val="tx1"/>
            </a:fontRef>
          </p:style>
        </p:cxnSp>
      </p:grpSp>
      <p:grpSp>
        <p:nvGrpSpPr>
          <p:cNvPr id="29" name="กลุ่ม 54"/>
          <p:cNvGrpSpPr/>
          <p:nvPr/>
        </p:nvGrpSpPr>
        <p:grpSpPr>
          <a:xfrm>
            <a:off x="14175938" y="3581400"/>
            <a:ext cx="7891899" cy="2057400"/>
            <a:chOff x="13443218" y="3055308"/>
            <a:chExt cx="7891899" cy="2057400"/>
          </a:xfrm>
        </p:grpSpPr>
        <p:sp>
          <p:nvSpPr>
            <p:cNvPr id="37" name="TextBox 36"/>
            <p:cNvSpPr txBox="1"/>
            <p:nvPr/>
          </p:nvSpPr>
          <p:spPr>
            <a:xfrm>
              <a:off x="13443218" y="3783150"/>
              <a:ext cx="7891899"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8" name="TextBox 37"/>
            <p:cNvSpPr txBox="1"/>
            <p:nvPr/>
          </p:nvSpPr>
          <p:spPr>
            <a:xfrm>
              <a:off x="13478046" y="3055308"/>
              <a:ext cx="4275671" cy="615517"/>
            </a:xfrm>
            <a:prstGeom prst="rect">
              <a:avLst/>
            </a:prstGeom>
            <a:noFill/>
          </p:spPr>
          <p:txBody>
            <a:bodyPr wrap="square" lIns="182843" tIns="91422" rIns="182843" bIns="91422" rtlCol="0">
              <a:spAutoFit/>
            </a:bodyPr>
            <a:lstStyle/>
            <a:p>
              <a:r>
                <a:rPr lang="en-US" sz="2800" b="1" dirty="0" smtClean="0">
                  <a:solidFill>
                    <a:schemeClr val="accent3"/>
                  </a:solidFill>
                  <a:latin typeface="Lato Black" pitchFamily="34" charset="0"/>
                  <a:ea typeface="Lato Black" pitchFamily="34" charset="0"/>
                  <a:cs typeface="Lato Black" pitchFamily="34" charset="0"/>
                </a:rPr>
                <a:t>DESCRIPTION  HERE</a:t>
              </a:r>
              <a:endParaRPr lang="id-ID" sz="2800" b="1" dirty="0">
                <a:solidFill>
                  <a:schemeClr val="accent3"/>
                </a:solidFill>
                <a:latin typeface="Lato Black" pitchFamily="34" charset="0"/>
                <a:ea typeface="Lato Black" pitchFamily="34" charset="0"/>
                <a:cs typeface="Lato Black" pitchFamily="34" charset="0"/>
              </a:endParaRPr>
            </a:p>
          </p:txBody>
        </p:sp>
      </p:grpSp>
      <p:sp>
        <p:nvSpPr>
          <p:cNvPr id="5" name="Picture Placeholder 4"/>
          <p:cNvSpPr>
            <a:spLocks noGrp="1"/>
          </p:cNvSpPr>
          <p:nvPr>
            <p:ph type="pic" sz="quarter" idx="29"/>
          </p:nvPr>
        </p:nvSpPr>
        <p:spPr/>
      </p:sp>
      <p:grpSp>
        <p:nvGrpSpPr>
          <p:cNvPr id="42" name="Group 66"/>
          <p:cNvGrpSpPr/>
          <p:nvPr/>
        </p:nvGrpSpPr>
        <p:grpSpPr>
          <a:xfrm>
            <a:off x="7858413" y="457200"/>
            <a:ext cx="8646824" cy="1346279"/>
            <a:chOff x="7837826" y="483017"/>
            <a:chExt cx="8646824" cy="1346279"/>
          </a:xfrm>
        </p:grpSpPr>
        <p:sp>
          <p:nvSpPr>
            <p:cNvPr id="43" name="TextBox 4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4"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48103119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8"/>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6"/>
          </p:nvPr>
        </p:nvSpPr>
        <p:spPr/>
      </p:sp>
      <p:sp>
        <p:nvSpPr>
          <p:cNvPr id="5" name="Picture Placeholder 4"/>
          <p:cNvSpPr>
            <a:spLocks noGrp="1"/>
          </p:cNvSpPr>
          <p:nvPr>
            <p:ph type="pic" sz="quarter" idx="19"/>
          </p:nvPr>
        </p:nvSpPr>
        <p:spPr/>
      </p:sp>
      <p:sp>
        <p:nvSpPr>
          <p:cNvPr id="6" name="Picture Placeholder 5"/>
          <p:cNvSpPr>
            <a:spLocks noGrp="1"/>
          </p:cNvSpPr>
          <p:nvPr>
            <p:ph type="pic" sz="quarter" idx="17"/>
          </p:nvPr>
        </p:nvSpPr>
        <p:spPr/>
      </p:sp>
      <p:sp>
        <p:nvSpPr>
          <p:cNvPr id="7" name="Picture Placeholder 6"/>
          <p:cNvSpPr>
            <a:spLocks noGrp="1"/>
          </p:cNvSpPr>
          <p:nvPr>
            <p:ph type="pic" sz="quarter" idx="13"/>
          </p:nvPr>
        </p:nvSpPr>
        <p:spPr/>
      </p:sp>
    </p:spTree>
    <p:extLst>
      <p:ext uri="{BB962C8B-B14F-4D97-AF65-F5344CB8AC3E}">
        <p14:creationId xmlns:p14="http://schemas.microsoft.com/office/powerpoint/2010/main" val="8718111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11215628" y="2895600"/>
            <a:ext cx="11422121" cy="9291682"/>
            <a:chOff x="20837526" y="8896350"/>
            <a:chExt cx="4144963" cy="3371850"/>
          </a:xfrm>
        </p:grpSpPr>
        <p:sp>
          <p:nvSpPr>
            <p:cNvPr id="7" name="Freeform 23"/>
            <p:cNvSpPr>
              <a:spLocks/>
            </p:cNvSpPr>
            <p:nvPr/>
          </p:nvSpPr>
          <p:spPr bwMode="auto">
            <a:xfrm>
              <a:off x="20837526" y="8896350"/>
              <a:ext cx="4144963" cy="2514600"/>
            </a:xfrm>
            <a:custGeom>
              <a:avLst/>
              <a:gdLst>
                <a:gd name="T0" fmla="*/ 0 w 435"/>
                <a:gd name="T1" fmla="*/ 264 h 264"/>
                <a:gd name="T2" fmla="*/ 0 w 435"/>
                <a:gd name="T3" fmla="*/ 10 h 264"/>
                <a:gd name="T4" fmla="*/ 10 w 435"/>
                <a:gd name="T5" fmla="*/ 0 h 264"/>
                <a:gd name="T6" fmla="*/ 425 w 435"/>
                <a:gd name="T7" fmla="*/ 0 h 264"/>
                <a:gd name="T8" fmla="*/ 435 w 435"/>
                <a:gd name="T9" fmla="*/ 10 h 264"/>
                <a:gd name="T10" fmla="*/ 435 w 435"/>
                <a:gd name="T11" fmla="*/ 264 h 264"/>
                <a:gd name="T12" fmla="*/ 0 w 435"/>
                <a:gd name="T13" fmla="*/ 264 h 264"/>
              </a:gdLst>
              <a:ahLst/>
              <a:cxnLst>
                <a:cxn ang="0">
                  <a:pos x="T0" y="T1"/>
                </a:cxn>
                <a:cxn ang="0">
                  <a:pos x="T2" y="T3"/>
                </a:cxn>
                <a:cxn ang="0">
                  <a:pos x="T4" y="T5"/>
                </a:cxn>
                <a:cxn ang="0">
                  <a:pos x="T6" y="T7"/>
                </a:cxn>
                <a:cxn ang="0">
                  <a:pos x="T8" y="T9"/>
                </a:cxn>
                <a:cxn ang="0">
                  <a:pos x="T10" y="T11"/>
                </a:cxn>
                <a:cxn ang="0">
                  <a:pos x="T12" y="T13"/>
                </a:cxn>
              </a:cxnLst>
              <a:rect l="0" t="0" r="r" b="b"/>
              <a:pathLst>
                <a:path w="435" h="264">
                  <a:moveTo>
                    <a:pt x="0" y="264"/>
                  </a:moveTo>
                  <a:cubicBezTo>
                    <a:pt x="0" y="10"/>
                    <a:pt x="0" y="10"/>
                    <a:pt x="0" y="10"/>
                  </a:cubicBezTo>
                  <a:cubicBezTo>
                    <a:pt x="0" y="5"/>
                    <a:pt x="4" y="0"/>
                    <a:pt x="10" y="0"/>
                  </a:cubicBezTo>
                  <a:cubicBezTo>
                    <a:pt x="425" y="0"/>
                    <a:pt x="425" y="0"/>
                    <a:pt x="425" y="0"/>
                  </a:cubicBezTo>
                  <a:cubicBezTo>
                    <a:pt x="431" y="0"/>
                    <a:pt x="435" y="5"/>
                    <a:pt x="435" y="10"/>
                  </a:cubicBezTo>
                  <a:cubicBezTo>
                    <a:pt x="435" y="264"/>
                    <a:pt x="435" y="264"/>
                    <a:pt x="435" y="264"/>
                  </a:cubicBezTo>
                  <a:lnTo>
                    <a:pt x="0" y="264"/>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 name="Freeform 24"/>
            <p:cNvSpPr>
              <a:spLocks/>
            </p:cNvSpPr>
            <p:nvPr/>
          </p:nvSpPr>
          <p:spPr bwMode="auto">
            <a:xfrm>
              <a:off x="20837526" y="8896350"/>
              <a:ext cx="4144963" cy="133350"/>
            </a:xfrm>
            <a:custGeom>
              <a:avLst/>
              <a:gdLst>
                <a:gd name="T0" fmla="*/ 425 w 435"/>
                <a:gd name="T1" fmla="*/ 0 h 14"/>
                <a:gd name="T2" fmla="*/ 10 w 435"/>
                <a:gd name="T3" fmla="*/ 0 h 14"/>
                <a:gd name="T4" fmla="*/ 0 w 435"/>
                <a:gd name="T5" fmla="*/ 10 h 14"/>
                <a:gd name="T6" fmla="*/ 0 w 435"/>
                <a:gd name="T7" fmla="*/ 14 h 14"/>
                <a:gd name="T8" fmla="*/ 10 w 435"/>
                <a:gd name="T9" fmla="*/ 4 h 14"/>
                <a:gd name="T10" fmla="*/ 425 w 435"/>
                <a:gd name="T11" fmla="*/ 4 h 14"/>
                <a:gd name="T12" fmla="*/ 435 w 435"/>
                <a:gd name="T13" fmla="*/ 14 h 14"/>
                <a:gd name="T14" fmla="*/ 435 w 435"/>
                <a:gd name="T15" fmla="*/ 10 h 14"/>
                <a:gd name="T16" fmla="*/ 425 w 43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14">
                  <a:moveTo>
                    <a:pt x="425" y="0"/>
                  </a:moveTo>
                  <a:cubicBezTo>
                    <a:pt x="10" y="0"/>
                    <a:pt x="10" y="0"/>
                    <a:pt x="10" y="0"/>
                  </a:cubicBezTo>
                  <a:cubicBezTo>
                    <a:pt x="4" y="0"/>
                    <a:pt x="0" y="5"/>
                    <a:pt x="0" y="10"/>
                  </a:cubicBezTo>
                  <a:cubicBezTo>
                    <a:pt x="0" y="14"/>
                    <a:pt x="0" y="14"/>
                    <a:pt x="0" y="14"/>
                  </a:cubicBezTo>
                  <a:cubicBezTo>
                    <a:pt x="0" y="9"/>
                    <a:pt x="4" y="4"/>
                    <a:pt x="10" y="4"/>
                  </a:cubicBezTo>
                  <a:cubicBezTo>
                    <a:pt x="425" y="4"/>
                    <a:pt x="425" y="4"/>
                    <a:pt x="425" y="4"/>
                  </a:cubicBezTo>
                  <a:cubicBezTo>
                    <a:pt x="431" y="4"/>
                    <a:pt x="435" y="9"/>
                    <a:pt x="435" y="14"/>
                  </a:cubicBezTo>
                  <a:cubicBezTo>
                    <a:pt x="435" y="10"/>
                    <a:pt x="435" y="10"/>
                    <a:pt x="435" y="10"/>
                  </a:cubicBezTo>
                  <a:cubicBezTo>
                    <a:pt x="435" y="5"/>
                    <a:pt x="431" y="0"/>
                    <a:pt x="425"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Freeform 25"/>
            <p:cNvSpPr>
              <a:spLocks/>
            </p:cNvSpPr>
            <p:nvPr/>
          </p:nvSpPr>
          <p:spPr bwMode="auto">
            <a:xfrm>
              <a:off x="20837526" y="11410950"/>
              <a:ext cx="4144963" cy="371475"/>
            </a:xfrm>
            <a:custGeom>
              <a:avLst/>
              <a:gdLst>
                <a:gd name="T0" fmla="*/ 425 w 435"/>
                <a:gd name="T1" fmla="*/ 39 h 39"/>
                <a:gd name="T2" fmla="*/ 10 w 435"/>
                <a:gd name="T3" fmla="*/ 39 h 39"/>
                <a:gd name="T4" fmla="*/ 0 w 435"/>
                <a:gd name="T5" fmla="*/ 29 h 39"/>
                <a:gd name="T6" fmla="*/ 0 w 435"/>
                <a:gd name="T7" fmla="*/ 0 h 39"/>
                <a:gd name="T8" fmla="*/ 435 w 435"/>
                <a:gd name="T9" fmla="*/ 0 h 39"/>
                <a:gd name="T10" fmla="*/ 435 w 435"/>
                <a:gd name="T11" fmla="*/ 29 h 39"/>
                <a:gd name="T12" fmla="*/ 425 w 43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35" h="39">
                  <a:moveTo>
                    <a:pt x="425" y="39"/>
                  </a:moveTo>
                  <a:cubicBezTo>
                    <a:pt x="10" y="39"/>
                    <a:pt x="10" y="39"/>
                    <a:pt x="10" y="39"/>
                  </a:cubicBezTo>
                  <a:cubicBezTo>
                    <a:pt x="4" y="39"/>
                    <a:pt x="0" y="35"/>
                    <a:pt x="0" y="29"/>
                  </a:cubicBezTo>
                  <a:cubicBezTo>
                    <a:pt x="0" y="0"/>
                    <a:pt x="0" y="0"/>
                    <a:pt x="0" y="0"/>
                  </a:cubicBezTo>
                  <a:cubicBezTo>
                    <a:pt x="435" y="0"/>
                    <a:pt x="435" y="0"/>
                    <a:pt x="435" y="0"/>
                  </a:cubicBezTo>
                  <a:cubicBezTo>
                    <a:pt x="435" y="29"/>
                    <a:pt x="435" y="29"/>
                    <a:pt x="435" y="29"/>
                  </a:cubicBezTo>
                  <a:cubicBezTo>
                    <a:pt x="435" y="35"/>
                    <a:pt x="431" y="39"/>
                    <a:pt x="425" y="39"/>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Freeform 26"/>
            <p:cNvSpPr>
              <a:spLocks/>
            </p:cNvSpPr>
            <p:nvPr/>
          </p:nvSpPr>
          <p:spPr bwMode="auto">
            <a:xfrm>
              <a:off x="22247226" y="11772900"/>
              <a:ext cx="1390650" cy="495300"/>
            </a:xfrm>
            <a:custGeom>
              <a:avLst/>
              <a:gdLst>
                <a:gd name="T0" fmla="*/ 0 w 876"/>
                <a:gd name="T1" fmla="*/ 312 h 312"/>
                <a:gd name="T2" fmla="*/ 0 w 876"/>
                <a:gd name="T3" fmla="*/ 282 h 312"/>
                <a:gd name="T4" fmla="*/ 102 w 876"/>
                <a:gd name="T5" fmla="*/ 270 h 312"/>
                <a:gd name="T6" fmla="*/ 174 w 876"/>
                <a:gd name="T7" fmla="*/ 0 h 312"/>
                <a:gd name="T8" fmla="*/ 702 w 876"/>
                <a:gd name="T9" fmla="*/ 0 h 312"/>
                <a:gd name="T10" fmla="*/ 774 w 876"/>
                <a:gd name="T11" fmla="*/ 270 h 312"/>
                <a:gd name="T12" fmla="*/ 876 w 876"/>
                <a:gd name="T13" fmla="*/ 282 h 312"/>
                <a:gd name="T14" fmla="*/ 876 w 876"/>
                <a:gd name="T15" fmla="*/ 312 h 312"/>
                <a:gd name="T16" fmla="*/ 0 w 876"/>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312">
                  <a:moveTo>
                    <a:pt x="0" y="312"/>
                  </a:moveTo>
                  <a:lnTo>
                    <a:pt x="0" y="282"/>
                  </a:lnTo>
                  <a:lnTo>
                    <a:pt x="102" y="270"/>
                  </a:lnTo>
                  <a:lnTo>
                    <a:pt x="174" y="0"/>
                  </a:lnTo>
                  <a:lnTo>
                    <a:pt x="702" y="0"/>
                  </a:lnTo>
                  <a:lnTo>
                    <a:pt x="774" y="270"/>
                  </a:lnTo>
                  <a:lnTo>
                    <a:pt x="876" y="282"/>
                  </a:lnTo>
                  <a:lnTo>
                    <a:pt x="876" y="312"/>
                  </a:lnTo>
                  <a:lnTo>
                    <a:pt x="0" y="312"/>
                  </a:ln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Freeform 27"/>
            <p:cNvSpPr>
              <a:spLocks/>
            </p:cNvSpPr>
            <p:nvPr/>
          </p:nvSpPr>
          <p:spPr bwMode="auto">
            <a:xfrm>
              <a:off x="22513926" y="11772900"/>
              <a:ext cx="866775" cy="76200"/>
            </a:xfrm>
            <a:custGeom>
              <a:avLst/>
              <a:gdLst>
                <a:gd name="T0" fmla="*/ 0 w 546"/>
                <a:gd name="T1" fmla="*/ 48 h 48"/>
                <a:gd name="T2" fmla="*/ 6 w 546"/>
                <a:gd name="T3" fmla="*/ 0 h 48"/>
                <a:gd name="T4" fmla="*/ 534 w 546"/>
                <a:gd name="T5" fmla="*/ 0 h 48"/>
                <a:gd name="T6" fmla="*/ 546 w 546"/>
                <a:gd name="T7" fmla="*/ 48 h 48"/>
                <a:gd name="T8" fmla="*/ 0 w 546"/>
                <a:gd name="T9" fmla="*/ 48 h 48"/>
              </a:gdLst>
              <a:ahLst/>
              <a:cxnLst>
                <a:cxn ang="0">
                  <a:pos x="T0" y="T1"/>
                </a:cxn>
                <a:cxn ang="0">
                  <a:pos x="T2" y="T3"/>
                </a:cxn>
                <a:cxn ang="0">
                  <a:pos x="T4" y="T5"/>
                </a:cxn>
                <a:cxn ang="0">
                  <a:pos x="T6" y="T7"/>
                </a:cxn>
                <a:cxn ang="0">
                  <a:pos x="T8" y="T9"/>
                </a:cxn>
              </a:cxnLst>
              <a:rect l="0" t="0" r="r" b="b"/>
              <a:pathLst>
                <a:path w="546" h="48">
                  <a:moveTo>
                    <a:pt x="0" y="48"/>
                  </a:moveTo>
                  <a:lnTo>
                    <a:pt x="6" y="0"/>
                  </a:lnTo>
                  <a:lnTo>
                    <a:pt x="534" y="0"/>
                  </a:lnTo>
                  <a:lnTo>
                    <a:pt x="546" y="48"/>
                  </a:lnTo>
                  <a:lnTo>
                    <a:pt x="0" y="48"/>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2" name="กลุ่ม 11"/>
          <p:cNvGrpSpPr/>
          <p:nvPr/>
        </p:nvGrpSpPr>
        <p:grpSpPr>
          <a:xfrm>
            <a:off x="6519861" y="5289194"/>
            <a:ext cx="4764088" cy="6974288"/>
            <a:chOff x="23056851" y="3886200"/>
            <a:chExt cx="2706688" cy="3962400"/>
          </a:xfrm>
        </p:grpSpPr>
        <p:sp>
          <p:nvSpPr>
            <p:cNvPr id="14" name="Freeform 8"/>
            <p:cNvSpPr>
              <a:spLocks/>
            </p:cNvSpPr>
            <p:nvPr/>
          </p:nvSpPr>
          <p:spPr bwMode="auto">
            <a:xfrm>
              <a:off x="23056851" y="3886200"/>
              <a:ext cx="2706688" cy="3962400"/>
            </a:xfrm>
            <a:custGeom>
              <a:avLst/>
              <a:gdLst>
                <a:gd name="T0" fmla="*/ 269 w 284"/>
                <a:gd name="T1" fmla="*/ 416 h 416"/>
                <a:gd name="T2" fmla="*/ 15 w 284"/>
                <a:gd name="T3" fmla="*/ 416 h 416"/>
                <a:gd name="T4" fmla="*/ 0 w 284"/>
                <a:gd name="T5" fmla="*/ 401 h 416"/>
                <a:gd name="T6" fmla="*/ 0 w 284"/>
                <a:gd name="T7" fmla="*/ 15 h 416"/>
                <a:gd name="T8" fmla="*/ 15 w 284"/>
                <a:gd name="T9" fmla="*/ 0 h 416"/>
                <a:gd name="T10" fmla="*/ 269 w 284"/>
                <a:gd name="T11" fmla="*/ 0 h 416"/>
                <a:gd name="T12" fmla="*/ 284 w 284"/>
                <a:gd name="T13" fmla="*/ 15 h 416"/>
                <a:gd name="T14" fmla="*/ 284 w 284"/>
                <a:gd name="T15" fmla="*/ 401 h 416"/>
                <a:gd name="T16" fmla="*/ 269 w 284"/>
                <a:gd name="T17" fmla="*/ 41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4" h="416">
                  <a:moveTo>
                    <a:pt x="269" y="416"/>
                  </a:moveTo>
                  <a:cubicBezTo>
                    <a:pt x="15" y="416"/>
                    <a:pt x="15" y="416"/>
                    <a:pt x="15" y="416"/>
                  </a:cubicBezTo>
                  <a:cubicBezTo>
                    <a:pt x="7" y="416"/>
                    <a:pt x="0" y="409"/>
                    <a:pt x="0" y="401"/>
                  </a:cubicBezTo>
                  <a:cubicBezTo>
                    <a:pt x="0" y="15"/>
                    <a:pt x="0" y="15"/>
                    <a:pt x="0" y="15"/>
                  </a:cubicBezTo>
                  <a:cubicBezTo>
                    <a:pt x="0" y="7"/>
                    <a:pt x="7" y="0"/>
                    <a:pt x="15" y="0"/>
                  </a:cubicBezTo>
                  <a:cubicBezTo>
                    <a:pt x="269" y="0"/>
                    <a:pt x="269" y="0"/>
                    <a:pt x="269" y="0"/>
                  </a:cubicBezTo>
                  <a:cubicBezTo>
                    <a:pt x="277" y="0"/>
                    <a:pt x="284" y="7"/>
                    <a:pt x="284" y="15"/>
                  </a:cubicBezTo>
                  <a:cubicBezTo>
                    <a:pt x="284" y="401"/>
                    <a:pt x="284" y="401"/>
                    <a:pt x="284" y="401"/>
                  </a:cubicBezTo>
                  <a:cubicBezTo>
                    <a:pt x="284" y="409"/>
                    <a:pt x="277" y="416"/>
                    <a:pt x="269" y="416"/>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 name="Oval 9"/>
            <p:cNvSpPr>
              <a:spLocks noChangeArrowheads="1"/>
            </p:cNvSpPr>
            <p:nvPr/>
          </p:nvSpPr>
          <p:spPr bwMode="auto">
            <a:xfrm>
              <a:off x="24372888" y="4029075"/>
              <a:ext cx="95250" cy="95250"/>
            </a:xfrm>
            <a:prstGeom prst="ellipse">
              <a:avLst/>
            </a:pr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Freeform 10"/>
            <p:cNvSpPr>
              <a:spLocks noEditPoints="1"/>
            </p:cNvSpPr>
            <p:nvPr/>
          </p:nvSpPr>
          <p:spPr bwMode="auto">
            <a:xfrm>
              <a:off x="24363363" y="4019550"/>
              <a:ext cx="104775" cy="104775"/>
            </a:xfrm>
            <a:custGeom>
              <a:avLst/>
              <a:gdLst>
                <a:gd name="T0" fmla="*/ 6 w 11"/>
                <a:gd name="T1" fmla="*/ 11 h 11"/>
                <a:gd name="T2" fmla="*/ 0 w 11"/>
                <a:gd name="T3" fmla="*/ 6 h 11"/>
                <a:gd name="T4" fmla="*/ 6 w 11"/>
                <a:gd name="T5" fmla="*/ 0 h 11"/>
                <a:gd name="T6" fmla="*/ 11 w 11"/>
                <a:gd name="T7" fmla="*/ 6 h 11"/>
                <a:gd name="T8" fmla="*/ 6 w 11"/>
                <a:gd name="T9" fmla="*/ 11 h 11"/>
                <a:gd name="T10" fmla="*/ 6 w 11"/>
                <a:gd name="T11" fmla="*/ 1 h 11"/>
                <a:gd name="T12" fmla="*/ 1 w 11"/>
                <a:gd name="T13" fmla="*/ 6 h 11"/>
                <a:gd name="T14" fmla="*/ 6 w 11"/>
                <a:gd name="T15" fmla="*/ 11 h 11"/>
                <a:gd name="T16" fmla="*/ 10 w 11"/>
                <a:gd name="T17" fmla="*/ 6 h 11"/>
                <a:gd name="T18" fmla="*/ 6 w 11"/>
                <a:gd name="T1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6"/>
                  </a:cubicBezTo>
                  <a:cubicBezTo>
                    <a:pt x="0" y="3"/>
                    <a:pt x="3" y="0"/>
                    <a:pt x="6" y="0"/>
                  </a:cubicBezTo>
                  <a:cubicBezTo>
                    <a:pt x="9" y="0"/>
                    <a:pt x="11" y="3"/>
                    <a:pt x="11" y="6"/>
                  </a:cubicBezTo>
                  <a:cubicBezTo>
                    <a:pt x="11" y="9"/>
                    <a:pt x="9" y="11"/>
                    <a:pt x="6" y="11"/>
                  </a:cubicBezTo>
                  <a:close/>
                  <a:moveTo>
                    <a:pt x="6" y="1"/>
                  </a:moveTo>
                  <a:cubicBezTo>
                    <a:pt x="3" y="1"/>
                    <a:pt x="1" y="3"/>
                    <a:pt x="1" y="6"/>
                  </a:cubicBezTo>
                  <a:cubicBezTo>
                    <a:pt x="1" y="9"/>
                    <a:pt x="3" y="11"/>
                    <a:pt x="6" y="11"/>
                  </a:cubicBezTo>
                  <a:cubicBezTo>
                    <a:pt x="8" y="11"/>
                    <a:pt x="10" y="9"/>
                    <a:pt x="10" y="6"/>
                  </a:cubicBezTo>
                  <a:cubicBezTo>
                    <a:pt x="10" y="3"/>
                    <a:pt x="8" y="1"/>
                    <a:pt x="6" y="1"/>
                  </a:cubicBezTo>
                  <a:close/>
                </a:path>
              </a:pathLst>
            </a:custGeom>
            <a:solidFill>
              <a:srgbClr val="DF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7" name="กลุ่ม 16"/>
          <p:cNvGrpSpPr/>
          <p:nvPr/>
        </p:nvGrpSpPr>
        <p:grpSpPr>
          <a:xfrm>
            <a:off x="4048125" y="8023072"/>
            <a:ext cx="2398712" cy="4236068"/>
            <a:chOff x="15347951" y="9182100"/>
            <a:chExt cx="1763713" cy="3114675"/>
          </a:xfrm>
        </p:grpSpPr>
        <p:sp>
          <p:nvSpPr>
            <p:cNvPr id="18" name="Freeform 49"/>
            <p:cNvSpPr>
              <a:spLocks/>
            </p:cNvSpPr>
            <p:nvPr/>
          </p:nvSpPr>
          <p:spPr bwMode="auto">
            <a:xfrm>
              <a:off x="15347951" y="9182100"/>
              <a:ext cx="1763713" cy="3114675"/>
            </a:xfrm>
            <a:custGeom>
              <a:avLst/>
              <a:gdLst>
                <a:gd name="T0" fmla="*/ 167 w 185"/>
                <a:gd name="T1" fmla="*/ 327 h 327"/>
                <a:gd name="T2" fmla="*/ 19 w 185"/>
                <a:gd name="T3" fmla="*/ 327 h 327"/>
                <a:gd name="T4" fmla="*/ 0 w 185"/>
                <a:gd name="T5" fmla="*/ 309 h 327"/>
                <a:gd name="T6" fmla="*/ 0 w 185"/>
                <a:gd name="T7" fmla="*/ 19 h 327"/>
                <a:gd name="T8" fmla="*/ 19 w 185"/>
                <a:gd name="T9" fmla="*/ 0 h 327"/>
                <a:gd name="T10" fmla="*/ 167 w 185"/>
                <a:gd name="T11" fmla="*/ 0 h 327"/>
                <a:gd name="T12" fmla="*/ 185 w 185"/>
                <a:gd name="T13" fmla="*/ 19 h 327"/>
                <a:gd name="T14" fmla="*/ 185 w 185"/>
                <a:gd name="T15" fmla="*/ 309 h 327"/>
                <a:gd name="T16" fmla="*/ 167 w 185"/>
                <a:gd name="T17"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327">
                  <a:moveTo>
                    <a:pt x="167" y="327"/>
                  </a:moveTo>
                  <a:cubicBezTo>
                    <a:pt x="19" y="327"/>
                    <a:pt x="19" y="327"/>
                    <a:pt x="19" y="327"/>
                  </a:cubicBezTo>
                  <a:cubicBezTo>
                    <a:pt x="9" y="327"/>
                    <a:pt x="0" y="319"/>
                    <a:pt x="0" y="309"/>
                  </a:cubicBezTo>
                  <a:cubicBezTo>
                    <a:pt x="0" y="19"/>
                    <a:pt x="0" y="19"/>
                    <a:pt x="0" y="19"/>
                  </a:cubicBezTo>
                  <a:cubicBezTo>
                    <a:pt x="0" y="8"/>
                    <a:pt x="9" y="0"/>
                    <a:pt x="19" y="0"/>
                  </a:cubicBezTo>
                  <a:cubicBezTo>
                    <a:pt x="167" y="0"/>
                    <a:pt x="167" y="0"/>
                    <a:pt x="167" y="0"/>
                  </a:cubicBezTo>
                  <a:cubicBezTo>
                    <a:pt x="177" y="0"/>
                    <a:pt x="185" y="8"/>
                    <a:pt x="185" y="19"/>
                  </a:cubicBezTo>
                  <a:cubicBezTo>
                    <a:pt x="185" y="309"/>
                    <a:pt x="185" y="309"/>
                    <a:pt x="185" y="309"/>
                  </a:cubicBezTo>
                  <a:cubicBezTo>
                    <a:pt x="185" y="319"/>
                    <a:pt x="177" y="327"/>
                    <a:pt x="167" y="327"/>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Freeform 50"/>
            <p:cNvSpPr>
              <a:spLocks/>
            </p:cNvSpPr>
            <p:nvPr/>
          </p:nvSpPr>
          <p:spPr bwMode="auto">
            <a:xfrm>
              <a:off x="15347951" y="9182100"/>
              <a:ext cx="1763713" cy="200025"/>
            </a:xfrm>
            <a:custGeom>
              <a:avLst/>
              <a:gdLst>
                <a:gd name="T0" fmla="*/ 167 w 185"/>
                <a:gd name="T1" fmla="*/ 0 h 21"/>
                <a:gd name="T2" fmla="*/ 19 w 185"/>
                <a:gd name="T3" fmla="*/ 0 h 21"/>
                <a:gd name="T4" fmla="*/ 0 w 185"/>
                <a:gd name="T5" fmla="*/ 19 h 21"/>
                <a:gd name="T6" fmla="*/ 0 w 185"/>
                <a:gd name="T7" fmla="*/ 21 h 21"/>
                <a:gd name="T8" fmla="*/ 19 w 185"/>
                <a:gd name="T9" fmla="*/ 3 h 21"/>
                <a:gd name="T10" fmla="*/ 167 w 185"/>
                <a:gd name="T11" fmla="*/ 3 h 21"/>
                <a:gd name="T12" fmla="*/ 185 w 185"/>
                <a:gd name="T13" fmla="*/ 21 h 21"/>
                <a:gd name="T14" fmla="*/ 185 w 185"/>
                <a:gd name="T15" fmla="*/ 19 h 21"/>
                <a:gd name="T16" fmla="*/ 167 w 185"/>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21">
                  <a:moveTo>
                    <a:pt x="167" y="0"/>
                  </a:moveTo>
                  <a:cubicBezTo>
                    <a:pt x="19" y="0"/>
                    <a:pt x="19" y="0"/>
                    <a:pt x="19" y="0"/>
                  </a:cubicBezTo>
                  <a:cubicBezTo>
                    <a:pt x="9" y="0"/>
                    <a:pt x="0" y="8"/>
                    <a:pt x="0" y="19"/>
                  </a:cubicBezTo>
                  <a:cubicBezTo>
                    <a:pt x="0" y="21"/>
                    <a:pt x="0" y="21"/>
                    <a:pt x="0" y="21"/>
                  </a:cubicBezTo>
                  <a:cubicBezTo>
                    <a:pt x="0" y="11"/>
                    <a:pt x="9" y="3"/>
                    <a:pt x="19" y="3"/>
                  </a:cubicBezTo>
                  <a:cubicBezTo>
                    <a:pt x="167" y="3"/>
                    <a:pt x="167" y="3"/>
                    <a:pt x="167" y="3"/>
                  </a:cubicBezTo>
                  <a:cubicBezTo>
                    <a:pt x="177" y="3"/>
                    <a:pt x="185" y="11"/>
                    <a:pt x="185" y="21"/>
                  </a:cubicBezTo>
                  <a:cubicBezTo>
                    <a:pt x="185" y="19"/>
                    <a:pt x="185" y="19"/>
                    <a:pt x="185" y="19"/>
                  </a:cubicBezTo>
                  <a:cubicBezTo>
                    <a:pt x="185" y="8"/>
                    <a:pt x="177" y="0"/>
                    <a:pt x="167"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Freeform 51"/>
            <p:cNvSpPr>
              <a:spLocks/>
            </p:cNvSpPr>
            <p:nvPr/>
          </p:nvSpPr>
          <p:spPr bwMode="auto">
            <a:xfrm>
              <a:off x="16033751" y="9344025"/>
              <a:ext cx="381000" cy="28575"/>
            </a:xfrm>
            <a:custGeom>
              <a:avLst/>
              <a:gdLst>
                <a:gd name="T0" fmla="*/ 39 w 40"/>
                <a:gd name="T1" fmla="*/ 3 h 3"/>
                <a:gd name="T2" fmla="*/ 2 w 40"/>
                <a:gd name="T3" fmla="*/ 3 h 3"/>
                <a:gd name="T4" fmla="*/ 0 w 40"/>
                <a:gd name="T5" fmla="*/ 2 h 3"/>
                <a:gd name="T6" fmla="*/ 2 w 40"/>
                <a:gd name="T7" fmla="*/ 0 h 3"/>
                <a:gd name="T8" fmla="*/ 39 w 40"/>
                <a:gd name="T9" fmla="*/ 0 h 3"/>
                <a:gd name="T10" fmla="*/ 40 w 40"/>
                <a:gd name="T11" fmla="*/ 2 h 3"/>
                <a:gd name="T12" fmla="*/ 39 w 4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40" h="3">
                  <a:moveTo>
                    <a:pt x="39" y="3"/>
                  </a:moveTo>
                  <a:cubicBezTo>
                    <a:pt x="2" y="3"/>
                    <a:pt x="2" y="3"/>
                    <a:pt x="2" y="3"/>
                  </a:cubicBezTo>
                  <a:cubicBezTo>
                    <a:pt x="1" y="3"/>
                    <a:pt x="0" y="2"/>
                    <a:pt x="0" y="2"/>
                  </a:cubicBezTo>
                  <a:cubicBezTo>
                    <a:pt x="0" y="1"/>
                    <a:pt x="1" y="0"/>
                    <a:pt x="2" y="0"/>
                  </a:cubicBezTo>
                  <a:cubicBezTo>
                    <a:pt x="39" y="0"/>
                    <a:pt x="39" y="0"/>
                    <a:pt x="39" y="0"/>
                  </a:cubicBezTo>
                  <a:cubicBezTo>
                    <a:pt x="39" y="0"/>
                    <a:pt x="40" y="1"/>
                    <a:pt x="40" y="2"/>
                  </a:cubicBezTo>
                  <a:cubicBezTo>
                    <a:pt x="40" y="2"/>
                    <a:pt x="39" y="3"/>
                    <a:pt x="39" y="3"/>
                  </a:cubicBez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52"/>
            <p:cNvSpPr>
              <a:spLocks noChangeArrowheads="1"/>
            </p:cNvSpPr>
            <p:nvPr/>
          </p:nvSpPr>
          <p:spPr bwMode="auto">
            <a:xfrm>
              <a:off x="16157576" y="12049125"/>
              <a:ext cx="190500" cy="180975"/>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53"/>
            <p:cNvSpPr>
              <a:spLocks noEditPoints="1"/>
            </p:cNvSpPr>
            <p:nvPr/>
          </p:nvSpPr>
          <p:spPr bwMode="auto">
            <a:xfrm>
              <a:off x="16157576" y="12039600"/>
              <a:ext cx="190500" cy="200025"/>
            </a:xfrm>
            <a:custGeom>
              <a:avLst/>
              <a:gdLst>
                <a:gd name="T0" fmla="*/ 10 w 20"/>
                <a:gd name="T1" fmla="*/ 21 h 21"/>
                <a:gd name="T2" fmla="*/ 0 w 20"/>
                <a:gd name="T3" fmla="*/ 11 h 21"/>
                <a:gd name="T4" fmla="*/ 10 w 20"/>
                <a:gd name="T5" fmla="*/ 0 h 21"/>
                <a:gd name="T6" fmla="*/ 20 w 20"/>
                <a:gd name="T7" fmla="*/ 11 h 21"/>
                <a:gd name="T8" fmla="*/ 10 w 20"/>
                <a:gd name="T9" fmla="*/ 21 h 21"/>
                <a:gd name="T10" fmla="*/ 10 w 20"/>
                <a:gd name="T11" fmla="*/ 1 h 21"/>
                <a:gd name="T12" fmla="*/ 1 w 20"/>
                <a:gd name="T13" fmla="*/ 11 h 21"/>
                <a:gd name="T14" fmla="*/ 10 w 20"/>
                <a:gd name="T15" fmla="*/ 20 h 21"/>
                <a:gd name="T16" fmla="*/ 19 w 20"/>
                <a:gd name="T17" fmla="*/ 11 h 21"/>
                <a:gd name="T18" fmla="*/ 10 w 20"/>
                <a:gd name="T19"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10" y="21"/>
                  </a:moveTo>
                  <a:cubicBezTo>
                    <a:pt x="4" y="21"/>
                    <a:pt x="0" y="16"/>
                    <a:pt x="0" y="11"/>
                  </a:cubicBezTo>
                  <a:cubicBezTo>
                    <a:pt x="0" y="5"/>
                    <a:pt x="4" y="0"/>
                    <a:pt x="10" y="0"/>
                  </a:cubicBezTo>
                  <a:cubicBezTo>
                    <a:pt x="16" y="0"/>
                    <a:pt x="20" y="5"/>
                    <a:pt x="20" y="11"/>
                  </a:cubicBezTo>
                  <a:cubicBezTo>
                    <a:pt x="20" y="16"/>
                    <a:pt x="16" y="21"/>
                    <a:pt x="10" y="21"/>
                  </a:cubicBezTo>
                  <a:close/>
                  <a:moveTo>
                    <a:pt x="10" y="1"/>
                  </a:moveTo>
                  <a:cubicBezTo>
                    <a:pt x="5" y="1"/>
                    <a:pt x="1" y="6"/>
                    <a:pt x="1" y="11"/>
                  </a:cubicBezTo>
                  <a:cubicBezTo>
                    <a:pt x="1" y="16"/>
                    <a:pt x="5" y="20"/>
                    <a:pt x="10" y="20"/>
                  </a:cubicBezTo>
                  <a:cubicBezTo>
                    <a:pt x="15" y="20"/>
                    <a:pt x="19" y="16"/>
                    <a:pt x="19" y="11"/>
                  </a:cubicBezTo>
                  <a:cubicBezTo>
                    <a:pt x="19" y="6"/>
                    <a:pt x="15" y="1"/>
                    <a:pt x="10" y="1"/>
                  </a:cubicBezTo>
                  <a:close/>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1" name="กลุ่ม 42"/>
          <p:cNvGrpSpPr/>
          <p:nvPr/>
        </p:nvGrpSpPr>
        <p:grpSpPr>
          <a:xfrm>
            <a:off x="1135965" y="2264639"/>
            <a:ext cx="8111774" cy="1452351"/>
            <a:chOff x="669169" y="20942"/>
            <a:chExt cx="8111774" cy="1452351"/>
          </a:xfrm>
        </p:grpSpPr>
        <p:sp>
          <p:nvSpPr>
            <p:cNvPr id="32" name="TextBox 31"/>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3" name="กลุ่ม 44"/>
            <p:cNvGrpSpPr/>
            <p:nvPr/>
          </p:nvGrpSpPr>
          <p:grpSpPr>
            <a:xfrm>
              <a:off x="669169" y="222068"/>
              <a:ext cx="1251225" cy="1251225"/>
              <a:chOff x="480336" y="-1242009"/>
              <a:chExt cx="1850720" cy="1850720"/>
            </a:xfrm>
          </p:grpSpPr>
          <p:sp>
            <p:nvSpPr>
              <p:cNvPr id="34" name="หยดน้ำ 45"/>
              <p:cNvSpPr/>
              <p:nvPr/>
            </p:nvSpPr>
            <p:spPr>
              <a:xfrm>
                <a:off x="480336" y="-1242009"/>
                <a:ext cx="1850720" cy="1850720"/>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5" name="Freeform 33"/>
              <p:cNvSpPr>
                <a:spLocks noChangeArrowheads="1"/>
              </p:cNvSpPr>
              <p:nvPr/>
            </p:nvSpPr>
            <p:spPr bwMode="auto">
              <a:xfrm>
                <a:off x="893342" y="-950380"/>
                <a:ext cx="1052217" cy="1107017"/>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6" name="กลุ่ม 47"/>
          <p:cNvGrpSpPr/>
          <p:nvPr/>
        </p:nvGrpSpPr>
        <p:grpSpPr>
          <a:xfrm>
            <a:off x="1112837" y="3957849"/>
            <a:ext cx="8111774" cy="1452351"/>
            <a:chOff x="669169" y="20942"/>
            <a:chExt cx="8111774" cy="1452351"/>
          </a:xfrm>
        </p:grpSpPr>
        <p:sp>
          <p:nvSpPr>
            <p:cNvPr id="37" name="TextBox 36"/>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8" name="กลุ่ม 49"/>
            <p:cNvGrpSpPr/>
            <p:nvPr/>
          </p:nvGrpSpPr>
          <p:grpSpPr>
            <a:xfrm>
              <a:off x="669169" y="222068"/>
              <a:ext cx="1251225" cy="1251225"/>
              <a:chOff x="480336" y="-1242009"/>
              <a:chExt cx="1850720" cy="1850720"/>
            </a:xfrm>
          </p:grpSpPr>
          <p:sp>
            <p:nvSpPr>
              <p:cNvPr id="39" name="หยดน้ำ 50"/>
              <p:cNvSpPr/>
              <p:nvPr/>
            </p:nvSpPr>
            <p:spPr>
              <a:xfrm>
                <a:off x="480336" y="-1242009"/>
                <a:ext cx="1850720" cy="185072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3" name="Freeform 33"/>
              <p:cNvSpPr>
                <a:spLocks noChangeArrowheads="1"/>
              </p:cNvSpPr>
              <p:nvPr/>
            </p:nvSpPr>
            <p:spPr bwMode="auto">
              <a:xfrm>
                <a:off x="893342" y="-950380"/>
                <a:ext cx="1052217" cy="1107017"/>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28" name="Picture Placeholder 27"/>
          <p:cNvSpPr>
            <a:spLocks noGrp="1"/>
          </p:cNvSpPr>
          <p:nvPr>
            <p:ph type="pic" sz="quarter" idx="31"/>
          </p:nvPr>
        </p:nvSpPr>
        <p:spPr/>
      </p:sp>
      <p:sp>
        <p:nvSpPr>
          <p:cNvPr id="29" name="Picture Placeholder 28"/>
          <p:cNvSpPr>
            <a:spLocks noGrp="1"/>
          </p:cNvSpPr>
          <p:nvPr>
            <p:ph type="pic" sz="quarter" idx="30"/>
          </p:nvPr>
        </p:nvSpPr>
        <p:spPr/>
      </p:sp>
      <p:sp>
        <p:nvSpPr>
          <p:cNvPr id="30" name="Picture Placeholder 29"/>
          <p:cNvSpPr>
            <a:spLocks noGrp="1"/>
          </p:cNvSpPr>
          <p:nvPr>
            <p:ph type="pic" sz="quarter" idx="29"/>
          </p:nvPr>
        </p:nvSpPr>
        <p:spPr/>
      </p:sp>
      <p:grpSp>
        <p:nvGrpSpPr>
          <p:cNvPr id="44" name="Group 66"/>
          <p:cNvGrpSpPr/>
          <p:nvPr/>
        </p:nvGrpSpPr>
        <p:grpSpPr>
          <a:xfrm>
            <a:off x="7858413" y="457200"/>
            <a:ext cx="8646824" cy="1346279"/>
            <a:chOff x="7837826" y="483017"/>
            <a:chExt cx="8646824" cy="1346279"/>
          </a:xfrm>
        </p:grpSpPr>
        <p:sp>
          <p:nvSpPr>
            <p:cNvPr id="45" name="TextBox 4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4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57473241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5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75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กลุ่ม 3"/>
          <p:cNvGrpSpPr/>
          <p:nvPr/>
        </p:nvGrpSpPr>
        <p:grpSpPr>
          <a:xfrm>
            <a:off x="2334713" y="9448800"/>
            <a:ext cx="19583400" cy="1905000"/>
            <a:chOff x="11923035" y="4322950"/>
            <a:chExt cx="19583400" cy="1905000"/>
          </a:xfrm>
        </p:grpSpPr>
        <p:sp>
          <p:nvSpPr>
            <p:cNvPr id="58" name="Title 20"/>
            <p:cNvSpPr txBox="1">
              <a:spLocks/>
            </p:cNvSpPr>
            <p:nvPr/>
          </p:nvSpPr>
          <p:spPr bwMode="auto">
            <a:xfrm>
              <a:off x="12390437" y="5021454"/>
              <a:ext cx="19115998"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9" name="TextBox 58"/>
            <p:cNvSpPr txBox="1"/>
            <p:nvPr/>
          </p:nvSpPr>
          <p:spPr>
            <a:xfrm>
              <a:off x="12314237" y="4322950"/>
              <a:ext cx="18887398" cy="666314"/>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60" name="Rectangle 35"/>
            <p:cNvSpPr/>
            <p:nvPr/>
          </p:nvSpPr>
          <p:spPr>
            <a:xfrm rot="16200000" flipV="1">
              <a:off x="11482601" y="5537696"/>
              <a:ext cx="1054488" cy="17362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6"/>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6" name="Picture Placeholder 5"/>
          <p:cNvSpPr>
            <a:spLocks noGrp="1"/>
          </p:cNvSpPr>
          <p:nvPr>
            <p:ph type="pic" sz="quarter" idx="19"/>
          </p:nvPr>
        </p:nvSpPr>
        <p:spPr/>
      </p:sp>
      <p:sp>
        <p:nvSpPr>
          <p:cNvPr id="7" name="Picture Placeholder 6"/>
          <p:cNvSpPr>
            <a:spLocks noGrp="1"/>
          </p:cNvSpPr>
          <p:nvPr>
            <p:ph type="pic" sz="quarter" idx="20"/>
          </p:nvPr>
        </p:nvSpPr>
        <p:spPr/>
      </p:sp>
      <p:sp>
        <p:nvSpPr>
          <p:cNvPr id="8" name="Picture Placeholder 7"/>
          <p:cNvSpPr>
            <a:spLocks noGrp="1"/>
          </p:cNvSpPr>
          <p:nvPr>
            <p:ph type="pic" sz="quarter" idx="21"/>
          </p:nvPr>
        </p:nvSpPr>
        <p:spPr/>
      </p:sp>
      <p:sp>
        <p:nvSpPr>
          <p:cNvPr id="9" name="Picture Placeholder 8"/>
          <p:cNvSpPr>
            <a:spLocks noGrp="1"/>
          </p:cNvSpPr>
          <p:nvPr>
            <p:ph type="pic" sz="quarter" idx="22"/>
          </p:nvPr>
        </p:nvSpPr>
        <p:spPr/>
      </p:sp>
      <p:sp>
        <p:nvSpPr>
          <p:cNvPr id="10" name="Picture Placeholder 9"/>
          <p:cNvSpPr>
            <a:spLocks noGrp="1"/>
          </p:cNvSpPr>
          <p:nvPr>
            <p:ph type="pic" sz="quarter" idx="23"/>
          </p:nvPr>
        </p:nvSpPr>
        <p:spPr/>
      </p:sp>
      <p:sp>
        <p:nvSpPr>
          <p:cNvPr id="11" name="Picture Placeholder 10"/>
          <p:cNvSpPr>
            <a:spLocks noGrp="1"/>
          </p:cNvSpPr>
          <p:nvPr>
            <p:ph type="pic" sz="quarter" idx="24"/>
          </p:nvPr>
        </p:nvSpPr>
        <p:spPr/>
      </p:sp>
    </p:spTree>
    <p:extLst>
      <p:ext uri="{BB962C8B-B14F-4D97-AF65-F5344CB8AC3E}">
        <p14:creationId xmlns:p14="http://schemas.microsoft.com/office/powerpoint/2010/main" val="196341648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66"/>
          <p:cNvGrpSpPr/>
          <p:nvPr/>
        </p:nvGrpSpPr>
        <p:grpSpPr>
          <a:xfrm>
            <a:off x="7858413" y="457200"/>
            <a:ext cx="8646824" cy="1879679"/>
            <a:chOff x="7837826" y="483017"/>
            <a:chExt cx="8646824" cy="1879679"/>
          </a:xfrm>
        </p:grpSpPr>
        <p:sp>
          <p:nvSpPr>
            <p:cNvPr id="33" name="TextBox 32"/>
            <p:cNvSpPr txBox="1"/>
            <p:nvPr/>
          </p:nvSpPr>
          <p:spPr>
            <a:xfrm>
              <a:off x="7837826" y="483017"/>
              <a:ext cx="8646824" cy="1015644"/>
            </a:xfrm>
            <a:prstGeom prst="rect">
              <a:avLst/>
            </a:prstGeom>
            <a:noFill/>
          </p:spPr>
          <p:txBody>
            <a:bodyPr wrap="square" lIns="91422" tIns="45711" rIns="91422" bIns="45711" rtlCol="0">
              <a:spAutoFit/>
            </a:bodyPr>
            <a:lstStyle/>
            <a:p>
              <a:pPr algn="ctr"/>
              <a:r>
                <a:rPr lang="en-US" sz="6000" b="1" dirty="0" smtClean="0">
                  <a:solidFill>
                    <a:schemeClr val="bg1"/>
                  </a:solidFill>
                  <a:latin typeface="Lato" pitchFamily="34" charset="0"/>
                  <a:ea typeface="Lato" pitchFamily="34" charset="0"/>
                  <a:cs typeface="Lato" pitchFamily="34" charset="0"/>
                </a:rPr>
                <a:t>PORTFOLIO</a:t>
              </a:r>
              <a:endParaRPr lang="id-ID" sz="6000" b="1" dirty="0">
                <a:solidFill>
                  <a:schemeClr val="bg1"/>
                </a:solidFill>
                <a:latin typeface="Lato" pitchFamily="34" charset="0"/>
                <a:ea typeface="Lato" pitchFamily="34" charset="0"/>
                <a:cs typeface="Lato" pitchFamily="34" charset="0"/>
              </a:endParaRPr>
            </a:p>
          </p:txBody>
        </p:sp>
        <p:sp>
          <p:nvSpPr>
            <p:cNvPr id="34" name="Subtitle 2"/>
            <p:cNvSpPr txBox="1">
              <a:spLocks/>
            </p:cNvSpPr>
            <p:nvPr/>
          </p:nvSpPr>
          <p:spPr>
            <a:xfrm>
              <a:off x="9702850" y="16260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bg1"/>
                  </a:solidFill>
                  <a:latin typeface="Lato Light"/>
                  <a:cs typeface="Lato Light"/>
                </a:rPr>
                <a:t>Your </a:t>
              </a:r>
              <a:r>
                <a:rPr lang="en-US" sz="2800" dirty="0" smtClean="0">
                  <a:solidFill>
                    <a:schemeClr val="bg1"/>
                  </a:solidFill>
                  <a:latin typeface="Lato Light"/>
                  <a:cs typeface="Lato Light"/>
                </a:rPr>
                <a:t>great subtitle in this line</a:t>
              </a:r>
              <a:endParaRPr lang="en-US" sz="2800" dirty="0">
                <a:solidFill>
                  <a:schemeClr val="bg1"/>
                </a:solidFill>
                <a:latin typeface="Lato Light"/>
                <a:cs typeface="Lato Light"/>
              </a:endParaRPr>
            </a:p>
          </p:txBody>
        </p:sp>
      </p:grpSp>
      <p:grpSp>
        <p:nvGrpSpPr>
          <p:cNvPr id="50" name="กลุ่ม 3"/>
          <p:cNvGrpSpPr/>
          <p:nvPr/>
        </p:nvGrpSpPr>
        <p:grpSpPr>
          <a:xfrm>
            <a:off x="1407435" y="2713396"/>
            <a:ext cx="6258602" cy="4144604"/>
            <a:chOff x="11846835" y="4191000"/>
            <a:chExt cx="6258602" cy="4144604"/>
          </a:xfrm>
        </p:grpSpPr>
        <p:sp>
          <p:nvSpPr>
            <p:cNvPr id="51"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2" name="TextBox 51"/>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Description here</a:t>
              </a:r>
            </a:p>
          </p:txBody>
        </p:sp>
        <p:sp>
          <p:nvSpPr>
            <p:cNvPr id="53"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4" name="กลุ่ม 3"/>
          <p:cNvGrpSpPr/>
          <p:nvPr/>
        </p:nvGrpSpPr>
        <p:grpSpPr>
          <a:xfrm>
            <a:off x="1407435" y="7894996"/>
            <a:ext cx="6258602" cy="4144604"/>
            <a:chOff x="11846835" y="4191000"/>
            <a:chExt cx="6258602" cy="4144604"/>
          </a:xfrm>
        </p:grpSpPr>
        <p:sp>
          <p:nvSpPr>
            <p:cNvPr id="61" name="Title 20"/>
            <p:cNvSpPr txBox="1">
              <a:spLocks/>
            </p:cNvSpPr>
            <p:nvPr/>
          </p:nvSpPr>
          <p:spPr bwMode="auto">
            <a:xfrm>
              <a:off x="12161837" y="4728451"/>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2" name="TextBox 61"/>
            <p:cNvSpPr txBox="1"/>
            <p:nvPr/>
          </p:nvSpPr>
          <p:spPr>
            <a:xfrm>
              <a:off x="12238037" y="419100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63"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5"/>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6"/>
          </p:nvPr>
        </p:nvSpPr>
        <p:spPr/>
      </p:sp>
      <p:grpSp>
        <p:nvGrpSpPr>
          <p:cNvPr id="23" name="Group 66"/>
          <p:cNvGrpSpPr/>
          <p:nvPr/>
        </p:nvGrpSpPr>
        <p:grpSpPr>
          <a:xfrm>
            <a:off x="7858413" y="457200"/>
            <a:ext cx="8646824" cy="1346279"/>
            <a:chOff x="7837826" y="483017"/>
            <a:chExt cx="8646824" cy="1346279"/>
          </a:xfrm>
        </p:grpSpPr>
        <p:sp>
          <p:nvSpPr>
            <p:cNvPr id="24" name="TextBox 23"/>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5"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52853175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1" name="กลุ่ม 33"/>
          <p:cNvGrpSpPr/>
          <p:nvPr/>
        </p:nvGrpSpPr>
        <p:grpSpPr>
          <a:xfrm>
            <a:off x="13457237" y="7271042"/>
            <a:ext cx="8077200" cy="4997158"/>
            <a:chOff x="2103439" y="5134140"/>
            <a:chExt cx="9296398" cy="4997158"/>
          </a:xfrm>
        </p:grpSpPr>
        <p:sp>
          <p:nvSpPr>
            <p:cNvPr id="12" name="Rectangle 35"/>
            <p:cNvSpPr/>
            <p:nvPr/>
          </p:nvSpPr>
          <p:spPr>
            <a:xfrm rot="5400000">
              <a:off x="-128441" y="7670820"/>
              <a:ext cx="4692358" cy="2285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3" name="TextBox 12"/>
            <p:cNvSpPr txBox="1"/>
            <p:nvPr/>
          </p:nvSpPr>
          <p:spPr>
            <a:xfrm>
              <a:off x="2659140" y="5134140"/>
              <a:ext cx="7917625" cy="830997"/>
            </a:xfrm>
            <a:prstGeom prst="rect">
              <a:avLst/>
            </a:prstGeom>
            <a:noFill/>
          </p:spPr>
          <p:txBody>
            <a:bodyPr wrap="square" rtlCol="0">
              <a:spAutoFit/>
            </a:bodyPr>
            <a:lstStyle/>
            <a:p>
              <a:r>
                <a:rPr lang="en-US" sz="4800" b="1" dirty="0" smtClean="0">
                  <a:solidFill>
                    <a:schemeClr val="accent1"/>
                  </a:solidFill>
                  <a:latin typeface="Montserrat" charset="0"/>
                  <a:ea typeface="Montserrat" charset="0"/>
                  <a:cs typeface="Montserrat" charset="0"/>
                </a:rPr>
                <a:t>DESCRIPTION HERE</a:t>
              </a:r>
              <a:endParaRPr lang="en-US" sz="4800" b="1" dirty="0">
                <a:solidFill>
                  <a:schemeClr val="accent1"/>
                </a:solidFill>
                <a:latin typeface="Montserrat" charset="0"/>
                <a:ea typeface="Montserrat" charset="0"/>
                <a:cs typeface="Montserrat" charset="0"/>
              </a:endParaRPr>
            </a:p>
          </p:txBody>
        </p:sp>
        <p:grpSp>
          <p:nvGrpSpPr>
            <p:cNvPr id="14" name="กลุ่ม 1"/>
            <p:cNvGrpSpPr/>
            <p:nvPr/>
          </p:nvGrpSpPr>
          <p:grpSpPr>
            <a:xfrm>
              <a:off x="2557853" y="6027003"/>
              <a:ext cx="8841984" cy="3886200"/>
              <a:chOff x="2408237" y="5972034"/>
              <a:chExt cx="8635688" cy="3886200"/>
            </a:xfrm>
          </p:grpSpPr>
          <p:sp>
            <p:nvSpPr>
              <p:cNvPr id="15" name="Title 20"/>
              <p:cNvSpPr txBox="1">
                <a:spLocks/>
              </p:cNvSpPr>
              <p:nvPr/>
            </p:nvSpPr>
            <p:spPr bwMode="auto">
              <a:xfrm>
                <a:off x="2408237" y="5972034"/>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6" name="Title 20"/>
              <p:cNvSpPr txBox="1">
                <a:spLocks/>
              </p:cNvSpPr>
              <p:nvPr/>
            </p:nvSpPr>
            <p:spPr bwMode="auto">
              <a:xfrm>
                <a:off x="2414430" y="7330930"/>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7" name="Title 20"/>
              <p:cNvSpPr txBox="1">
                <a:spLocks/>
              </p:cNvSpPr>
              <p:nvPr/>
            </p:nvSpPr>
            <p:spPr bwMode="auto">
              <a:xfrm>
                <a:off x="2408237" y="8651738"/>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18" name="TextBox 17"/>
          <p:cNvSpPr txBox="1"/>
          <p:nvPr/>
        </p:nvSpPr>
        <p:spPr>
          <a:xfrm>
            <a:off x="13164750" y="2241842"/>
            <a:ext cx="11158925" cy="4524315"/>
          </a:xfrm>
          <a:prstGeom prst="rect">
            <a:avLst/>
          </a:prstGeom>
          <a:noFill/>
        </p:spPr>
        <p:txBody>
          <a:bodyPr wrap="square" rtlCol="0">
            <a:spAutoFit/>
          </a:bodyPr>
          <a:lstStyle/>
          <a:p>
            <a:r>
              <a:rPr lang="en-US" sz="9600" b="1" smtClean="0">
                <a:solidFill>
                  <a:schemeClr val="accent2"/>
                </a:solidFill>
                <a:latin typeface="Lato Black" charset="0"/>
                <a:ea typeface="Lato Black" charset="0"/>
                <a:cs typeface="Lato Black" charset="0"/>
              </a:rPr>
              <a:t>SUCCESS </a:t>
            </a:r>
            <a:r>
              <a:rPr lang="en-US" sz="9600" b="1" dirty="0" smtClean="0">
                <a:solidFill>
                  <a:schemeClr val="accent1"/>
                </a:solidFill>
                <a:latin typeface="Lato Black" charset="0"/>
                <a:ea typeface="Lato Black" charset="0"/>
                <a:cs typeface="Lato Black" charset="0"/>
              </a:rPr>
              <a:t>SHOW</a:t>
            </a:r>
          </a:p>
          <a:p>
            <a:r>
              <a:rPr lang="en-US" sz="9600" b="1" dirty="0" smtClean="0">
                <a:solidFill>
                  <a:schemeClr val="accent5"/>
                </a:solidFill>
                <a:latin typeface="Lato Black" charset="0"/>
                <a:ea typeface="Lato Black" charset="0"/>
                <a:cs typeface="Lato Black" charset="0"/>
              </a:rPr>
              <a:t>YOUR TITLE</a:t>
            </a:r>
          </a:p>
          <a:p>
            <a:r>
              <a:rPr lang="en-US" sz="9600" b="1" dirty="0" smtClean="0">
                <a:solidFill>
                  <a:schemeClr val="accent3"/>
                </a:solidFill>
                <a:latin typeface="Lato Black" charset="0"/>
                <a:ea typeface="Lato Black" charset="0"/>
                <a:cs typeface="Lato Black" charset="0"/>
              </a:rPr>
              <a:t>GOES HERE</a:t>
            </a:r>
            <a:endParaRPr lang="en-US" sz="9600" b="1" dirty="0">
              <a:solidFill>
                <a:schemeClr val="accent3"/>
              </a:solidFill>
              <a:latin typeface="Lato Black" charset="0"/>
              <a:ea typeface="Lato Black" charset="0"/>
              <a:cs typeface="Lato Black" charset="0"/>
            </a:endParaRPr>
          </a:p>
        </p:txBody>
      </p:sp>
    </p:spTree>
    <p:extLst>
      <p:ext uri="{BB962C8B-B14F-4D97-AF65-F5344CB8AC3E}">
        <p14:creationId xmlns:p14="http://schemas.microsoft.com/office/powerpoint/2010/main" val="12619310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กลุ่ม 3"/>
          <p:cNvGrpSpPr/>
          <p:nvPr/>
        </p:nvGrpSpPr>
        <p:grpSpPr>
          <a:xfrm>
            <a:off x="14828837" y="2535596"/>
            <a:ext cx="8370984" cy="3796271"/>
            <a:chOff x="11911325" y="4191000"/>
            <a:chExt cx="8370984" cy="3796271"/>
          </a:xfrm>
        </p:grpSpPr>
        <p:sp>
          <p:nvSpPr>
            <p:cNvPr id="39" name="Title 20"/>
            <p:cNvSpPr txBox="1">
              <a:spLocks/>
            </p:cNvSpPr>
            <p:nvPr/>
          </p:nvSpPr>
          <p:spPr bwMode="auto">
            <a:xfrm>
              <a:off x="12161837" y="4852982"/>
              <a:ext cx="8120472"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0" name="TextBox 39"/>
            <p:cNvSpPr txBox="1"/>
            <p:nvPr/>
          </p:nvSpPr>
          <p:spPr>
            <a:xfrm>
              <a:off x="12238037" y="4191000"/>
              <a:ext cx="8044272"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41" name="Rectangle 35"/>
            <p:cNvSpPr/>
            <p:nvPr/>
          </p:nvSpPr>
          <p:spPr>
            <a:xfrm rot="16200000">
              <a:off x="10530584" y="6465146"/>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2" name="กลุ่ม 3"/>
          <p:cNvGrpSpPr/>
          <p:nvPr/>
        </p:nvGrpSpPr>
        <p:grpSpPr>
          <a:xfrm>
            <a:off x="960759" y="9601200"/>
            <a:ext cx="11277278" cy="2990523"/>
            <a:chOff x="11846835" y="5046336"/>
            <a:chExt cx="11277278" cy="2990523"/>
          </a:xfrm>
        </p:grpSpPr>
        <p:sp>
          <p:nvSpPr>
            <p:cNvPr id="43" name="Title 20"/>
            <p:cNvSpPr txBox="1">
              <a:spLocks/>
            </p:cNvSpPr>
            <p:nvPr/>
          </p:nvSpPr>
          <p:spPr bwMode="auto">
            <a:xfrm>
              <a:off x="12161837" y="5583308"/>
              <a:ext cx="10962276"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TextBox 43"/>
            <p:cNvSpPr txBox="1"/>
            <p:nvPr/>
          </p:nvSpPr>
          <p:spPr>
            <a:xfrm>
              <a:off x="12238037" y="5046336"/>
              <a:ext cx="10886076"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45" name="Rectangle 35"/>
            <p:cNvSpPr/>
            <p:nvPr/>
          </p:nvSpPr>
          <p:spPr>
            <a:xfrm rot="16200000">
              <a:off x="10466094" y="65147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2" name="Picture Placeholder 1"/>
          <p:cNvSpPr>
            <a:spLocks noGrp="1"/>
          </p:cNvSpPr>
          <p:nvPr>
            <p:ph type="pic" sz="quarter" idx="17"/>
          </p:nvPr>
        </p:nvSpPr>
        <p:spPr/>
      </p:sp>
      <p:sp>
        <p:nvSpPr>
          <p:cNvPr id="3" name="Picture Placeholder 2"/>
          <p:cNvSpPr>
            <a:spLocks noGrp="1"/>
          </p:cNvSpPr>
          <p:nvPr>
            <p:ph type="pic" sz="quarter" idx="18"/>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20"/>
          </p:nvPr>
        </p:nvSpPr>
        <p:spPr/>
      </p:sp>
      <p:sp>
        <p:nvSpPr>
          <p:cNvPr id="6" name="Picture Placeholder 5"/>
          <p:cNvSpPr>
            <a:spLocks noGrp="1"/>
          </p:cNvSpPr>
          <p:nvPr>
            <p:ph type="pic" sz="quarter" idx="21"/>
          </p:nvPr>
        </p:nvSpPr>
        <p:spPr/>
      </p:sp>
      <p:grpSp>
        <p:nvGrpSpPr>
          <p:cNvPr id="18" name="Group 66"/>
          <p:cNvGrpSpPr/>
          <p:nvPr/>
        </p:nvGrpSpPr>
        <p:grpSpPr>
          <a:xfrm>
            <a:off x="7858413" y="457200"/>
            <a:ext cx="8646824" cy="1346279"/>
            <a:chOff x="7837826" y="483017"/>
            <a:chExt cx="8646824" cy="1346279"/>
          </a:xfrm>
        </p:grpSpPr>
        <p:sp>
          <p:nvSpPr>
            <p:cNvPr id="22" name="TextBox 2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3"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05221264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กลุ่ม 3"/>
          <p:cNvGrpSpPr/>
          <p:nvPr/>
        </p:nvGrpSpPr>
        <p:grpSpPr>
          <a:xfrm>
            <a:off x="1265237" y="9662181"/>
            <a:ext cx="8077200" cy="3063219"/>
            <a:chOff x="11919624" y="4355840"/>
            <a:chExt cx="8077200" cy="3063219"/>
          </a:xfrm>
        </p:grpSpPr>
        <p:sp>
          <p:nvSpPr>
            <p:cNvPr id="66" name="Title 20"/>
            <p:cNvSpPr txBox="1">
              <a:spLocks/>
            </p:cNvSpPr>
            <p:nvPr/>
          </p:nvSpPr>
          <p:spPr bwMode="auto">
            <a:xfrm>
              <a:off x="12225904" y="5056859"/>
              <a:ext cx="777092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a:t>
              </a:r>
              <a:r>
                <a:rPr lang="pt-BR" sz="2400" dirty="0" smtClean="0">
                  <a:solidFill>
                    <a:schemeClr val="tx1">
                      <a:lumMod val="50000"/>
                      <a:lumOff val="50000"/>
                    </a:schemeClr>
                  </a:solidFill>
                  <a:latin typeface="Lato" pitchFamily="34" charset="0"/>
                  <a:ea typeface="Lato" pitchFamily="34" charset="0"/>
                  <a:cs typeface="Lato" pitchFamily="34" charset="0"/>
                </a:rPr>
                <a:t>tempus.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8" name="TextBox 67"/>
            <p:cNvSpPr txBox="1"/>
            <p:nvPr/>
          </p:nvSpPr>
          <p:spPr>
            <a:xfrm>
              <a:off x="12370386"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69" name="Rectangle 35"/>
            <p:cNvSpPr/>
            <p:nvPr/>
          </p:nvSpPr>
          <p:spPr>
            <a:xfrm rot="16200000">
              <a:off x="10538883" y="589693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14"/>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3"/>
          </p:nvPr>
        </p:nvSpPr>
        <p:spPr/>
      </p:sp>
      <p:sp>
        <p:nvSpPr>
          <p:cNvPr id="8" name="Picture Placeholder 7"/>
          <p:cNvSpPr>
            <a:spLocks noGrp="1"/>
          </p:cNvSpPr>
          <p:nvPr>
            <p:ph type="pic" sz="quarter" idx="15"/>
          </p:nvPr>
        </p:nvSpPr>
        <p:spPr/>
      </p:sp>
      <p:grpSp>
        <p:nvGrpSpPr>
          <p:cNvPr id="13" name="Group 66"/>
          <p:cNvGrpSpPr/>
          <p:nvPr/>
        </p:nvGrpSpPr>
        <p:grpSpPr>
          <a:xfrm>
            <a:off x="7858413" y="457200"/>
            <a:ext cx="8646824" cy="1346279"/>
            <a:chOff x="7837826" y="483017"/>
            <a:chExt cx="8646824" cy="1346279"/>
          </a:xfrm>
        </p:grpSpPr>
        <p:sp>
          <p:nvSpPr>
            <p:cNvPr id="17" name="TextBox 1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073837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กลุ่ม 3"/>
          <p:cNvGrpSpPr/>
          <p:nvPr/>
        </p:nvGrpSpPr>
        <p:grpSpPr>
          <a:xfrm>
            <a:off x="1176161" y="2743200"/>
            <a:ext cx="5499276" cy="6730342"/>
            <a:chOff x="11760786" y="4355840"/>
            <a:chExt cx="5499276" cy="6730342"/>
          </a:xfrm>
        </p:grpSpPr>
        <p:sp>
          <p:nvSpPr>
            <p:cNvPr id="58" name="Title 20"/>
            <p:cNvSpPr txBox="1">
              <a:spLocks/>
            </p:cNvSpPr>
            <p:nvPr/>
          </p:nvSpPr>
          <p:spPr bwMode="auto">
            <a:xfrm>
              <a:off x="12225904" y="5078371"/>
              <a:ext cx="3943466" cy="6007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9" name="TextBox 58"/>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2"/>
                  </a:solidFill>
                  <a:latin typeface="Lato Black" charset="0"/>
                  <a:ea typeface="Lato Black" charset="0"/>
                  <a:cs typeface="Lato Black" charset="0"/>
                </a:rPr>
                <a:t>Description here</a:t>
              </a:r>
            </a:p>
          </p:txBody>
        </p:sp>
        <p:sp>
          <p:nvSpPr>
            <p:cNvPr id="60" name="Rectangle 35"/>
            <p:cNvSpPr/>
            <p:nvPr/>
          </p:nvSpPr>
          <p:spPr>
            <a:xfrm rot="16200000">
              <a:off x="10380045" y="598992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23"/>
          </p:nvPr>
        </p:nvSpPr>
        <p:spPr/>
      </p:sp>
      <p:sp>
        <p:nvSpPr>
          <p:cNvPr id="6" name="Picture Placeholder 5"/>
          <p:cNvSpPr>
            <a:spLocks noGrp="1"/>
          </p:cNvSpPr>
          <p:nvPr>
            <p:ph type="pic" sz="quarter" idx="24"/>
          </p:nvPr>
        </p:nvSpPr>
        <p:spPr/>
      </p:sp>
      <p:sp>
        <p:nvSpPr>
          <p:cNvPr id="7" name="Picture Placeholder 6"/>
          <p:cNvSpPr>
            <a:spLocks noGrp="1"/>
          </p:cNvSpPr>
          <p:nvPr>
            <p:ph type="pic" sz="quarter" idx="25"/>
          </p:nvPr>
        </p:nvSpPr>
        <p:spPr/>
      </p:sp>
      <p:sp>
        <p:nvSpPr>
          <p:cNvPr id="8" name="Picture Placeholder 7"/>
          <p:cNvSpPr>
            <a:spLocks noGrp="1"/>
          </p:cNvSpPr>
          <p:nvPr>
            <p:ph type="pic" sz="quarter" idx="26"/>
          </p:nvPr>
        </p:nvSpPr>
        <p:spPr/>
      </p:sp>
      <p:grpSp>
        <p:nvGrpSpPr>
          <p:cNvPr id="13" name="Group 66"/>
          <p:cNvGrpSpPr/>
          <p:nvPr/>
        </p:nvGrpSpPr>
        <p:grpSpPr>
          <a:xfrm>
            <a:off x="7858413" y="457200"/>
            <a:ext cx="8646824" cy="1346279"/>
            <a:chOff x="7837826" y="483017"/>
            <a:chExt cx="8646824" cy="1346279"/>
          </a:xfrm>
        </p:grpSpPr>
        <p:sp>
          <p:nvSpPr>
            <p:cNvPr id="17" name="TextBox 1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45429499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กลุ่ม 3"/>
          <p:cNvGrpSpPr/>
          <p:nvPr/>
        </p:nvGrpSpPr>
        <p:grpSpPr>
          <a:xfrm>
            <a:off x="18854561" y="2286000"/>
            <a:ext cx="5499276" cy="6730342"/>
            <a:chOff x="11760786" y="4355840"/>
            <a:chExt cx="5499276" cy="6730342"/>
          </a:xfrm>
        </p:grpSpPr>
        <p:sp>
          <p:nvSpPr>
            <p:cNvPr id="25" name="Title 20"/>
            <p:cNvSpPr txBox="1">
              <a:spLocks/>
            </p:cNvSpPr>
            <p:nvPr/>
          </p:nvSpPr>
          <p:spPr bwMode="auto">
            <a:xfrm>
              <a:off x="12225904" y="5078371"/>
              <a:ext cx="3943466" cy="6007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6" name="TextBox 25"/>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7" name="Rectangle 35"/>
            <p:cNvSpPr/>
            <p:nvPr/>
          </p:nvSpPr>
          <p:spPr>
            <a:xfrm rot="16200000">
              <a:off x="10380045" y="5989924"/>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10"/>
          </p:nvPr>
        </p:nvSpPr>
        <p:spPr/>
      </p:sp>
      <p:sp>
        <p:nvSpPr>
          <p:cNvPr id="6" name="Picture Placeholder 5"/>
          <p:cNvSpPr>
            <a:spLocks noGrp="1"/>
          </p:cNvSpPr>
          <p:nvPr>
            <p:ph type="pic" sz="quarter" idx="11"/>
          </p:nvPr>
        </p:nvSpPr>
        <p:spPr/>
      </p:sp>
      <p:grpSp>
        <p:nvGrpSpPr>
          <p:cNvPr id="11" name="Group 66"/>
          <p:cNvGrpSpPr/>
          <p:nvPr/>
        </p:nvGrpSpPr>
        <p:grpSpPr>
          <a:xfrm>
            <a:off x="7858413" y="457200"/>
            <a:ext cx="8646824" cy="1346279"/>
            <a:chOff x="7837826" y="483017"/>
            <a:chExt cx="8646824" cy="1346279"/>
          </a:xfrm>
        </p:grpSpPr>
        <p:sp>
          <p:nvSpPr>
            <p:cNvPr id="13" name="TextBox 1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6"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6989445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809653" y="5250359"/>
            <a:ext cx="7913784" cy="4122241"/>
            <a:chOff x="1809653" y="5250359"/>
            <a:chExt cx="7913784" cy="4122241"/>
          </a:xfrm>
        </p:grpSpPr>
        <p:grpSp>
          <p:nvGrpSpPr>
            <p:cNvPr id="42" name="กลุ่ม 22"/>
            <p:cNvGrpSpPr/>
            <p:nvPr/>
          </p:nvGrpSpPr>
          <p:grpSpPr>
            <a:xfrm>
              <a:off x="2332037" y="5250359"/>
              <a:ext cx="7391400" cy="4048863"/>
              <a:chOff x="2706015" y="2691138"/>
              <a:chExt cx="10093272" cy="4048863"/>
            </a:xfrm>
          </p:grpSpPr>
          <p:sp>
            <p:nvSpPr>
              <p:cNvPr id="43"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TextBox 43"/>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1"/>
                    </a:solidFill>
                    <a:latin typeface="Lato Black" charset="0"/>
                    <a:ea typeface="Lato Black" charset="0"/>
                    <a:cs typeface="Lato Black" charset="0"/>
                  </a:rPr>
                  <a:t>FEATURE PRODUCT</a:t>
                </a:r>
              </a:p>
            </p:txBody>
          </p:sp>
        </p:grpSp>
        <p:sp>
          <p:nvSpPr>
            <p:cNvPr id="45"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27"/>
          </p:nvPr>
        </p:nvSpPr>
        <p:spPr/>
      </p:sp>
      <p:grpSp>
        <p:nvGrpSpPr>
          <p:cNvPr id="11" name="Group 66"/>
          <p:cNvGrpSpPr/>
          <p:nvPr/>
        </p:nvGrpSpPr>
        <p:grpSpPr>
          <a:xfrm>
            <a:off x="7858413" y="457200"/>
            <a:ext cx="8646824" cy="1346279"/>
            <a:chOff x="7837826" y="483017"/>
            <a:chExt cx="8646824" cy="1346279"/>
          </a:xfrm>
        </p:grpSpPr>
        <p:sp>
          <p:nvSpPr>
            <p:cNvPr id="13" name="TextBox 12"/>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7"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11567922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กลุ่ม 3"/>
          <p:cNvGrpSpPr/>
          <p:nvPr/>
        </p:nvGrpSpPr>
        <p:grpSpPr>
          <a:xfrm>
            <a:off x="2865437" y="9525000"/>
            <a:ext cx="8319048" cy="2394209"/>
            <a:chOff x="11893950" y="4355840"/>
            <a:chExt cx="8319048" cy="2394209"/>
          </a:xfrm>
        </p:grpSpPr>
        <p:sp>
          <p:nvSpPr>
            <p:cNvPr id="18" name="Title 20"/>
            <p:cNvSpPr txBox="1">
              <a:spLocks/>
            </p:cNvSpPr>
            <p:nvPr/>
          </p:nvSpPr>
          <p:spPr bwMode="auto">
            <a:xfrm>
              <a:off x="12225904" y="4990182"/>
              <a:ext cx="7987094"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9" name="TextBox 18"/>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Description here</a:t>
              </a:r>
            </a:p>
          </p:txBody>
        </p:sp>
        <p:sp>
          <p:nvSpPr>
            <p:cNvPr id="20" name="Rectangle 35"/>
            <p:cNvSpPr/>
            <p:nvPr/>
          </p:nvSpPr>
          <p:spPr>
            <a:xfrm rot="16200000">
              <a:off x="10870394" y="5560845"/>
              <a:ext cx="2212760" cy="165648"/>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1" name="กลุ่ม 3"/>
          <p:cNvGrpSpPr/>
          <p:nvPr/>
        </p:nvGrpSpPr>
        <p:grpSpPr>
          <a:xfrm>
            <a:off x="12069761" y="2590800"/>
            <a:ext cx="8319048" cy="2394209"/>
            <a:chOff x="11893950" y="4355840"/>
            <a:chExt cx="8319048" cy="2394209"/>
          </a:xfrm>
        </p:grpSpPr>
        <p:sp>
          <p:nvSpPr>
            <p:cNvPr id="22" name="Title 20"/>
            <p:cNvSpPr txBox="1">
              <a:spLocks/>
            </p:cNvSpPr>
            <p:nvPr/>
          </p:nvSpPr>
          <p:spPr bwMode="auto">
            <a:xfrm>
              <a:off x="12225904" y="4990182"/>
              <a:ext cx="7987094"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3" name="TextBox 22"/>
            <p:cNvSpPr txBox="1"/>
            <p:nvPr/>
          </p:nvSpPr>
          <p:spPr>
            <a:xfrm>
              <a:off x="12238037" y="4355840"/>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Description here</a:t>
              </a:r>
            </a:p>
          </p:txBody>
        </p:sp>
        <p:sp>
          <p:nvSpPr>
            <p:cNvPr id="24" name="Rectangle 35"/>
            <p:cNvSpPr/>
            <p:nvPr/>
          </p:nvSpPr>
          <p:spPr>
            <a:xfrm rot="16200000">
              <a:off x="10870394" y="5560845"/>
              <a:ext cx="2212760" cy="165648"/>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5" name="Picture Placeholder 4"/>
          <p:cNvSpPr>
            <a:spLocks noGrp="1"/>
          </p:cNvSpPr>
          <p:nvPr>
            <p:ph type="pic" sz="quarter" idx="28"/>
          </p:nvPr>
        </p:nvSpPr>
        <p:spPr/>
      </p:sp>
      <p:sp>
        <p:nvSpPr>
          <p:cNvPr id="6" name="Picture Placeholder 5"/>
          <p:cNvSpPr>
            <a:spLocks noGrp="1"/>
          </p:cNvSpPr>
          <p:nvPr>
            <p:ph type="pic" sz="quarter" idx="29"/>
          </p:nvPr>
        </p:nvSpPr>
        <p:spPr/>
      </p:sp>
      <p:grpSp>
        <p:nvGrpSpPr>
          <p:cNvPr id="15" name="Group 66"/>
          <p:cNvGrpSpPr/>
          <p:nvPr/>
        </p:nvGrpSpPr>
        <p:grpSpPr>
          <a:xfrm>
            <a:off x="7858413" y="457200"/>
            <a:ext cx="8646824" cy="1346279"/>
            <a:chOff x="7837826" y="483017"/>
            <a:chExt cx="8646824" cy="1346279"/>
          </a:xfrm>
        </p:grpSpPr>
        <p:sp>
          <p:nvSpPr>
            <p:cNvPr id="27" name="TextBox 2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28"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10168607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4154053" y="4107359"/>
            <a:ext cx="7913784" cy="4122241"/>
            <a:chOff x="1809653" y="5250359"/>
            <a:chExt cx="7913784" cy="4122241"/>
          </a:xfrm>
        </p:grpSpPr>
        <p:grpSp>
          <p:nvGrpSpPr>
            <p:cNvPr id="26" name="กลุ่ม 22"/>
            <p:cNvGrpSpPr/>
            <p:nvPr/>
          </p:nvGrpSpPr>
          <p:grpSpPr>
            <a:xfrm>
              <a:off x="2332037" y="5250359"/>
              <a:ext cx="7391400" cy="4048863"/>
              <a:chOff x="2706015" y="2691138"/>
              <a:chExt cx="10093272" cy="4048863"/>
            </a:xfrm>
          </p:grpSpPr>
          <p:sp>
            <p:nvSpPr>
              <p:cNvPr id="28"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9" name="TextBox 28"/>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PRODUCT</a:t>
                </a:r>
              </a:p>
            </p:txBody>
          </p:sp>
        </p:grpSp>
        <p:sp>
          <p:nvSpPr>
            <p:cNvPr id="27" name="Rectangle 35"/>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0" name="กลุ่ม 22"/>
          <p:cNvGrpSpPr/>
          <p:nvPr/>
        </p:nvGrpSpPr>
        <p:grpSpPr>
          <a:xfrm>
            <a:off x="1709014" y="10210800"/>
            <a:ext cx="21267327" cy="1852103"/>
            <a:chOff x="1353312" y="3457727"/>
            <a:chExt cx="21267327" cy="1852103"/>
          </a:xfrm>
        </p:grpSpPr>
        <p:sp>
          <p:nvSpPr>
            <p:cNvPr id="31" name="Title 20"/>
            <p:cNvSpPr txBox="1">
              <a:spLocks/>
            </p:cNvSpPr>
            <p:nvPr/>
          </p:nvSpPr>
          <p:spPr bwMode="auto">
            <a:xfrm>
              <a:off x="1353312" y="4103334"/>
              <a:ext cx="2126732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p:nvPr/>
          </p:nvSpPr>
          <p:spPr>
            <a:xfrm>
              <a:off x="1468850" y="3457727"/>
              <a:ext cx="5022025" cy="646331"/>
            </a:xfrm>
            <a:prstGeom prst="rect">
              <a:avLst/>
            </a:prstGeom>
            <a:noFill/>
          </p:spPr>
          <p:txBody>
            <a:bodyPr wrap="square" rtlCol="0">
              <a:spAutoFit/>
            </a:bodyPr>
            <a:lstStyle/>
            <a:p>
              <a:r>
                <a:rPr lang="en-US" sz="3600" b="1" dirty="0" smtClean="0">
                  <a:solidFill>
                    <a:schemeClr val="accent1"/>
                  </a:solidFill>
                  <a:latin typeface="Lato Black" charset="0"/>
                  <a:ea typeface="Lato Black" charset="0"/>
                  <a:cs typeface="Lato Black" charset="0"/>
                </a:rPr>
                <a:t>Information</a:t>
              </a:r>
            </a:p>
          </p:txBody>
        </p:sp>
      </p:grpSp>
      <p:sp>
        <p:nvSpPr>
          <p:cNvPr id="5" name="Picture Placeholder 4"/>
          <p:cNvSpPr>
            <a:spLocks noGrp="1"/>
          </p:cNvSpPr>
          <p:nvPr>
            <p:ph type="pic" sz="quarter" idx="29"/>
          </p:nvPr>
        </p:nvSpPr>
        <p:spPr/>
      </p:sp>
      <p:grpSp>
        <p:nvGrpSpPr>
          <p:cNvPr id="14" name="Group 66"/>
          <p:cNvGrpSpPr/>
          <p:nvPr/>
        </p:nvGrpSpPr>
        <p:grpSpPr>
          <a:xfrm>
            <a:off x="7858413" y="457200"/>
            <a:ext cx="8646824" cy="1346279"/>
            <a:chOff x="7837826" y="483017"/>
            <a:chExt cx="8646824" cy="1346279"/>
          </a:xfrm>
        </p:grpSpPr>
        <p:sp>
          <p:nvSpPr>
            <p:cNvPr id="18" name="TextBox 17"/>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9"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6141165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29"/>
          </p:nvPr>
        </p:nvSpPr>
        <p:spPr/>
      </p:sp>
      <p:sp>
        <p:nvSpPr>
          <p:cNvPr id="6" name="Picture Placeholder 5"/>
          <p:cNvSpPr>
            <a:spLocks noGrp="1"/>
          </p:cNvSpPr>
          <p:nvPr>
            <p:ph type="pic" sz="quarter" idx="30"/>
          </p:nvPr>
        </p:nvSpPr>
        <p:spPr/>
      </p:sp>
      <p:grpSp>
        <p:nvGrpSpPr>
          <p:cNvPr id="7" name="Group 66"/>
          <p:cNvGrpSpPr/>
          <p:nvPr/>
        </p:nvGrpSpPr>
        <p:grpSpPr>
          <a:xfrm>
            <a:off x="7858413" y="457200"/>
            <a:ext cx="8646824" cy="1346279"/>
            <a:chOff x="7837826" y="483017"/>
            <a:chExt cx="8646824" cy="1346279"/>
          </a:xfrm>
        </p:grpSpPr>
        <p:sp>
          <p:nvSpPr>
            <p:cNvPr id="11" name="TextBox 1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tx2"/>
                  </a:solidFill>
                  <a:latin typeface="Lato" pitchFamily="34" charset="0"/>
                  <a:ea typeface="Lato" pitchFamily="34" charset="0"/>
                  <a:cs typeface="Lato" pitchFamily="34" charset="0"/>
                </a:rPr>
                <a:t>HEADER HERE</a:t>
              </a:r>
              <a:endParaRPr lang="id-ID" sz="4000" b="1" dirty="0">
                <a:solidFill>
                  <a:schemeClr val="tx2"/>
                </a:solidFill>
                <a:latin typeface="Lato" pitchFamily="34" charset="0"/>
                <a:ea typeface="Lato" pitchFamily="34" charset="0"/>
                <a:cs typeface="Lato" pitchFamily="34" charset="0"/>
              </a:endParaRPr>
            </a:p>
          </p:txBody>
        </p:sp>
        <p:sp>
          <p:nvSpPr>
            <p:cNvPr id="12" name="Subtitle 2"/>
            <p:cNvSpPr txBox="1">
              <a:spLocks/>
            </p:cNvSpPr>
            <p:nvPr/>
          </p:nvSpPr>
          <p:spPr>
            <a:xfrm>
              <a:off x="9702850" y="1092617"/>
              <a:ext cx="4975726" cy="736679"/>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lumMod val="50000"/>
                      <a:lumOff val="50000"/>
                    </a:schemeClr>
                  </a:solidFill>
                  <a:latin typeface="Lato Light"/>
                  <a:cs typeface="Lato Light"/>
                </a:rPr>
                <a:t>Your </a:t>
              </a:r>
              <a:r>
                <a:rPr lang="en-US" sz="2800" dirty="0" smtClean="0">
                  <a:solidFill>
                    <a:schemeClr val="tx1">
                      <a:lumMod val="50000"/>
                      <a:lumOff val="50000"/>
                    </a:schemeClr>
                  </a:solidFill>
                  <a:latin typeface="Lato Light"/>
                  <a:cs typeface="Lato Light"/>
                </a:rPr>
                <a:t>great subtitle in this line</a:t>
              </a:r>
              <a:endParaRPr lang="en-US" sz="28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2718230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9" name="กลุ่ม 33"/>
          <p:cNvGrpSpPr/>
          <p:nvPr/>
        </p:nvGrpSpPr>
        <p:grpSpPr>
          <a:xfrm>
            <a:off x="1786324" y="7194842"/>
            <a:ext cx="8077200" cy="4997158"/>
            <a:chOff x="2103439" y="5134140"/>
            <a:chExt cx="9296398" cy="4997158"/>
          </a:xfrm>
        </p:grpSpPr>
        <p:sp>
          <p:nvSpPr>
            <p:cNvPr id="20" name="Rectangle 35"/>
            <p:cNvSpPr/>
            <p:nvPr/>
          </p:nvSpPr>
          <p:spPr>
            <a:xfrm rot="5400000">
              <a:off x="-128441" y="7670820"/>
              <a:ext cx="4692358" cy="2285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1" name="TextBox 20"/>
            <p:cNvSpPr txBox="1"/>
            <p:nvPr/>
          </p:nvSpPr>
          <p:spPr>
            <a:xfrm>
              <a:off x="2659140" y="5134140"/>
              <a:ext cx="7917625" cy="830997"/>
            </a:xfrm>
            <a:prstGeom prst="rect">
              <a:avLst/>
            </a:prstGeom>
            <a:noFill/>
          </p:spPr>
          <p:txBody>
            <a:bodyPr wrap="square" rtlCol="0">
              <a:spAutoFit/>
            </a:bodyPr>
            <a:lstStyle/>
            <a:p>
              <a:r>
                <a:rPr lang="en-US" sz="4800" b="1" dirty="0" smtClean="0">
                  <a:solidFill>
                    <a:schemeClr val="accent1"/>
                  </a:solidFill>
                  <a:latin typeface="Montserrat" charset="0"/>
                  <a:ea typeface="Montserrat" charset="0"/>
                  <a:cs typeface="Montserrat" charset="0"/>
                </a:rPr>
                <a:t>DESCRIPTION HERE</a:t>
              </a:r>
              <a:endParaRPr lang="en-US" sz="4800" b="1" dirty="0">
                <a:solidFill>
                  <a:schemeClr val="accent1"/>
                </a:solidFill>
                <a:latin typeface="Montserrat" charset="0"/>
                <a:ea typeface="Montserrat" charset="0"/>
                <a:cs typeface="Montserrat" charset="0"/>
              </a:endParaRPr>
            </a:p>
          </p:txBody>
        </p:sp>
        <p:grpSp>
          <p:nvGrpSpPr>
            <p:cNvPr id="22" name="กลุ่ม 1"/>
            <p:cNvGrpSpPr/>
            <p:nvPr/>
          </p:nvGrpSpPr>
          <p:grpSpPr>
            <a:xfrm>
              <a:off x="2557853" y="6027003"/>
              <a:ext cx="8841984" cy="3886200"/>
              <a:chOff x="2408237" y="5972034"/>
              <a:chExt cx="8635688" cy="3886200"/>
            </a:xfrm>
          </p:grpSpPr>
          <p:sp>
            <p:nvSpPr>
              <p:cNvPr id="23" name="Title 20"/>
              <p:cNvSpPr txBox="1">
                <a:spLocks/>
              </p:cNvSpPr>
              <p:nvPr/>
            </p:nvSpPr>
            <p:spPr bwMode="auto">
              <a:xfrm>
                <a:off x="2408237" y="5972034"/>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4" name="Title 20"/>
              <p:cNvSpPr txBox="1">
                <a:spLocks/>
              </p:cNvSpPr>
              <p:nvPr/>
            </p:nvSpPr>
            <p:spPr bwMode="auto">
              <a:xfrm>
                <a:off x="2414430" y="7330930"/>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5" name="Title 20"/>
              <p:cNvSpPr txBox="1">
                <a:spLocks/>
              </p:cNvSpPr>
              <p:nvPr/>
            </p:nvSpPr>
            <p:spPr bwMode="auto">
              <a:xfrm>
                <a:off x="2408237" y="8651738"/>
                <a:ext cx="862949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sp>
        <p:nvSpPr>
          <p:cNvPr id="26" name="TextBox 25"/>
          <p:cNvSpPr txBox="1"/>
          <p:nvPr/>
        </p:nvSpPr>
        <p:spPr>
          <a:xfrm>
            <a:off x="1493837" y="1676400"/>
            <a:ext cx="11158925" cy="4524315"/>
          </a:xfrm>
          <a:prstGeom prst="rect">
            <a:avLst/>
          </a:prstGeom>
          <a:noFill/>
        </p:spPr>
        <p:txBody>
          <a:bodyPr wrap="square" rtlCol="0">
            <a:spAutoFit/>
          </a:bodyPr>
          <a:lstStyle/>
          <a:p>
            <a:r>
              <a:rPr lang="en-US" sz="9600" b="1" smtClean="0">
                <a:solidFill>
                  <a:schemeClr val="accent2"/>
                </a:solidFill>
                <a:latin typeface="Lato Black" charset="0"/>
                <a:ea typeface="Lato Black" charset="0"/>
                <a:cs typeface="Lato Black" charset="0"/>
              </a:rPr>
              <a:t>SUCCESS </a:t>
            </a:r>
            <a:r>
              <a:rPr lang="en-US" sz="9600" b="1" dirty="0" smtClean="0">
                <a:solidFill>
                  <a:schemeClr val="accent1"/>
                </a:solidFill>
                <a:latin typeface="Lato Black" charset="0"/>
                <a:ea typeface="Lato Black" charset="0"/>
                <a:cs typeface="Lato Black" charset="0"/>
              </a:rPr>
              <a:t>SHOW</a:t>
            </a:r>
          </a:p>
          <a:p>
            <a:r>
              <a:rPr lang="en-US" sz="9600" b="1" dirty="0" smtClean="0">
                <a:solidFill>
                  <a:schemeClr val="accent5"/>
                </a:solidFill>
                <a:latin typeface="Lato Black" charset="0"/>
                <a:ea typeface="Lato Black" charset="0"/>
                <a:cs typeface="Lato Black" charset="0"/>
              </a:rPr>
              <a:t>YOUR TITLE</a:t>
            </a:r>
          </a:p>
          <a:p>
            <a:r>
              <a:rPr lang="en-US" sz="9600" b="1" dirty="0" smtClean="0">
                <a:solidFill>
                  <a:schemeClr val="accent3"/>
                </a:solidFill>
                <a:latin typeface="Lato Black" charset="0"/>
                <a:ea typeface="Lato Black" charset="0"/>
                <a:cs typeface="Lato Black" charset="0"/>
              </a:rPr>
              <a:t>GOES HERE</a:t>
            </a:r>
            <a:endParaRPr lang="en-US" sz="9600" b="1" dirty="0">
              <a:solidFill>
                <a:schemeClr val="accent3"/>
              </a:solidFill>
              <a:latin typeface="Lato Black" charset="0"/>
              <a:ea typeface="Lato Black" charset="0"/>
              <a:cs typeface="Lato Black" charset="0"/>
            </a:endParaRPr>
          </a:p>
        </p:txBody>
      </p:sp>
    </p:spTree>
    <p:extLst>
      <p:ext uri="{BB962C8B-B14F-4D97-AF65-F5344CB8AC3E}">
        <p14:creationId xmlns:p14="http://schemas.microsoft.com/office/powerpoint/2010/main" val="174375853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grpSp>
        <p:nvGrpSpPr>
          <p:cNvPr id="14" name="กลุ่ม 33"/>
          <p:cNvGrpSpPr/>
          <p:nvPr/>
        </p:nvGrpSpPr>
        <p:grpSpPr>
          <a:xfrm>
            <a:off x="1646237" y="10210800"/>
            <a:ext cx="5229513" cy="2166759"/>
            <a:chOff x="2053733" y="6415414"/>
            <a:chExt cx="5229513" cy="2166759"/>
          </a:xfrm>
        </p:grpSpPr>
        <p:sp>
          <p:nvSpPr>
            <p:cNvPr id="15" name="Rectangle 35"/>
            <p:cNvSpPr/>
            <p:nvPr/>
          </p:nvSpPr>
          <p:spPr>
            <a:xfrm rot="5400000">
              <a:off x="1664029" y="7021441"/>
              <a:ext cx="1127959" cy="34855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16"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7" name="กลุ่ม 33"/>
          <p:cNvGrpSpPr/>
          <p:nvPr/>
        </p:nvGrpSpPr>
        <p:grpSpPr>
          <a:xfrm>
            <a:off x="9058274" y="10210799"/>
            <a:ext cx="5229513" cy="2166759"/>
            <a:chOff x="2053733" y="6415414"/>
            <a:chExt cx="5229513" cy="2166759"/>
          </a:xfrm>
        </p:grpSpPr>
        <p:sp>
          <p:nvSpPr>
            <p:cNvPr id="18" name="Rectangle 35"/>
            <p:cNvSpPr/>
            <p:nvPr/>
          </p:nvSpPr>
          <p:spPr>
            <a:xfrm rot="5400000">
              <a:off x="1664029" y="7021441"/>
              <a:ext cx="1127959" cy="34855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27"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8" name="กลุ่ม 33"/>
          <p:cNvGrpSpPr/>
          <p:nvPr/>
        </p:nvGrpSpPr>
        <p:grpSpPr>
          <a:xfrm>
            <a:off x="16304924" y="10243959"/>
            <a:ext cx="5229513" cy="2166759"/>
            <a:chOff x="2053733" y="6415414"/>
            <a:chExt cx="5229513" cy="2166759"/>
          </a:xfrm>
        </p:grpSpPr>
        <p:sp>
          <p:nvSpPr>
            <p:cNvPr id="29" name="Rectangle 35"/>
            <p:cNvSpPr/>
            <p:nvPr/>
          </p:nvSpPr>
          <p:spPr>
            <a:xfrm rot="5400000">
              <a:off x="1664029" y="7021441"/>
              <a:ext cx="1127959" cy="34855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defTabSz="1087444" fontAlgn="auto">
                <a:spcBef>
                  <a:spcPts val="0"/>
                </a:spcBef>
                <a:spcAft>
                  <a:spcPts val="0"/>
                </a:spcAft>
                <a:defRPr/>
              </a:pPr>
              <a:endParaRPr lang="en-US" dirty="0">
                <a:solidFill>
                  <a:schemeClr val="accent2"/>
                </a:solidFill>
                <a:latin typeface="Open Sans Light"/>
              </a:endParaRPr>
            </a:p>
          </p:txBody>
        </p:sp>
        <p:sp>
          <p:nvSpPr>
            <p:cNvPr id="30" name="Title 20"/>
            <p:cNvSpPr txBox="1">
              <a:spLocks/>
            </p:cNvSpPr>
            <p:nvPr/>
          </p:nvSpPr>
          <p:spPr bwMode="auto">
            <a:xfrm>
              <a:off x="2557854" y="6415414"/>
              <a:ext cx="4725392"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a:t>
              </a:r>
              <a:r>
                <a:rPr lang="pt-BR" sz="2400" dirty="0" smtClean="0">
                  <a:solidFill>
                    <a:schemeClr val="tx1">
                      <a:lumMod val="50000"/>
                      <a:lumOff val="50000"/>
                    </a:schemeClr>
                  </a:solidFill>
                  <a:latin typeface="Lato" pitchFamily="34" charset="0"/>
                  <a:ea typeface="Lato" pitchFamily="34" charset="0"/>
                  <a:cs typeface="Lato" pitchFamily="34" charset="0"/>
                </a:rPr>
                <a:t>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104280134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9" name="กลุ่ม 33"/>
          <p:cNvGrpSpPr/>
          <p:nvPr/>
        </p:nvGrpSpPr>
        <p:grpSpPr>
          <a:xfrm>
            <a:off x="15576015" y="4520500"/>
            <a:ext cx="7696200" cy="1329558"/>
            <a:chOff x="1084743" y="20942"/>
            <a:chExt cx="7696200" cy="1329558"/>
          </a:xfrm>
        </p:grpSpPr>
        <p:sp>
          <p:nvSpPr>
            <p:cNvPr id="20" name="TextBox 19"/>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1" name="กลุ่ม 35"/>
            <p:cNvGrpSpPr/>
            <p:nvPr/>
          </p:nvGrpSpPr>
          <p:grpSpPr>
            <a:xfrm>
              <a:off x="1084743" y="222069"/>
              <a:ext cx="927304" cy="927304"/>
              <a:chOff x="1095022" y="-1242008"/>
              <a:chExt cx="1371600" cy="1371600"/>
            </a:xfrm>
          </p:grpSpPr>
          <p:sp>
            <p:nvSpPr>
              <p:cNvPr id="22"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 name="กลุ่ม 38"/>
          <p:cNvGrpSpPr/>
          <p:nvPr/>
        </p:nvGrpSpPr>
        <p:grpSpPr>
          <a:xfrm>
            <a:off x="15567544" y="5911886"/>
            <a:ext cx="7704671" cy="1329558"/>
            <a:chOff x="1084743" y="20942"/>
            <a:chExt cx="7704671" cy="1329558"/>
          </a:xfrm>
        </p:grpSpPr>
        <p:sp>
          <p:nvSpPr>
            <p:cNvPr id="25" name="TextBox 24"/>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6" name="กลุ่ม 40"/>
            <p:cNvGrpSpPr/>
            <p:nvPr/>
          </p:nvGrpSpPr>
          <p:grpSpPr>
            <a:xfrm>
              <a:off x="1084743" y="222069"/>
              <a:ext cx="927304" cy="927304"/>
              <a:chOff x="1095022" y="-1242008"/>
              <a:chExt cx="1371600" cy="1371600"/>
            </a:xfrm>
          </p:grpSpPr>
          <p:sp>
            <p:nvSpPr>
              <p:cNvPr id="31"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3" name="กลุ่ม 43"/>
          <p:cNvGrpSpPr/>
          <p:nvPr/>
        </p:nvGrpSpPr>
        <p:grpSpPr>
          <a:xfrm>
            <a:off x="15584486" y="7297858"/>
            <a:ext cx="7687729" cy="1329558"/>
            <a:chOff x="1084743" y="20942"/>
            <a:chExt cx="7687729" cy="1329558"/>
          </a:xfrm>
        </p:grpSpPr>
        <p:sp>
          <p:nvSpPr>
            <p:cNvPr id="34" name="TextBox 33"/>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5" name="กลุ่ม 45"/>
            <p:cNvGrpSpPr/>
            <p:nvPr/>
          </p:nvGrpSpPr>
          <p:grpSpPr>
            <a:xfrm>
              <a:off x="1084743" y="222069"/>
              <a:ext cx="927304" cy="927304"/>
              <a:chOff x="1095022" y="-1242008"/>
              <a:chExt cx="1371600" cy="1371600"/>
            </a:xfrm>
          </p:grpSpPr>
          <p:sp>
            <p:nvSpPr>
              <p:cNvPr id="36"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7" name="Freeform 36"/>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8" name="Group 37"/>
          <p:cNvGrpSpPr/>
          <p:nvPr/>
        </p:nvGrpSpPr>
        <p:grpSpPr>
          <a:xfrm>
            <a:off x="808037" y="4716959"/>
            <a:ext cx="7913784" cy="4122241"/>
            <a:chOff x="1809653" y="5250359"/>
            <a:chExt cx="7913784" cy="4122241"/>
          </a:xfrm>
        </p:grpSpPr>
        <p:grpSp>
          <p:nvGrpSpPr>
            <p:cNvPr id="39" name="กลุ่ม 22"/>
            <p:cNvGrpSpPr/>
            <p:nvPr/>
          </p:nvGrpSpPr>
          <p:grpSpPr>
            <a:xfrm>
              <a:off x="2332037" y="5250359"/>
              <a:ext cx="7391400" cy="4048863"/>
              <a:chOff x="2706015" y="2691138"/>
              <a:chExt cx="10093272" cy="4048863"/>
            </a:xfrm>
          </p:grpSpPr>
          <p:sp>
            <p:nvSpPr>
              <p:cNvPr id="41" name="Title 20"/>
              <p:cNvSpPr txBox="1">
                <a:spLocks/>
              </p:cNvSpPr>
              <p:nvPr/>
            </p:nvSpPr>
            <p:spPr bwMode="auto">
              <a:xfrm>
                <a:off x="2706015" y="3612979"/>
                <a:ext cx="9885163"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2" name="TextBox 41"/>
              <p:cNvSpPr txBox="1"/>
              <p:nvPr/>
            </p:nvSpPr>
            <p:spPr>
              <a:xfrm>
                <a:off x="2770339" y="2691138"/>
                <a:ext cx="10028948" cy="769441"/>
              </a:xfrm>
              <a:prstGeom prst="rect">
                <a:avLst/>
              </a:prstGeom>
              <a:noFill/>
            </p:spPr>
            <p:txBody>
              <a:bodyPr wrap="square" rtlCol="0">
                <a:spAutoFit/>
              </a:bodyPr>
              <a:lstStyle/>
              <a:p>
                <a:r>
                  <a:rPr lang="en-US" sz="4400" b="1" dirty="0" smtClean="0">
                    <a:solidFill>
                      <a:schemeClr val="accent1"/>
                    </a:solidFill>
                    <a:latin typeface="Lato Black" charset="0"/>
                    <a:ea typeface="Lato Black" charset="0"/>
                    <a:cs typeface="Lato Black" charset="0"/>
                  </a:rPr>
                  <a:t>FEATURE CONTENT</a:t>
                </a:r>
              </a:p>
            </p:txBody>
          </p:sp>
        </p:grpSp>
        <p:sp>
          <p:nvSpPr>
            <p:cNvPr id="40" name="Rectangle 39"/>
            <p:cNvSpPr/>
            <p:nvPr/>
          </p:nvSpPr>
          <p:spPr>
            <a:xfrm rot="16200000">
              <a:off x="428912" y="7850475"/>
              <a:ext cx="2902866" cy="141383"/>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sp>
        <p:nvSpPr>
          <p:cNvPr id="43" name="TextBox 31"/>
          <p:cNvSpPr txBox="1">
            <a:spLocks noChangeArrowheads="1"/>
          </p:cNvSpPr>
          <p:nvPr/>
        </p:nvSpPr>
        <p:spPr bwMode="auto">
          <a:xfrm>
            <a:off x="2134197" y="3241015"/>
            <a:ext cx="362684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9600" b="1" dirty="0">
                <a:solidFill>
                  <a:schemeClr val="accent3"/>
                </a:solidFill>
                <a:latin typeface="Lato Black" pitchFamily="34" charset="0"/>
                <a:ea typeface="Lato Black" pitchFamily="34" charset="0"/>
                <a:cs typeface="Lato Black" pitchFamily="34" charset="0"/>
              </a:rPr>
              <a:t>7</a:t>
            </a:r>
            <a:r>
              <a:rPr lang="en-US" sz="9600" b="1" dirty="0" smtClean="0">
                <a:solidFill>
                  <a:schemeClr val="accent3"/>
                </a:solidFill>
                <a:latin typeface="Lato Black" pitchFamily="34" charset="0"/>
                <a:ea typeface="Lato Black" pitchFamily="34" charset="0"/>
                <a:cs typeface="Lato Black" pitchFamily="34" charset="0"/>
              </a:rPr>
              <a:t>5%</a:t>
            </a:r>
            <a:endParaRPr lang="id-ID" sz="9600" b="1" dirty="0">
              <a:solidFill>
                <a:schemeClr val="accent3"/>
              </a:solidFill>
              <a:latin typeface="Lato Black" pitchFamily="34" charset="0"/>
              <a:ea typeface="Lato Black" pitchFamily="34" charset="0"/>
              <a:cs typeface="Lato Black" pitchFamily="34" charset="0"/>
            </a:endParaRPr>
          </a:p>
        </p:txBody>
      </p:sp>
    </p:spTree>
    <p:extLst>
      <p:ext uri="{BB962C8B-B14F-4D97-AF65-F5344CB8AC3E}">
        <p14:creationId xmlns:p14="http://schemas.microsoft.com/office/powerpoint/2010/main" val="156108344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27" name="สี่เหลี่ยมผืนผ้า 157"/>
          <p:cNvSpPr/>
          <p:nvPr/>
        </p:nvSpPr>
        <p:spPr>
          <a:xfrm>
            <a:off x="14369117" y="3266298"/>
            <a:ext cx="9984719" cy="793510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 name="Content Placeholder 2"/>
          <p:cNvSpPr txBox="1">
            <a:spLocks/>
          </p:cNvSpPr>
          <p:nvPr/>
        </p:nvSpPr>
        <p:spPr>
          <a:xfrm>
            <a:off x="14828837" y="3810000"/>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vel nulla viverra semper. </a:t>
            </a:r>
            <a:endParaRPr lang="en-US" sz="2600" dirty="0" smtClean="0">
              <a:solidFill>
                <a:schemeClr val="bg1"/>
              </a:solidFill>
              <a:latin typeface="Lato" pitchFamily="34" charset="0"/>
              <a:ea typeface="Lato" pitchFamily="34" charset="0"/>
              <a:cs typeface="Lato" pitchFamily="34" charset="0"/>
            </a:endParaRP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spTree>
    <p:extLst>
      <p:ext uri="{BB962C8B-B14F-4D97-AF65-F5344CB8AC3E}">
        <p14:creationId xmlns:p14="http://schemas.microsoft.com/office/powerpoint/2010/main" val="86571568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Lst>
  </p:timing>
</p:sld>
</file>

<file path=ppt/theme/theme1.xml><?xml version="1.0" encoding="utf-8"?>
<a:theme xmlns:a="http://schemas.openxmlformats.org/drawingml/2006/main" name="1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3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การออกแบบที่กำหนดเอง">
  <a:themeElements>
    <a:clrScheme name="องค์ประกอบ">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การออกแบบที่กำหนดเอง">
  <a:themeElements>
    <a:clrScheme name="red-mamanamsai">
      <a:dk1>
        <a:sysClr val="windowText" lastClr="000000"/>
      </a:dk1>
      <a:lt1>
        <a:sysClr val="window" lastClr="FFFFFF"/>
      </a:lt1>
      <a:dk2>
        <a:srgbClr val="C00000"/>
      </a:dk2>
      <a:lt2>
        <a:srgbClr val="FF1515"/>
      </a:lt2>
      <a:accent1>
        <a:srgbClr val="D00000"/>
      </a:accent1>
      <a:accent2>
        <a:srgbClr val="960000"/>
      </a:accent2>
      <a:accent3>
        <a:srgbClr val="740000"/>
      </a:accent3>
      <a:accent4>
        <a:srgbClr val="5C0000"/>
      </a:accent4>
      <a:accent5>
        <a:srgbClr val="F71515"/>
      </a:accent5>
      <a:accent6>
        <a:srgbClr val="FD641F"/>
      </a:accent6>
      <a:hlink>
        <a:srgbClr val="F49100"/>
      </a:hlink>
      <a:folHlink>
        <a:srgbClr val="FF252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6.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34501</TotalTime>
  <Words>3987</Words>
  <Application>Microsoft Macintosh PowerPoint</Application>
  <PresentationFormat>Custom</PresentationFormat>
  <Paragraphs>335</Paragraphs>
  <Slides>57</Slides>
  <Notes>36</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57</vt:i4>
      </vt:variant>
    </vt:vector>
  </HeadingPairs>
  <TitlesOfParts>
    <vt:vector size="71" baseType="lpstr">
      <vt:lpstr>Calibri</vt:lpstr>
      <vt:lpstr>Cordia New</vt:lpstr>
      <vt:lpstr>Lato</vt:lpstr>
      <vt:lpstr>Lato Black</vt:lpstr>
      <vt:lpstr>Lato Light</vt:lpstr>
      <vt:lpstr>Montserrat</vt:lpstr>
      <vt:lpstr>Open Sans Light</vt:lpstr>
      <vt:lpstr>Poppins Light</vt:lpstr>
      <vt:lpstr>Arial</vt:lpstr>
      <vt:lpstr>1_การออกแบบที่กำหนดเอง</vt:lpstr>
      <vt:lpstr>3_การออกแบบที่กำหนดเอง</vt:lpstr>
      <vt:lpstr>การออกแบบที่กำหนดเอง</vt:lpstr>
      <vt:lpstr>2_การออกแบบที่กำหนดเอง</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3712</cp:revision>
  <dcterms:created xsi:type="dcterms:W3CDTF">2017-10-18T13:25:00Z</dcterms:created>
  <dcterms:modified xsi:type="dcterms:W3CDTF">2019-05-21T10:16:28Z</dcterms:modified>
</cp:coreProperties>
</file>