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4.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4045" r:id="rId2"/>
    <p:sldMasterId id="2147483672" r:id="rId3"/>
    <p:sldMasterId id="2147483833" r:id="rId4"/>
    <p:sldMasterId id="2147484031" r:id="rId5"/>
  </p:sldMasterIdLst>
  <p:notesMasterIdLst>
    <p:notesMasterId r:id="rId63"/>
  </p:notesMasterIdLst>
  <p:handoutMasterIdLst>
    <p:handoutMasterId r:id="rId64"/>
  </p:handoutMasterIdLst>
  <p:sldIdLst>
    <p:sldId id="2129" r:id="rId6"/>
    <p:sldId id="2130" r:id="rId7"/>
    <p:sldId id="2117" r:id="rId8"/>
    <p:sldId id="2131" r:id="rId9"/>
    <p:sldId id="2132" r:id="rId10"/>
    <p:sldId id="2133" r:id="rId11"/>
    <p:sldId id="2134" r:id="rId12"/>
    <p:sldId id="2135" r:id="rId13"/>
    <p:sldId id="2136" r:id="rId14"/>
    <p:sldId id="2137" r:id="rId15"/>
    <p:sldId id="2138" r:id="rId16"/>
    <p:sldId id="2139" r:id="rId17"/>
    <p:sldId id="2140" r:id="rId18"/>
    <p:sldId id="2035" r:id="rId19"/>
    <p:sldId id="2034" r:id="rId20"/>
    <p:sldId id="2036" r:id="rId21"/>
    <p:sldId id="1808" r:id="rId22"/>
    <p:sldId id="1809" r:id="rId23"/>
    <p:sldId id="2042" r:id="rId24"/>
    <p:sldId id="2043" r:id="rId25"/>
    <p:sldId id="2044" r:id="rId26"/>
    <p:sldId id="2045" r:id="rId27"/>
    <p:sldId id="2046" r:id="rId28"/>
    <p:sldId id="2047" r:id="rId29"/>
    <p:sldId id="2050" r:id="rId30"/>
    <p:sldId id="2115" r:id="rId31"/>
    <p:sldId id="2052" r:id="rId32"/>
    <p:sldId id="2053" r:id="rId33"/>
    <p:sldId id="2054" r:id="rId34"/>
    <p:sldId id="2055" r:id="rId35"/>
    <p:sldId id="2056" r:id="rId36"/>
    <p:sldId id="2057" r:id="rId37"/>
    <p:sldId id="2058" r:id="rId38"/>
    <p:sldId id="2060" r:id="rId39"/>
    <p:sldId id="2061" r:id="rId40"/>
    <p:sldId id="2062" r:id="rId41"/>
    <p:sldId id="2063" r:id="rId42"/>
    <p:sldId id="2064" r:id="rId43"/>
    <p:sldId id="2065" r:id="rId44"/>
    <p:sldId id="2066" r:id="rId45"/>
    <p:sldId id="2067" r:id="rId46"/>
    <p:sldId id="2068" r:id="rId47"/>
    <p:sldId id="2070" r:id="rId48"/>
    <p:sldId id="2081" r:id="rId49"/>
    <p:sldId id="2085" r:id="rId50"/>
    <p:sldId id="2087" r:id="rId51"/>
    <p:sldId id="2088" r:id="rId52"/>
    <p:sldId id="2071" r:id="rId53"/>
    <p:sldId id="2072" r:id="rId54"/>
    <p:sldId id="2073" r:id="rId55"/>
    <p:sldId id="2074" r:id="rId56"/>
    <p:sldId id="2079" r:id="rId57"/>
    <p:sldId id="2080" r:id="rId58"/>
    <p:sldId id="2075" r:id="rId59"/>
    <p:sldId id="2076" r:id="rId60"/>
    <p:sldId id="2077" r:id="rId61"/>
    <p:sldId id="2078" r:id="rId62"/>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348" autoAdjust="0"/>
    <p:restoredTop sz="68987" autoAdjust="0"/>
  </p:normalViewPr>
  <p:slideViewPr>
    <p:cSldViewPr>
      <p:cViewPr>
        <p:scale>
          <a:sx n="26" d="100"/>
          <a:sy n="26" d="100"/>
        </p:scale>
        <p:origin x="1064" y="440"/>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21/05/62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21/05/62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017654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209633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11</a:t>
            </a:fld>
            <a:endParaRPr lang="th-TH"/>
          </a:p>
        </p:txBody>
      </p:sp>
    </p:spTree>
    <p:extLst>
      <p:ext uri="{BB962C8B-B14F-4D97-AF65-F5344CB8AC3E}">
        <p14:creationId xmlns:p14="http://schemas.microsoft.com/office/powerpoint/2010/main" val="1865669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969108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13</a:t>
            </a:fld>
            <a:endParaRPr lang="th-TH"/>
          </a:p>
        </p:txBody>
      </p:sp>
    </p:spTree>
    <p:extLst>
      <p:ext uri="{BB962C8B-B14F-4D97-AF65-F5344CB8AC3E}">
        <p14:creationId xmlns:p14="http://schemas.microsoft.com/office/powerpoint/2010/main" val="950005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14</a:t>
            </a:fld>
            <a:endParaRPr lang="th-TH"/>
          </a:p>
        </p:txBody>
      </p:sp>
    </p:spTree>
    <p:extLst>
      <p:ext uri="{BB962C8B-B14F-4D97-AF65-F5344CB8AC3E}">
        <p14:creationId xmlns:p14="http://schemas.microsoft.com/office/powerpoint/2010/main" val="177344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1598010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2051358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2050902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223939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19</a:t>
            </a:fld>
            <a:endParaRPr lang="th-TH"/>
          </a:p>
        </p:txBody>
      </p:sp>
    </p:spTree>
    <p:extLst>
      <p:ext uri="{BB962C8B-B14F-4D97-AF65-F5344CB8AC3E}">
        <p14:creationId xmlns:p14="http://schemas.microsoft.com/office/powerpoint/2010/main" val="212900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a:t>
            </a:fld>
            <a:endParaRPr lang="th-TH"/>
          </a:p>
        </p:txBody>
      </p:sp>
    </p:spTree>
    <p:extLst>
      <p:ext uri="{BB962C8B-B14F-4D97-AF65-F5344CB8AC3E}">
        <p14:creationId xmlns:p14="http://schemas.microsoft.com/office/powerpoint/2010/main" val="1052841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513785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846404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588036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5987264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67017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946892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44</a:t>
            </a:fld>
            <a:endParaRPr lang="th-TH"/>
          </a:p>
        </p:txBody>
      </p:sp>
    </p:spTree>
    <p:extLst>
      <p:ext uri="{BB962C8B-B14F-4D97-AF65-F5344CB8AC3E}">
        <p14:creationId xmlns:p14="http://schemas.microsoft.com/office/powerpoint/2010/main" val="640916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45</a:t>
            </a:fld>
            <a:endParaRPr lang="th-TH"/>
          </a:p>
        </p:txBody>
      </p:sp>
    </p:spTree>
    <p:extLst>
      <p:ext uri="{BB962C8B-B14F-4D97-AF65-F5344CB8AC3E}">
        <p14:creationId xmlns:p14="http://schemas.microsoft.com/office/powerpoint/2010/main" val="208392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46</a:t>
            </a:fld>
            <a:endParaRPr lang="th-TH"/>
          </a:p>
        </p:txBody>
      </p:sp>
    </p:spTree>
    <p:extLst>
      <p:ext uri="{BB962C8B-B14F-4D97-AF65-F5344CB8AC3E}">
        <p14:creationId xmlns:p14="http://schemas.microsoft.com/office/powerpoint/2010/main" val="6691357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47</a:t>
            </a:fld>
            <a:endParaRPr lang="th-TH"/>
          </a:p>
        </p:txBody>
      </p:sp>
    </p:spTree>
    <p:extLst>
      <p:ext uri="{BB962C8B-B14F-4D97-AF65-F5344CB8AC3E}">
        <p14:creationId xmlns:p14="http://schemas.microsoft.com/office/powerpoint/2010/main" val="939166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a:t>
            </a:fld>
            <a:endParaRPr lang="th-TH"/>
          </a:p>
        </p:txBody>
      </p:sp>
    </p:spTree>
    <p:extLst>
      <p:ext uri="{BB962C8B-B14F-4D97-AF65-F5344CB8AC3E}">
        <p14:creationId xmlns:p14="http://schemas.microsoft.com/office/powerpoint/2010/main" val="15827750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51</a:t>
            </a:fld>
            <a:endParaRPr lang="th-TH"/>
          </a:p>
        </p:txBody>
      </p:sp>
    </p:spTree>
    <p:extLst>
      <p:ext uri="{BB962C8B-B14F-4D97-AF65-F5344CB8AC3E}">
        <p14:creationId xmlns:p14="http://schemas.microsoft.com/office/powerpoint/2010/main" val="7202481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52</a:t>
            </a:fld>
            <a:endParaRPr lang="th-TH"/>
          </a:p>
        </p:txBody>
      </p:sp>
    </p:spTree>
    <p:extLst>
      <p:ext uri="{BB962C8B-B14F-4D97-AF65-F5344CB8AC3E}">
        <p14:creationId xmlns:p14="http://schemas.microsoft.com/office/powerpoint/2010/main" val="1031632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53</a:t>
            </a:fld>
            <a:endParaRPr lang="th-TH"/>
          </a:p>
        </p:txBody>
      </p:sp>
    </p:spTree>
    <p:extLst>
      <p:ext uri="{BB962C8B-B14F-4D97-AF65-F5344CB8AC3E}">
        <p14:creationId xmlns:p14="http://schemas.microsoft.com/office/powerpoint/2010/main" val="18201273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54</a:t>
            </a:fld>
            <a:endParaRPr lang="th-TH"/>
          </a:p>
        </p:txBody>
      </p:sp>
    </p:spTree>
    <p:extLst>
      <p:ext uri="{BB962C8B-B14F-4D97-AF65-F5344CB8AC3E}">
        <p14:creationId xmlns:p14="http://schemas.microsoft.com/office/powerpoint/2010/main" val="1865411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55</a:t>
            </a:fld>
            <a:endParaRPr lang="th-TH"/>
          </a:p>
        </p:txBody>
      </p:sp>
    </p:spTree>
    <p:extLst>
      <p:ext uri="{BB962C8B-B14F-4D97-AF65-F5344CB8AC3E}">
        <p14:creationId xmlns:p14="http://schemas.microsoft.com/office/powerpoint/2010/main" val="12267526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56</a:t>
            </a:fld>
            <a:endParaRPr lang="th-TH"/>
          </a:p>
        </p:txBody>
      </p:sp>
    </p:spTree>
    <p:extLst>
      <p:ext uri="{BB962C8B-B14F-4D97-AF65-F5344CB8AC3E}">
        <p14:creationId xmlns:p14="http://schemas.microsoft.com/office/powerpoint/2010/main" val="573755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57</a:t>
            </a:fld>
            <a:endParaRPr lang="th-TH"/>
          </a:p>
        </p:txBody>
      </p:sp>
    </p:spTree>
    <p:extLst>
      <p:ext uri="{BB962C8B-B14F-4D97-AF65-F5344CB8AC3E}">
        <p14:creationId xmlns:p14="http://schemas.microsoft.com/office/powerpoint/2010/main" val="1216510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a:t>
            </a:fld>
            <a:endParaRPr lang="th-TH"/>
          </a:p>
        </p:txBody>
      </p:sp>
    </p:spTree>
    <p:extLst>
      <p:ext uri="{BB962C8B-B14F-4D97-AF65-F5344CB8AC3E}">
        <p14:creationId xmlns:p14="http://schemas.microsoft.com/office/powerpoint/2010/main" val="117387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a:t>
            </a:fld>
            <a:endParaRPr lang="th-TH"/>
          </a:p>
        </p:txBody>
      </p:sp>
    </p:spTree>
    <p:extLst>
      <p:ext uri="{BB962C8B-B14F-4D97-AF65-F5344CB8AC3E}">
        <p14:creationId xmlns:p14="http://schemas.microsoft.com/office/powerpoint/2010/main" val="726104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6</a:t>
            </a:fld>
            <a:endParaRPr lang="th-TH"/>
          </a:p>
        </p:txBody>
      </p:sp>
    </p:spTree>
    <p:extLst>
      <p:ext uri="{BB962C8B-B14F-4D97-AF65-F5344CB8AC3E}">
        <p14:creationId xmlns:p14="http://schemas.microsoft.com/office/powerpoint/2010/main" val="640417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7</a:t>
            </a:fld>
            <a:endParaRPr lang="th-TH"/>
          </a:p>
        </p:txBody>
      </p:sp>
    </p:spTree>
    <p:extLst>
      <p:ext uri="{BB962C8B-B14F-4D97-AF65-F5344CB8AC3E}">
        <p14:creationId xmlns:p14="http://schemas.microsoft.com/office/powerpoint/2010/main" val="748179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8</a:t>
            </a:fld>
            <a:endParaRPr lang="th-TH"/>
          </a:p>
        </p:txBody>
      </p:sp>
    </p:spTree>
    <p:extLst>
      <p:ext uri="{BB962C8B-B14F-4D97-AF65-F5344CB8AC3E}">
        <p14:creationId xmlns:p14="http://schemas.microsoft.com/office/powerpoint/2010/main" val="1321744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881842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278976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7466950"/>
            <a:ext cx="18867437" cy="6477650"/>
          </a:xfrm>
          <a:prstGeom prst="triangle">
            <a:avLst/>
          </a:prstGeom>
        </p:spPr>
        <p:txBody>
          <a:bodyPr/>
          <a:lstStyle/>
          <a:p>
            <a:endParaRPr lang="th-TH"/>
          </a:p>
        </p:txBody>
      </p:sp>
    </p:spTree>
    <p:extLst>
      <p:ext uri="{BB962C8B-B14F-4D97-AF65-F5344CB8AC3E}">
        <p14:creationId xmlns:p14="http://schemas.microsoft.com/office/powerpoint/2010/main" val="1109739322"/>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1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8410237" y="2590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4981237" y="52973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8410237" y="81167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noChangeAspect="1"/>
          </p:cNvSpPr>
          <p:nvPr>
            <p:ph type="pic" sz="quarter" idx="15"/>
          </p:nvPr>
        </p:nvSpPr>
        <p:spPr>
          <a:xfrm>
            <a:off x="11018837" y="3352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noChangeAspect="1"/>
          </p:cNvSpPr>
          <p:nvPr>
            <p:ph type="pic" sz="quarter" idx="16"/>
          </p:nvPr>
        </p:nvSpPr>
        <p:spPr>
          <a:xfrm>
            <a:off x="11096606" y="7543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noChangeAspect="1"/>
          </p:cNvSpPr>
          <p:nvPr>
            <p:ph type="pic" sz="quarter" idx="17"/>
          </p:nvPr>
        </p:nvSpPr>
        <p:spPr>
          <a:xfrm>
            <a:off x="7208837" y="55259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8946272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9674669" y="1981200"/>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663994" y="62040"/>
                </a:moveTo>
                <a:lnTo>
                  <a:pt x="10851219" y="0"/>
                </a:lnTo>
                <a:lnTo>
                  <a:pt x="9211604" y="8431171"/>
                </a:lnTo>
                <a:lnTo>
                  <a:pt x="0" y="8461680"/>
                </a:lnTo>
                <a:lnTo>
                  <a:pt x="1663994" y="6204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2763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13"/>
          <p:cNvSpPr>
            <a:spLocks noGrp="1"/>
          </p:cNvSpPr>
          <p:nvPr>
            <p:ph type="pic" sz="quarter" idx="23"/>
          </p:nvPr>
        </p:nvSpPr>
        <p:spPr>
          <a:xfrm>
            <a:off x="884237" y="2200253"/>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 name="connsiteX0" fmla="*/ 0 w 10865256"/>
              <a:gd name="connsiteY0" fmla="*/ 62040 h 8461680"/>
              <a:gd name="connsiteX1" fmla="*/ 10865256 w 10865256"/>
              <a:gd name="connsiteY1" fmla="*/ 0 h 8461680"/>
              <a:gd name="connsiteX2" fmla="*/ 9225641 w 10865256"/>
              <a:gd name="connsiteY2" fmla="*/ 8431171 h 8461680"/>
              <a:gd name="connsiteX3" fmla="*/ 14037 w 10865256"/>
              <a:gd name="connsiteY3" fmla="*/ 8461680 h 8461680"/>
              <a:gd name="connsiteX4" fmla="*/ 0 w 10865256"/>
              <a:gd name="connsiteY4" fmla="*/ 62040 h 8461680"/>
              <a:gd name="connsiteX0" fmla="*/ 230040 w 10851219"/>
              <a:gd name="connsiteY0" fmla="*/ 12306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230040 w 10851219"/>
              <a:gd name="connsiteY4" fmla="*/ 123060 h 8461680"/>
              <a:gd name="connsiteX0" fmla="*/ 108002 w 10851219"/>
              <a:gd name="connsiteY0" fmla="*/ 9255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08002 w 10851219"/>
              <a:gd name="connsiteY4" fmla="*/ 9255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08002" y="92550"/>
                </a:moveTo>
                <a:lnTo>
                  <a:pt x="10851219" y="0"/>
                </a:lnTo>
                <a:lnTo>
                  <a:pt x="9211604" y="8431171"/>
                </a:lnTo>
                <a:lnTo>
                  <a:pt x="0" y="8461680"/>
                </a:lnTo>
                <a:lnTo>
                  <a:pt x="108002" y="9255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149604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3766843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8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24"/>
          </p:nvPr>
        </p:nvSpPr>
        <p:spPr>
          <a:xfrm>
            <a:off x="4205506" y="3810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8211571" y="2286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1488171" y="50292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5590837" y="3227429"/>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8"/>
          </p:nvPr>
        </p:nvSpPr>
        <p:spPr>
          <a:xfrm>
            <a:off x="7560934" y="8921408"/>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9"/>
          </p:nvPr>
        </p:nvSpPr>
        <p:spPr>
          <a:xfrm>
            <a:off x="12554971" y="1447800"/>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55748829"/>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4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30163" y="0"/>
            <a:ext cx="24384000" cy="137922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connsiteX0" fmla="*/ 0 w 24384000"/>
              <a:gd name="connsiteY0" fmla="*/ 0 h 13715999"/>
              <a:gd name="connsiteX1" fmla="*/ 24384000 w 24384000"/>
              <a:gd name="connsiteY1" fmla="*/ 0 h 13715999"/>
              <a:gd name="connsiteX2" fmla="*/ 24384000 w 24384000"/>
              <a:gd name="connsiteY2" fmla="*/ 13715999 h 13715999"/>
              <a:gd name="connsiteX3" fmla="*/ 0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11477297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4671391 w 24384000"/>
              <a:gd name="connsiteY4" fmla="*/ 1297940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63308 w 24384000"/>
              <a:gd name="connsiteY6" fmla="*/ 92474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0" h="13715999">
                <a:moveTo>
                  <a:pt x="0" y="0"/>
                </a:moveTo>
                <a:lnTo>
                  <a:pt x="24384000" y="0"/>
                </a:lnTo>
                <a:lnTo>
                  <a:pt x="24384000" y="13715999"/>
                </a:lnTo>
                <a:lnTo>
                  <a:pt x="8581239" y="13637895"/>
                </a:lnTo>
                <a:cubicBezTo>
                  <a:pt x="5949164" y="12494895"/>
                  <a:pt x="9322019" y="7419472"/>
                  <a:pt x="9159109" y="5446944"/>
                </a:cubicBezTo>
                <a:cubicBezTo>
                  <a:pt x="8996199" y="3474416"/>
                  <a:pt x="8719593" y="3199247"/>
                  <a:pt x="7792964" y="2179014"/>
                </a:cubicBezTo>
                <a:cubicBezTo>
                  <a:pt x="6603576" y="1190138"/>
                  <a:pt x="4708976" y="914288"/>
                  <a:pt x="3189432" y="830670"/>
                </a:cubicBezTo>
                <a:cubicBezTo>
                  <a:pt x="1669888" y="747052"/>
                  <a:pt x="936220" y="765296"/>
                  <a:pt x="0" y="736600"/>
                </a:cubicBezTo>
                <a:lnTo>
                  <a:pt x="0" y="0"/>
                </a:lnTo>
                <a:close/>
              </a:path>
            </a:pathLst>
          </a:custGeom>
        </p:spPr>
      </p:sp>
    </p:spTree>
    <p:extLst>
      <p:ext uri="{BB962C8B-B14F-4D97-AF65-F5344CB8AC3E}">
        <p14:creationId xmlns:p14="http://schemas.microsoft.com/office/powerpoint/2010/main" val="215995973"/>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1951037" y="18288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460796387"/>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9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4617504" y="2743200"/>
            <a:ext cx="4953533" cy="6324600"/>
          </a:xfrm>
          <a:prstGeom prst="flowChartAlternateProcess">
            <a:avLst/>
          </a:prstGeom>
        </p:spPr>
        <p:txBody>
          <a:bodyPr/>
          <a:lstStyle/>
          <a:p>
            <a:endParaRPr lang="th-TH" dirty="0"/>
          </a:p>
        </p:txBody>
      </p:sp>
      <p:sp>
        <p:nvSpPr>
          <p:cNvPr id="4" name="ตัวแทนรูปภาพ 14"/>
          <p:cNvSpPr>
            <a:spLocks noGrp="1"/>
          </p:cNvSpPr>
          <p:nvPr>
            <p:ph type="pic" sz="quarter" idx="14"/>
          </p:nvPr>
        </p:nvSpPr>
        <p:spPr>
          <a:xfrm>
            <a:off x="9799104" y="4495800"/>
            <a:ext cx="4953533" cy="63246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4980704" y="2743200"/>
            <a:ext cx="4953533" cy="6324600"/>
          </a:xfrm>
          <a:prstGeom prst="flowChartAlternateProcess">
            <a:avLst/>
          </a:prstGeom>
        </p:spPr>
        <p:txBody>
          <a:bodyPr/>
          <a:lstStyle/>
          <a:p>
            <a:endParaRPr lang="th-TH" dirty="0"/>
          </a:p>
        </p:txBody>
      </p:sp>
    </p:spTree>
    <p:extLst>
      <p:ext uri="{BB962C8B-B14F-4D97-AF65-F5344CB8AC3E}">
        <p14:creationId xmlns:p14="http://schemas.microsoft.com/office/powerpoint/2010/main" val="402554397"/>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0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6903504" y="4572000"/>
            <a:ext cx="4953533" cy="52578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2085104" y="7239000"/>
            <a:ext cx="4953533" cy="5257800"/>
          </a:xfrm>
          <a:prstGeom prst="flowChartAlternateProcess">
            <a:avLst/>
          </a:prstGeom>
        </p:spPr>
        <p:txBody>
          <a:bodyPr/>
          <a:lstStyle/>
          <a:p>
            <a:endParaRPr lang="th-TH" dirty="0"/>
          </a:p>
        </p:txBody>
      </p:sp>
      <p:sp>
        <p:nvSpPr>
          <p:cNvPr id="6" name="ตัวแทนรูปภาพ 14"/>
          <p:cNvSpPr>
            <a:spLocks noGrp="1"/>
          </p:cNvSpPr>
          <p:nvPr>
            <p:ph type="pic" sz="quarter" idx="16"/>
          </p:nvPr>
        </p:nvSpPr>
        <p:spPr>
          <a:xfrm>
            <a:off x="12085104" y="1828800"/>
            <a:ext cx="4953533" cy="5257800"/>
          </a:xfrm>
          <a:prstGeom prst="flowChartAlternateProcess">
            <a:avLst/>
          </a:prstGeom>
        </p:spPr>
        <p:txBody>
          <a:bodyPr/>
          <a:lstStyle/>
          <a:p>
            <a:endParaRPr lang="th-TH" dirty="0"/>
          </a:p>
        </p:txBody>
      </p:sp>
      <p:sp>
        <p:nvSpPr>
          <p:cNvPr id="9" name="ตัวแทนรูปภาพ 14"/>
          <p:cNvSpPr>
            <a:spLocks noGrp="1"/>
          </p:cNvSpPr>
          <p:nvPr>
            <p:ph type="pic" sz="quarter" idx="17"/>
          </p:nvPr>
        </p:nvSpPr>
        <p:spPr>
          <a:xfrm>
            <a:off x="17266704" y="7239000"/>
            <a:ext cx="4953533" cy="5257800"/>
          </a:xfrm>
          <a:prstGeom prst="flowChartAlternateProcess">
            <a:avLst/>
          </a:prstGeom>
        </p:spPr>
        <p:txBody>
          <a:bodyPr/>
          <a:lstStyle/>
          <a:p>
            <a:endParaRPr lang="th-TH" dirty="0"/>
          </a:p>
        </p:txBody>
      </p:sp>
      <p:sp>
        <p:nvSpPr>
          <p:cNvPr id="10" name="ตัวแทนรูปภาพ 14"/>
          <p:cNvSpPr>
            <a:spLocks noGrp="1"/>
          </p:cNvSpPr>
          <p:nvPr>
            <p:ph type="pic" sz="quarter" idx="18"/>
          </p:nvPr>
        </p:nvSpPr>
        <p:spPr>
          <a:xfrm>
            <a:off x="17266704" y="1828800"/>
            <a:ext cx="4953533" cy="5257800"/>
          </a:xfrm>
          <a:prstGeom prst="flowChartAlternateProcess">
            <a:avLst/>
          </a:prstGeom>
        </p:spPr>
        <p:txBody>
          <a:bodyPr/>
          <a:lstStyle/>
          <a:p>
            <a:endParaRPr lang="th-TH" dirty="0"/>
          </a:p>
        </p:txBody>
      </p:sp>
    </p:spTree>
    <p:extLst>
      <p:ext uri="{BB962C8B-B14F-4D97-AF65-F5344CB8AC3E}">
        <p14:creationId xmlns:p14="http://schemas.microsoft.com/office/powerpoint/2010/main" val="32371129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2103120"/>
            <a:ext cx="23970338" cy="11841480"/>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Lst>
            <a:ahLst/>
            <a:cxnLst>
              <a:cxn ang="0">
                <a:pos x="connsiteX0" y="connsiteY0"/>
              </a:cxn>
              <a:cxn ang="0">
                <a:pos x="connsiteX1" y="connsiteY1"/>
              </a:cxn>
              <a:cxn ang="0">
                <a:pos x="connsiteX2" y="connsiteY2"/>
              </a:cxn>
              <a:cxn ang="0">
                <a:pos x="connsiteX3" y="connsiteY3"/>
              </a:cxn>
            </a:cxnLst>
            <a:rect l="l" t="t" r="r" b="b"/>
            <a:pathLst>
              <a:path w="23970338" h="11841480">
                <a:moveTo>
                  <a:pt x="0" y="11841480"/>
                </a:moveTo>
                <a:lnTo>
                  <a:pt x="19026049" y="0"/>
                </a:lnTo>
                <a:lnTo>
                  <a:pt x="23970338" y="11841480"/>
                </a:lnTo>
                <a:lnTo>
                  <a:pt x="0" y="11841480"/>
                </a:lnTo>
                <a:close/>
              </a:path>
            </a:pathLst>
          </a:custGeom>
        </p:spPr>
        <p:txBody>
          <a:bodyPr/>
          <a:lstStyle/>
          <a:p>
            <a:endParaRPr lang="th-TH"/>
          </a:p>
        </p:txBody>
      </p:sp>
    </p:spTree>
    <p:extLst>
      <p:ext uri="{BB962C8B-B14F-4D97-AF65-F5344CB8AC3E}">
        <p14:creationId xmlns:p14="http://schemas.microsoft.com/office/powerpoint/2010/main" val="693647473"/>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390437" y="37338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5133637" y="64008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876837" y="37338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40372687"/>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161837" y="34290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4905037" y="60960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648237" y="3429000"/>
            <a:ext cx="5181600" cy="4885963"/>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9"/>
          </p:nvPr>
        </p:nvSpPr>
        <p:spPr>
          <a:xfrm>
            <a:off x="1341437" y="3429000"/>
            <a:ext cx="5181600" cy="4885963"/>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20"/>
          </p:nvPr>
        </p:nvSpPr>
        <p:spPr>
          <a:xfrm>
            <a:off x="4084637" y="6096000"/>
            <a:ext cx="5181600" cy="4885963"/>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21"/>
          </p:nvPr>
        </p:nvSpPr>
        <p:spPr>
          <a:xfrm>
            <a:off x="6827837" y="34290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329098665"/>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0" y="0"/>
            <a:ext cx="24353837" cy="140970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84000" h="13715999">
                <a:moveTo>
                  <a:pt x="0" y="0"/>
                </a:moveTo>
                <a:lnTo>
                  <a:pt x="24384000" y="0"/>
                </a:lnTo>
                <a:lnTo>
                  <a:pt x="24384000" y="13715999"/>
                </a:lnTo>
                <a:lnTo>
                  <a:pt x="0" y="13715999"/>
                </a:lnTo>
                <a:lnTo>
                  <a:pt x="0" y="12979400"/>
                </a:lnTo>
                <a:lnTo>
                  <a:pt x="4671391" y="12979400"/>
                </a:lnTo>
                <a:lnTo>
                  <a:pt x="4671391" y="12979401"/>
                </a:lnTo>
                <a:lnTo>
                  <a:pt x="8591550" y="6858001"/>
                </a:lnTo>
                <a:lnTo>
                  <a:pt x="4671391" y="736601"/>
                </a:lnTo>
                <a:lnTo>
                  <a:pt x="4671391" y="736600"/>
                </a:lnTo>
                <a:lnTo>
                  <a:pt x="0" y="736600"/>
                </a:lnTo>
                <a:lnTo>
                  <a:pt x="0" y="0"/>
                </a:lnTo>
                <a:close/>
              </a:path>
            </a:pathLst>
          </a:custGeom>
          <a:solidFill>
            <a:schemeClr val="tx1">
              <a:alpha val="80000"/>
            </a:schemeClr>
          </a:solidFill>
        </p:spPr>
      </p:sp>
    </p:spTree>
    <p:extLst>
      <p:ext uri="{BB962C8B-B14F-4D97-AF65-F5344CB8AC3E}">
        <p14:creationId xmlns:p14="http://schemas.microsoft.com/office/powerpoint/2010/main" val="1739296218"/>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_เค้าโครงแบบกำหนดเอง">
    <p:spTree>
      <p:nvGrpSpPr>
        <p:cNvPr id="1" name=""/>
        <p:cNvGrpSpPr/>
        <p:nvPr/>
      </p:nvGrpSpPr>
      <p:grpSpPr>
        <a:xfrm>
          <a:off x="0" y="0"/>
          <a:ext cx="0" cy="0"/>
          <a:chOff x="0" y="0"/>
          <a:chExt cx="0" cy="0"/>
        </a:xfrm>
      </p:grpSpPr>
      <p:sp>
        <p:nvSpPr>
          <p:cNvPr id="4" name="ตัวแทนรูปภาพ 14"/>
          <p:cNvSpPr>
            <a:spLocks noGrp="1"/>
          </p:cNvSpPr>
          <p:nvPr>
            <p:ph type="pic" sz="quarter" idx="12"/>
          </p:nvPr>
        </p:nvSpPr>
        <p:spPr>
          <a:xfrm>
            <a:off x="8580437" y="5793068"/>
            <a:ext cx="7897049" cy="6356349"/>
          </a:xfrm>
          <a:prstGeom prst="flowChartAlternateProcess">
            <a:avLst/>
          </a:prstGeom>
          <a:solidFill>
            <a:schemeClr val="tx1">
              <a:alpha val="80000"/>
            </a:schemeClr>
          </a:solidFill>
        </p:spPr>
        <p:txBody>
          <a:bodyPr/>
          <a:lstStyle/>
          <a:p>
            <a:endParaRPr lang="th-TH" dirty="0"/>
          </a:p>
        </p:txBody>
      </p:sp>
      <p:sp>
        <p:nvSpPr>
          <p:cNvPr id="5" name="ตัวแทนรูปภาพ 14"/>
          <p:cNvSpPr>
            <a:spLocks noGrp="1"/>
          </p:cNvSpPr>
          <p:nvPr>
            <p:ph type="pic" sz="quarter" idx="13"/>
          </p:nvPr>
        </p:nvSpPr>
        <p:spPr>
          <a:xfrm>
            <a:off x="16553686" y="3581400"/>
            <a:ext cx="6100640" cy="4910417"/>
          </a:xfrm>
          <a:prstGeom prst="flowChartAlternateProcess">
            <a:avLst/>
          </a:prstGeom>
          <a:solidFill>
            <a:schemeClr val="tx1">
              <a:alpha val="80000"/>
            </a:schemeClr>
          </a:solidFill>
        </p:spPr>
        <p:txBody>
          <a:bodyPr/>
          <a:lstStyle/>
          <a:p>
            <a:endParaRPr lang="th-TH" dirty="0"/>
          </a:p>
        </p:txBody>
      </p:sp>
      <p:sp>
        <p:nvSpPr>
          <p:cNvPr id="6" name="ตัวแทนรูปภาพ 14"/>
          <p:cNvSpPr>
            <a:spLocks noGrp="1"/>
          </p:cNvSpPr>
          <p:nvPr>
            <p:ph type="pic" sz="quarter" idx="14"/>
          </p:nvPr>
        </p:nvSpPr>
        <p:spPr>
          <a:xfrm>
            <a:off x="16553686" y="8610600"/>
            <a:ext cx="4775262" cy="3843617"/>
          </a:xfrm>
          <a:prstGeom prst="flowChartAlternateProcess">
            <a:avLst/>
          </a:prstGeom>
          <a:solidFill>
            <a:schemeClr val="tx1">
              <a:alpha val="80000"/>
            </a:schemeClr>
          </a:solidFill>
        </p:spPr>
        <p:txBody>
          <a:bodyPr/>
          <a:lstStyle/>
          <a:p>
            <a:endParaRPr lang="th-TH" dirty="0"/>
          </a:p>
        </p:txBody>
      </p:sp>
      <p:sp>
        <p:nvSpPr>
          <p:cNvPr id="7" name="ตัวแทนรูปภาพ 14"/>
          <p:cNvSpPr>
            <a:spLocks noGrp="1"/>
          </p:cNvSpPr>
          <p:nvPr>
            <p:ph type="pic" sz="quarter" idx="15"/>
          </p:nvPr>
        </p:nvSpPr>
        <p:spPr>
          <a:xfrm>
            <a:off x="11628437" y="1828800"/>
            <a:ext cx="4775262" cy="3843617"/>
          </a:xfrm>
          <a:prstGeom prst="flowChartAlternateProcess">
            <a:avLst/>
          </a:prstGeom>
          <a:solidFill>
            <a:schemeClr val="tx1">
              <a:alpha val="80000"/>
            </a:schemeClr>
          </a:solidFill>
        </p:spPr>
        <p:txBody>
          <a:bodyPr/>
          <a:lstStyle/>
          <a:p>
            <a:endParaRPr lang="th-TH" dirty="0"/>
          </a:p>
        </p:txBody>
      </p:sp>
    </p:spTree>
    <p:extLst>
      <p:ext uri="{BB962C8B-B14F-4D97-AF65-F5344CB8AC3E}">
        <p14:creationId xmlns:p14="http://schemas.microsoft.com/office/powerpoint/2010/main" val="2087628567"/>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6229672"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5"/>
          </p:nvPr>
        </p:nvSpPr>
        <p:spPr>
          <a:xfrm>
            <a:off x="-9817"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8133252" y="7097750"/>
            <a:ext cx="8096420"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1455697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1" y="6913755"/>
            <a:ext cx="6486845" cy="6989923"/>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6918014" y="0"/>
            <a:ext cx="10882623" cy="13903678"/>
          </a:xfrm>
          <a:custGeom>
            <a:avLst/>
            <a:gdLst>
              <a:gd name="connsiteX0" fmla="*/ 0 w 5608522"/>
              <a:gd name="connsiteY0" fmla="*/ 0 h 13716000"/>
              <a:gd name="connsiteX1" fmla="*/ 5608522 w 5608522"/>
              <a:gd name="connsiteY1" fmla="*/ 0 h 13716000"/>
              <a:gd name="connsiteX2" fmla="*/ 5608522 w 5608522"/>
              <a:gd name="connsiteY2" fmla="*/ 13716000 h 13716000"/>
              <a:gd name="connsiteX3" fmla="*/ 0 w 5608522"/>
              <a:gd name="connsiteY3" fmla="*/ 13716000 h 13716000"/>
              <a:gd name="connsiteX4" fmla="*/ 0 w 5608522"/>
              <a:gd name="connsiteY4" fmla="*/ 0 h 13716000"/>
              <a:gd name="connsiteX0" fmla="*/ 0 w 10590426"/>
              <a:gd name="connsiteY0" fmla="*/ 0 h 13716000"/>
              <a:gd name="connsiteX1" fmla="*/ 10590426 w 10590426"/>
              <a:gd name="connsiteY1" fmla="*/ 0 h 13716000"/>
              <a:gd name="connsiteX2" fmla="*/ 5608522 w 10590426"/>
              <a:gd name="connsiteY2" fmla="*/ 13716000 h 13716000"/>
              <a:gd name="connsiteX3" fmla="*/ 0 w 10590426"/>
              <a:gd name="connsiteY3" fmla="*/ 13716000 h 13716000"/>
              <a:gd name="connsiteX4" fmla="*/ 0 w 10590426"/>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0426" h="13716000">
                <a:moveTo>
                  <a:pt x="0" y="0"/>
                </a:moveTo>
                <a:lnTo>
                  <a:pt x="10590426" y="0"/>
                </a:lnTo>
                <a:lnTo>
                  <a:pt x="5608522" y="13716000"/>
                </a:lnTo>
                <a:lnTo>
                  <a:pt x="0" y="137160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 y="0"/>
            <a:ext cx="6486845" cy="682949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5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2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15295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9580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39418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4_เค้าโครงแบบกำหนดเอง">
    <p:spTree>
      <p:nvGrpSpPr>
        <p:cNvPr id="1" name=""/>
        <p:cNvGrpSpPr/>
        <p:nvPr/>
      </p:nvGrpSpPr>
      <p:grpSpPr>
        <a:xfrm>
          <a:off x="0" y="0"/>
          <a:ext cx="0" cy="0"/>
          <a:chOff x="0" y="0"/>
          <a:chExt cx="0" cy="0"/>
        </a:xfrm>
      </p:grpSpPr>
      <p:sp>
        <p:nvSpPr>
          <p:cNvPr id="5" name="Picture Placeholder 12"/>
          <p:cNvSpPr>
            <a:spLocks noGrp="1"/>
          </p:cNvSpPr>
          <p:nvPr>
            <p:ph type="pic" sz="quarter" idx="16"/>
          </p:nvPr>
        </p:nvSpPr>
        <p:spPr>
          <a:xfrm>
            <a:off x="15524231"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4313237" y="3886200"/>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p:cNvSpPr>
          <p:nvPr>
            <p:ph type="pic" sz="quarter" idx="18"/>
          </p:nvPr>
        </p:nvSpPr>
        <p:spPr>
          <a:xfrm>
            <a:off x="9875837"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42326114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35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2560637" y="1828800"/>
            <a:ext cx="10059255" cy="10138535"/>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4359" h="8091515">
                <a:moveTo>
                  <a:pt x="802598" y="681148"/>
                </a:moveTo>
                <a:cubicBezTo>
                  <a:pt x="1596737" y="-447205"/>
                  <a:pt x="4350680" y="-40375"/>
                  <a:pt x="5346939" y="932796"/>
                </a:cubicBezTo>
                <a:cubicBezTo>
                  <a:pt x="6343198" y="1905967"/>
                  <a:pt x="7574289" y="5391818"/>
                  <a:pt x="6780150" y="6520171"/>
                </a:cubicBezTo>
                <a:cubicBezTo>
                  <a:pt x="5986011" y="7648524"/>
                  <a:pt x="1578363" y="8676086"/>
                  <a:pt x="582104" y="7702915"/>
                </a:cubicBezTo>
                <a:cubicBezTo>
                  <a:pt x="-414155" y="6729745"/>
                  <a:pt x="8459" y="1809501"/>
                  <a:pt x="802598" y="68114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34649156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315552"/>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699941395"/>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37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12466637" y="1981200"/>
            <a:ext cx="9792772" cy="10641679"/>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 name="connsiteX0" fmla="*/ 802598 w 7168005"/>
              <a:gd name="connsiteY0" fmla="*/ 681148 h 8047278"/>
              <a:gd name="connsiteX1" fmla="*/ 5346939 w 7168005"/>
              <a:gd name="connsiteY1" fmla="*/ 932796 h 8047278"/>
              <a:gd name="connsiteX2" fmla="*/ 6389697 w 7168005"/>
              <a:gd name="connsiteY2" fmla="*/ 2642301 h 8047278"/>
              <a:gd name="connsiteX3" fmla="*/ 6780150 w 7168005"/>
              <a:gd name="connsiteY3" fmla="*/ 6520171 h 8047278"/>
              <a:gd name="connsiteX4" fmla="*/ 582104 w 7168005"/>
              <a:gd name="connsiteY4" fmla="*/ 7702915 h 8047278"/>
              <a:gd name="connsiteX5" fmla="*/ 802598 w 7168005"/>
              <a:gd name="connsiteY5" fmla="*/ 681148 h 8047278"/>
              <a:gd name="connsiteX0" fmla="*/ 802598 w 7056284"/>
              <a:gd name="connsiteY0" fmla="*/ 681148 h 8031846"/>
              <a:gd name="connsiteX1" fmla="*/ 5346939 w 7056284"/>
              <a:gd name="connsiteY1" fmla="*/ 932796 h 8031846"/>
              <a:gd name="connsiteX2" fmla="*/ 6389697 w 7056284"/>
              <a:gd name="connsiteY2" fmla="*/ 2642301 h 8031846"/>
              <a:gd name="connsiteX3" fmla="*/ 6014857 w 7056284"/>
              <a:gd name="connsiteY3" fmla="*/ 3321749 h 8031846"/>
              <a:gd name="connsiteX4" fmla="*/ 6780150 w 7056284"/>
              <a:gd name="connsiteY4" fmla="*/ 6520171 h 8031846"/>
              <a:gd name="connsiteX5" fmla="*/ 582104 w 7056284"/>
              <a:gd name="connsiteY5" fmla="*/ 7702915 h 8031846"/>
              <a:gd name="connsiteX6" fmla="*/ 802598 w 7056284"/>
              <a:gd name="connsiteY6" fmla="*/ 681148 h 8031846"/>
              <a:gd name="connsiteX0" fmla="*/ 926886 w 7180572"/>
              <a:gd name="connsiteY0" fmla="*/ 681148 h 7812386"/>
              <a:gd name="connsiteX1" fmla="*/ 5471227 w 7180572"/>
              <a:gd name="connsiteY1" fmla="*/ 932796 h 7812386"/>
              <a:gd name="connsiteX2" fmla="*/ 6513985 w 7180572"/>
              <a:gd name="connsiteY2" fmla="*/ 2642301 h 7812386"/>
              <a:gd name="connsiteX3" fmla="*/ 6139145 w 7180572"/>
              <a:gd name="connsiteY3" fmla="*/ 3321749 h 7812386"/>
              <a:gd name="connsiteX4" fmla="*/ 6904438 w 7180572"/>
              <a:gd name="connsiteY4" fmla="*/ 6520171 h 7812386"/>
              <a:gd name="connsiteX5" fmla="*/ 706392 w 7180572"/>
              <a:gd name="connsiteY5" fmla="*/ 7702915 h 7812386"/>
              <a:gd name="connsiteX6" fmla="*/ 163755 w 7180572"/>
              <a:gd name="connsiteY6" fmla="*/ 4001197 h 7812386"/>
              <a:gd name="connsiteX7" fmla="*/ 926886 w 7180572"/>
              <a:gd name="connsiteY7" fmla="*/ 681148 h 7812386"/>
              <a:gd name="connsiteX0" fmla="*/ 610651 w 6864337"/>
              <a:gd name="connsiteY0" fmla="*/ 434193 h 7562387"/>
              <a:gd name="connsiteX1" fmla="*/ 5154992 w 6864337"/>
              <a:gd name="connsiteY1" fmla="*/ 685841 h 7562387"/>
              <a:gd name="connsiteX2" fmla="*/ 6197750 w 6864337"/>
              <a:gd name="connsiteY2" fmla="*/ 2395346 h 7562387"/>
              <a:gd name="connsiteX3" fmla="*/ 5822910 w 6864337"/>
              <a:gd name="connsiteY3" fmla="*/ 3074794 h 7562387"/>
              <a:gd name="connsiteX4" fmla="*/ 6588203 w 6864337"/>
              <a:gd name="connsiteY4" fmla="*/ 6273216 h 7562387"/>
              <a:gd name="connsiteX5" fmla="*/ 390157 w 6864337"/>
              <a:gd name="connsiteY5" fmla="*/ 7455960 h 7562387"/>
              <a:gd name="connsiteX6" fmla="*/ 641298 w 6864337"/>
              <a:gd name="connsiteY6" fmla="*/ 3804572 h 7562387"/>
              <a:gd name="connsiteX7" fmla="*/ 610651 w 6864337"/>
              <a:gd name="connsiteY7" fmla="*/ 434193 h 7562387"/>
              <a:gd name="connsiteX0" fmla="*/ 341702 w 6439412"/>
              <a:gd name="connsiteY0" fmla="*/ 434193 h 7764620"/>
              <a:gd name="connsiteX1" fmla="*/ 4886043 w 6439412"/>
              <a:gd name="connsiteY1" fmla="*/ 685841 h 7764620"/>
              <a:gd name="connsiteX2" fmla="*/ 5928801 w 6439412"/>
              <a:gd name="connsiteY2" fmla="*/ 2395346 h 7764620"/>
              <a:gd name="connsiteX3" fmla="*/ 5553961 w 6439412"/>
              <a:gd name="connsiteY3" fmla="*/ 3074794 h 7764620"/>
              <a:gd name="connsiteX4" fmla="*/ 6319254 w 6439412"/>
              <a:gd name="connsiteY4" fmla="*/ 6273216 h 7764620"/>
              <a:gd name="connsiteX5" fmla="*/ 2577291 w 6439412"/>
              <a:gd name="connsiteY5" fmla="*/ 7428297 h 7764620"/>
              <a:gd name="connsiteX6" fmla="*/ 121208 w 6439412"/>
              <a:gd name="connsiteY6" fmla="*/ 7455960 h 7764620"/>
              <a:gd name="connsiteX7" fmla="*/ 372349 w 6439412"/>
              <a:gd name="connsiteY7" fmla="*/ 3804572 h 7764620"/>
              <a:gd name="connsiteX8" fmla="*/ 341702 w 6439412"/>
              <a:gd name="connsiteY8" fmla="*/ 434193 h 7764620"/>
              <a:gd name="connsiteX0" fmla="*/ 344752 w 6439877"/>
              <a:gd name="connsiteY0" fmla="*/ 434193 h 7558055"/>
              <a:gd name="connsiteX1" fmla="*/ 4889093 w 6439877"/>
              <a:gd name="connsiteY1" fmla="*/ 685841 h 7558055"/>
              <a:gd name="connsiteX2" fmla="*/ 5931851 w 6439877"/>
              <a:gd name="connsiteY2" fmla="*/ 2395346 h 7558055"/>
              <a:gd name="connsiteX3" fmla="*/ 5557011 w 6439877"/>
              <a:gd name="connsiteY3" fmla="*/ 3074794 h 7558055"/>
              <a:gd name="connsiteX4" fmla="*/ 6322304 w 6439877"/>
              <a:gd name="connsiteY4" fmla="*/ 6273216 h 7558055"/>
              <a:gd name="connsiteX5" fmla="*/ 2624440 w 6439877"/>
              <a:gd name="connsiteY5" fmla="*/ 6522365 h 7558055"/>
              <a:gd name="connsiteX6" fmla="*/ 124258 w 6439877"/>
              <a:gd name="connsiteY6" fmla="*/ 7455960 h 7558055"/>
              <a:gd name="connsiteX7" fmla="*/ 375399 w 6439877"/>
              <a:gd name="connsiteY7" fmla="*/ 3804572 h 7558055"/>
              <a:gd name="connsiteX8" fmla="*/ 344752 w 6439877"/>
              <a:gd name="connsiteY8" fmla="*/ 434193 h 7558055"/>
              <a:gd name="connsiteX0" fmla="*/ 344752 w 5964032"/>
              <a:gd name="connsiteY0" fmla="*/ 434193 h 7558055"/>
              <a:gd name="connsiteX1" fmla="*/ 4889093 w 5964032"/>
              <a:gd name="connsiteY1" fmla="*/ 685841 h 7558055"/>
              <a:gd name="connsiteX2" fmla="*/ 5931851 w 5964032"/>
              <a:gd name="connsiteY2" fmla="*/ 2395346 h 7558055"/>
              <a:gd name="connsiteX3" fmla="*/ 5557011 w 5964032"/>
              <a:gd name="connsiteY3" fmla="*/ 3074794 h 7558055"/>
              <a:gd name="connsiteX4" fmla="*/ 5616723 w 5964032"/>
              <a:gd name="connsiteY4" fmla="*/ 6575193 h 7558055"/>
              <a:gd name="connsiteX5" fmla="*/ 2624440 w 5964032"/>
              <a:gd name="connsiteY5" fmla="*/ 6522365 h 7558055"/>
              <a:gd name="connsiteX6" fmla="*/ 124258 w 5964032"/>
              <a:gd name="connsiteY6" fmla="*/ 7455960 h 7558055"/>
              <a:gd name="connsiteX7" fmla="*/ 375399 w 5964032"/>
              <a:gd name="connsiteY7" fmla="*/ 3804572 h 7558055"/>
              <a:gd name="connsiteX8" fmla="*/ 344752 w 5964032"/>
              <a:gd name="connsiteY8" fmla="*/ 434193 h 7558055"/>
              <a:gd name="connsiteX0" fmla="*/ 344752 w 5964032"/>
              <a:gd name="connsiteY0" fmla="*/ 434193 h 7554748"/>
              <a:gd name="connsiteX1" fmla="*/ 4889093 w 5964032"/>
              <a:gd name="connsiteY1" fmla="*/ 685841 h 7554748"/>
              <a:gd name="connsiteX2" fmla="*/ 5931851 w 5964032"/>
              <a:gd name="connsiteY2" fmla="*/ 2395346 h 7554748"/>
              <a:gd name="connsiteX3" fmla="*/ 5557011 w 5964032"/>
              <a:gd name="connsiteY3" fmla="*/ 3074794 h 7554748"/>
              <a:gd name="connsiteX4" fmla="*/ 5616723 w 5964032"/>
              <a:gd name="connsiteY4" fmla="*/ 6575193 h 7554748"/>
              <a:gd name="connsiteX5" fmla="*/ 3947405 w 5964032"/>
              <a:gd name="connsiteY5" fmla="*/ 6597860 h 7554748"/>
              <a:gd name="connsiteX6" fmla="*/ 2624440 w 5964032"/>
              <a:gd name="connsiteY6" fmla="*/ 6522365 h 7554748"/>
              <a:gd name="connsiteX7" fmla="*/ 124258 w 5964032"/>
              <a:gd name="connsiteY7" fmla="*/ 7455960 h 7554748"/>
              <a:gd name="connsiteX8" fmla="*/ 375399 w 5964032"/>
              <a:gd name="connsiteY8" fmla="*/ 3804572 h 7554748"/>
              <a:gd name="connsiteX9" fmla="*/ 344752 w 5964032"/>
              <a:gd name="connsiteY9" fmla="*/ 434193 h 7554748"/>
              <a:gd name="connsiteX0" fmla="*/ 344752 w 5964032"/>
              <a:gd name="connsiteY0" fmla="*/ 434193 h 8057504"/>
              <a:gd name="connsiteX1" fmla="*/ 4889093 w 5964032"/>
              <a:gd name="connsiteY1" fmla="*/ 685841 h 8057504"/>
              <a:gd name="connsiteX2" fmla="*/ 5931851 w 5964032"/>
              <a:gd name="connsiteY2" fmla="*/ 2395346 h 8057504"/>
              <a:gd name="connsiteX3" fmla="*/ 5557011 w 5964032"/>
              <a:gd name="connsiteY3" fmla="*/ 3074794 h 8057504"/>
              <a:gd name="connsiteX4" fmla="*/ 5616723 w 5964032"/>
              <a:gd name="connsiteY4" fmla="*/ 6575193 h 8057504"/>
              <a:gd name="connsiteX5" fmla="*/ 4211998 w 5964032"/>
              <a:gd name="connsiteY5" fmla="*/ 8057417 h 8057504"/>
              <a:gd name="connsiteX6" fmla="*/ 2624440 w 5964032"/>
              <a:gd name="connsiteY6" fmla="*/ 6522365 h 8057504"/>
              <a:gd name="connsiteX7" fmla="*/ 124258 w 5964032"/>
              <a:gd name="connsiteY7" fmla="*/ 7455960 h 8057504"/>
              <a:gd name="connsiteX8" fmla="*/ 375399 w 5964032"/>
              <a:gd name="connsiteY8" fmla="*/ 3804572 h 8057504"/>
              <a:gd name="connsiteX9" fmla="*/ 344752 w 5964032"/>
              <a:gd name="connsiteY9" fmla="*/ 434193 h 8057504"/>
              <a:gd name="connsiteX0" fmla="*/ 346280 w 5965560"/>
              <a:gd name="connsiteY0" fmla="*/ 434193 h 8057504"/>
              <a:gd name="connsiteX1" fmla="*/ 4890621 w 5965560"/>
              <a:gd name="connsiteY1" fmla="*/ 685841 h 8057504"/>
              <a:gd name="connsiteX2" fmla="*/ 5933379 w 5965560"/>
              <a:gd name="connsiteY2" fmla="*/ 2395346 h 8057504"/>
              <a:gd name="connsiteX3" fmla="*/ 5558539 w 5965560"/>
              <a:gd name="connsiteY3" fmla="*/ 3074794 h 8057504"/>
              <a:gd name="connsiteX4" fmla="*/ 5618251 w 5965560"/>
              <a:gd name="connsiteY4" fmla="*/ 6575193 h 8057504"/>
              <a:gd name="connsiteX5" fmla="*/ 4213526 w 5965560"/>
              <a:gd name="connsiteY5" fmla="*/ 8057417 h 8057504"/>
              <a:gd name="connsiteX6" fmla="*/ 2648017 w 5965560"/>
              <a:gd name="connsiteY6" fmla="*/ 6899837 h 8057504"/>
              <a:gd name="connsiteX7" fmla="*/ 125786 w 5965560"/>
              <a:gd name="connsiteY7" fmla="*/ 7455960 h 8057504"/>
              <a:gd name="connsiteX8" fmla="*/ 376927 w 5965560"/>
              <a:gd name="connsiteY8" fmla="*/ 3804572 h 8057504"/>
              <a:gd name="connsiteX9" fmla="*/ 346280 w 5965560"/>
              <a:gd name="connsiteY9" fmla="*/ 434193 h 8057504"/>
              <a:gd name="connsiteX0" fmla="*/ 670086 w 6289366"/>
              <a:gd name="connsiteY0" fmla="*/ 474769 h 8098080"/>
              <a:gd name="connsiteX1" fmla="*/ 5214427 w 6289366"/>
              <a:gd name="connsiteY1" fmla="*/ 726417 h 8098080"/>
              <a:gd name="connsiteX2" fmla="*/ 6257185 w 6289366"/>
              <a:gd name="connsiteY2" fmla="*/ 2435922 h 8098080"/>
              <a:gd name="connsiteX3" fmla="*/ 5882345 w 6289366"/>
              <a:gd name="connsiteY3" fmla="*/ 3115370 h 8098080"/>
              <a:gd name="connsiteX4" fmla="*/ 5942057 w 6289366"/>
              <a:gd name="connsiteY4" fmla="*/ 6615769 h 8098080"/>
              <a:gd name="connsiteX5" fmla="*/ 4537332 w 6289366"/>
              <a:gd name="connsiteY5" fmla="*/ 8097993 h 8098080"/>
              <a:gd name="connsiteX6" fmla="*/ 2971823 w 6289366"/>
              <a:gd name="connsiteY6" fmla="*/ 6940413 h 8098080"/>
              <a:gd name="connsiteX7" fmla="*/ 449592 w 6289366"/>
              <a:gd name="connsiteY7" fmla="*/ 7496536 h 8098080"/>
              <a:gd name="connsiteX8" fmla="*/ 17201 w 6289366"/>
              <a:gd name="connsiteY8" fmla="*/ 4474267 h 8098080"/>
              <a:gd name="connsiteX9" fmla="*/ 670086 w 6289366"/>
              <a:gd name="connsiteY9" fmla="*/ 474769 h 8098080"/>
              <a:gd name="connsiteX0" fmla="*/ 679768 w 6299048"/>
              <a:gd name="connsiteY0" fmla="*/ 474769 h 8098080"/>
              <a:gd name="connsiteX1" fmla="*/ 5224109 w 6299048"/>
              <a:gd name="connsiteY1" fmla="*/ 726417 h 8098080"/>
              <a:gd name="connsiteX2" fmla="*/ 6266867 w 6299048"/>
              <a:gd name="connsiteY2" fmla="*/ 2435922 h 8098080"/>
              <a:gd name="connsiteX3" fmla="*/ 5892027 w 6299048"/>
              <a:gd name="connsiteY3" fmla="*/ 3115370 h 8098080"/>
              <a:gd name="connsiteX4" fmla="*/ 5951739 w 6299048"/>
              <a:gd name="connsiteY4" fmla="*/ 6615769 h 8098080"/>
              <a:gd name="connsiteX5" fmla="*/ 4547014 w 6299048"/>
              <a:gd name="connsiteY5" fmla="*/ 8097993 h 8098080"/>
              <a:gd name="connsiteX6" fmla="*/ 2981505 w 6299048"/>
              <a:gd name="connsiteY6" fmla="*/ 6940413 h 8098080"/>
              <a:gd name="connsiteX7" fmla="*/ 459274 w 6299048"/>
              <a:gd name="connsiteY7" fmla="*/ 7496536 h 8098080"/>
              <a:gd name="connsiteX8" fmla="*/ 26883 w 6299048"/>
              <a:gd name="connsiteY8" fmla="*/ 4474267 h 8098080"/>
              <a:gd name="connsiteX9" fmla="*/ 115083 w 6299048"/>
              <a:gd name="connsiteY9" fmla="*/ 1731307 h 8098080"/>
              <a:gd name="connsiteX10" fmla="*/ 679768 w 6299048"/>
              <a:gd name="connsiteY10" fmla="*/ 474769 h 8098080"/>
              <a:gd name="connsiteX0" fmla="*/ 656133 w 6275413"/>
              <a:gd name="connsiteY0" fmla="*/ 357219 h 7980530"/>
              <a:gd name="connsiteX1" fmla="*/ 5200474 w 6275413"/>
              <a:gd name="connsiteY1" fmla="*/ 608867 h 7980530"/>
              <a:gd name="connsiteX2" fmla="*/ 6243232 w 6275413"/>
              <a:gd name="connsiteY2" fmla="*/ 2318372 h 7980530"/>
              <a:gd name="connsiteX3" fmla="*/ 5868392 w 6275413"/>
              <a:gd name="connsiteY3" fmla="*/ 2997820 h 7980530"/>
              <a:gd name="connsiteX4" fmla="*/ 5928104 w 6275413"/>
              <a:gd name="connsiteY4" fmla="*/ 6498219 h 7980530"/>
              <a:gd name="connsiteX5" fmla="*/ 4523379 w 6275413"/>
              <a:gd name="connsiteY5" fmla="*/ 7980443 h 7980530"/>
              <a:gd name="connsiteX6" fmla="*/ 2957870 w 6275413"/>
              <a:gd name="connsiteY6" fmla="*/ 6822863 h 7980530"/>
              <a:gd name="connsiteX7" fmla="*/ 435639 w 6275413"/>
              <a:gd name="connsiteY7" fmla="*/ 7378986 h 7980530"/>
              <a:gd name="connsiteX8" fmla="*/ 3248 w 6275413"/>
              <a:gd name="connsiteY8" fmla="*/ 4356717 h 7980530"/>
              <a:gd name="connsiteX9" fmla="*/ 774980 w 6275413"/>
              <a:gd name="connsiteY9" fmla="*/ 2469359 h 7980530"/>
              <a:gd name="connsiteX10" fmla="*/ 656133 w 6275413"/>
              <a:gd name="connsiteY10" fmla="*/ 357219 h 7980530"/>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45557"/>
              <a:gd name="connsiteY0" fmla="*/ 63293 h 8491876"/>
              <a:gd name="connsiteX1" fmla="*/ 5200474 w 6245557"/>
              <a:gd name="connsiteY1" fmla="*/ 1120213 h 8491876"/>
              <a:gd name="connsiteX2" fmla="*/ 6243232 w 6245557"/>
              <a:gd name="connsiteY2" fmla="*/ 2829718 h 8491876"/>
              <a:gd name="connsiteX3" fmla="*/ 5493554 w 6245557"/>
              <a:gd name="connsiteY3" fmla="*/ 2552904 h 8491876"/>
              <a:gd name="connsiteX4" fmla="*/ 5868392 w 6245557"/>
              <a:gd name="connsiteY4" fmla="*/ 3509166 h 8491876"/>
              <a:gd name="connsiteX5" fmla="*/ 5928104 w 6245557"/>
              <a:gd name="connsiteY5" fmla="*/ 7009565 h 8491876"/>
              <a:gd name="connsiteX6" fmla="*/ 4523379 w 6245557"/>
              <a:gd name="connsiteY6" fmla="*/ 8491789 h 8491876"/>
              <a:gd name="connsiteX7" fmla="*/ 2957870 w 6245557"/>
              <a:gd name="connsiteY7" fmla="*/ 7334209 h 8491876"/>
              <a:gd name="connsiteX8" fmla="*/ 435639 w 6245557"/>
              <a:gd name="connsiteY8" fmla="*/ 7890332 h 8491876"/>
              <a:gd name="connsiteX9" fmla="*/ 3248 w 6245557"/>
              <a:gd name="connsiteY9" fmla="*/ 4868063 h 8491876"/>
              <a:gd name="connsiteX10" fmla="*/ 774980 w 6245557"/>
              <a:gd name="connsiteY10" fmla="*/ 2980705 h 8491876"/>
              <a:gd name="connsiteX11" fmla="*/ 2464184 w 6245557"/>
              <a:gd name="connsiteY11" fmla="*/ 63293 h 8491876"/>
              <a:gd name="connsiteX0" fmla="*/ 2464184 w 6245557"/>
              <a:gd name="connsiteY0" fmla="*/ 63293 h 8491857"/>
              <a:gd name="connsiteX1" fmla="*/ 5200474 w 6245557"/>
              <a:gd name="connsiteY1" fmla="*/ 1120213 h 8491857"/>
              <a:gd name="connsiteX2" fmla="*/ 6243232 w 6245557"/>
              <a:gd name="connsiteY2" fmla="*/ 2829718 h 8491857"/>
              <a:gd name="connsiteX3" fmla="*/ 5493554 w 6245557"/>
              <a:gd name="connsiteY3" fmla="*/ 2552904 h 8491857"/>
              <a:gd name="connsiteX4" fmla="*/ 4589526 w 6245557"/>
              <a:gd name="connsiteY4" fmla="*/ 4616416 h 8491857"/>
              <a:gd name="connsiteX5" fmla="*/ 5928104 w 6245557"/>
              <a:gd name="connsiteY5" fmla="*/ 7009565 h 8491857"/>
              <a:gd name="connsiteX6" fmla="*/ 4523379 w 6245557"/>
              <a:gd name="connsiteY6" fmla="*/ 8491789 h 8491857"/>
              <a:gd name="connsiteX7" fmla="*/ 2957870 w 6245557"/>
              <a:gd name="connsiteY7" fmla="*/ 7334209 h 8491857"/>
              <a:gd name="connsiteX8" fmla="*/ 435639 w 6245557"/>
              <a:gd name="connsiteY8" fmla="*/ 7890332 h 8491857"/>
              <a:gd name="connsiteX9" fmla="*/ 3248 w 6245557"/>
              <a:gd name="connsiteY9" fmla="*/ 4868063 h 8491857"/>
              <a:gd name="connsiteX10" fmla="*/ 774980 w 6245557"/>
              <a:gd name="connsiteY10" fmla="*/ 2980705 h 8491857"/>
              <a:gd name="connsiteX11" fmla="*/ 2464184 w 6245557"/>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3168867 w 6951639"/>
              <a:gd name="connsiteY0" fmla="*/ 63293 h 8491857"/>
              <a:gd name="connsiteX1" fmla="*/ 5905157 w 6951639"/>
              <a:gd name="connsiteY1" fmla="*/ 1120213 h 8491857"/>
              <a:gd name="connsiteX2" fmla="*/ 6947915 w 6951639"/>
              <a:gd name="connsiteY2" fmla="*/ 2829718 h 8491857"/>
              <a:gd name="connsiteX3" fmla="*/ 6264385 w 6951639"/>
              <a:gd name="connsiteY3" fmla="*/ 3358177 h 8491857"/>
              <a:gd name="connsiteX4" fmla="*/ 5294209 w 6951639"/>
              <a:gd name="connsiteY4" fmla="*/ 4616416 h 8491857"/>
              <a:gd name="connsiteX5" fmla="*/ 6632787 w 6951639"/>
              <a:gd name="connsiteY5" fmla="*/ 7009565 h 8491857"/>
              <a:gd name="connsiteX6" fmla="*/ 5228062 w 6951639"/>
              <a:gd name="connsiteY6" fmla="*/ 8491789 h 8491857"/>
              <a:gd name="connsiteX7" fmla="*/ 3662553 w 6951639"/>
              <a:gd name="connsiteY7" fmla="*/ 7334209 h 8491857"/>
              <a:gd name="connsiteX8" fmla="*/ 1140322 w 6951639"/>
              <a:gd name="connsiteY8" fmla="*/ 7890332 h 8491857"/>
              <a:gd name="connsiteX9" fmla="*/ 2350 w 6951639"/>
              <a:gd name="connsiteY9" fmla="*/ 5597842 h 8491857"/>
              <a:gd name="connsiteX10" fmla="*/ 1479663 w 6951639"/>
              <a:gd name="connsiteY10" fmla="*/ 2980705 h 8491857"/>
              <a:gd name="connsiteX11" fmla="*/ 3168867 w 6951639"/>
              <a:gd name="connsiteY11" fmla="*/ 63293 h 8491857"/>
              <a:gd name="connsiteX0" fmla="*/ 3172847 w 6955619"/>
              <a:gd name="connsiteY0" fmla="*/ 68584 h 8497148"/>
              <a:gd name="connsiteX1" fmla="*/ 5909137 w 6955619"/>
              <a:gd name="connsiteY1" fmla="*/ 1125504 h 8497148"/>
              <a:gd name="connsiteX2" fmla="*/ 6951895 w 6955619"/>
              <a:gd name="connsiteY2" fmla="*/ 2835009 h 8497148"/>
              <a:gd name="connsiteX3" fmla="*/ 6268365 w 6955619"/>
              <a:gd name="connsiteY3" fmla="*/ 3363468 h 8497148"/>
              <a:gd name="connsiteX4" fmla="*/ 5298189 w 6955619"/>
              <a:gd name="connsiteY4" fmla="*/ 4621707 h 8497148"/>
              <a:gd name="connsiteX5" fmla="*/ 6636767 w 6955619"/>
              <a:gd name="connsiteY5" fmla="*/ 7014856 h 8497148"/>
              <a:gd name="connsiteX6" fmla="*/ 5232042 w 6955619"/>
              <a:gd name="connsiteY6" fmla="*/ 8497080 h 8497148"/>
              <a:gd name="connsiteX7" fmla="*/ 3666533 w 6955619"/>
              <a:gd name="connsiteY7" fmla="*/ 7339500 h 8497148"/>
              <a:gd name="connsiteX8" fmla="*/ 1144302 w 6955619"/>
              <a:gd name="connsiteY8" fmla="*/ 7895623 h 8497148"/>
              <a:gd name="connsiteX9" fmla="*/ 6330 w 6955619"/>
              <a:gd name="connsiteY9" fmla="*/ 5603133 h 8497148"/>
              <a:gd name="connsiteX10" fmla="*/ 1593890 w 6955619"/>
              <a:gd name="connsiteY10" fmla="*/ 3086655 h 8497148"/>
              <a:gd name="connsiteX11" fmla="*/ 3172847 w 6955619"/>
              <a:gd name="connsiteY11"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57129"/>
              <a:gd name="connsiteY0" fmla="*/ 68584 h 8497148"/>
              <a:gd name="connsiteX1" fmla="*/ 5909137 w 6957129"/>
              <a:gd name="connsiteY1" fmla="*/ 1125504 h 8497148"/>
              <a:gd name="connsiteX2" fmla="*/ 6951895 w 6957129"/>
              <a:gd name="connsiteY2" fmla="*/ 2835009 h 8497148"/>
              <a:gd name="connsiteX3" fmla="*/ 6268365 w 6957129"/>
              <a:gd name="connsiteY3" fmla="*/ 3363468 h 8497148"/>
              <a:gd name="connsiteX4" fmla="*/ 5298189 w 6957129"/>
              <a:gd name="connsiteY4" fmla="*/ 4621707 h 8497148"/>
              <a:gd name="connsiteX5" fmla="*/ 6636767 w 6957129"/>
              <a:gd name="connsiteY5" fmla="*/ 7014856 h 8497148"/>
              <a:gd name="connsiteX6" fmla="*/ 5232042 w 6957129"/>
              <a:gd name="connsiteY6" fmla="*/ 8497080 h 8497148"/>
              <a:gd name="connsiteX7" fmla="*/ 3666533 w 6957129"/>
              <a:gd name="connsiteY7" fmla="*/ 7339500 h 8497148"/>
              <a:gd name="connsiteX8" fmla="*/ 1144302 w 6957129"/>
              <a:gd name="connsiteY8" fmla="*/ 7895623 h 8497148"/>
              <a:gd name="connsiteX9" fmla="*/ 6330 w 6957129"/>
              <a:gd name="connsiteY9" fmla="*/ 5603133 h 8497148"/>
              <a:gd name="connsiteX10" fmla="*/ 1593890 w 6957129"/>
              <a:gd name="connsiteY10" fmla="*/ 3086655 h 8497148"/>
              <a:gd name="connsiteX11" fmla="*/ 3172847 w 6957129"/>
              <a:gd name="connsiteY11" fmla="*/ 68584 h 8497148"/>
              <a:gd name="connsiteX0" fmla="*/ 3172847 w 6848010"/>
              <a:gd name="connsiteY0" fmla="*/ 64508 h 8493072"/>
              <a:gd name="connsiteX1" fmla="*/ 5909137 w 6848010"/>
              <a:gd name="connsiteY1" fmla="*/ 1121428 h 8493072"/>
              <a:gd name="connsiteX2" fmla="*/ 6841649 w 6848010"/>
              <a:gd name="connsiteY2" fmla="*/ 2352802 h 8493072"/>
              <a:gd name="connsiteX3" fmla="*/ 6268365 w 6848010"/>
              <a:gd name="connsiteY3" fmla="*/ 3359392 h 8493072"/>
              <a:gd name="connsiteX4" fmla="*/ 5298189 w 6848010"/>
              <a:gd name="connsiteY4" fmla="*/ 4617631 h 8493072"/>
              <a:gd name="connsiteX5" fmla="*/ 6636767 w 6848010"/>
              <a:gd name="connsiteY5" fmla="*/ 7010780 h 8493072"/>
              <a:gd name="connsiteX6" fmla="*/ 5232042 w 6848010"/>
              <a:gd name="connsiteY6" fmla="*/ 8493004 h 8493072"/>
              <a:gd name="connsiteX7" fmla="*/ 3666533 w 6848010"/>
              <a:gd name="connsiteY7" fmla="*/ 7335424 h 8493072"/>
              <a:gd name="connsiteX8" fmla="*/ 1144302 w 6848010"/>
              <a:gd name="connsiteY8" fmla="*/ 7891547 h 8493072"/>
              <a:gd name="connsiteX9" fmla="*/ 6330 w 6848010"/>
              <a:gd name="connsiteY9" fmla="*/ 5599057 h 8493072"/>
              <a:gd name="connsiteX10" fmla="*/ 1593890 w 6848010"/>
              <a:gd name="connsiteY10" fmla="*/ 3082579 h 8493072"/>
              <a:gd name="connsiteX11" fmla="*/ 3172847 w 6848010"/>
              <a:gd name="connsiteY11" fmla="*/ 64508 h 849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48010" h="8493072">
                <a:moveTo>
                  <a:pt x="3172847" y="64508"/>
                </a:moveTo>
                <a:cubicBezTo>
                  <a:pt x="3892055" y="-262351"/>
                  <a:pt x="5297670" y="740046"/>
                  <a:pt x="5909137" y="1121428"/>
                </a:cubicBezTo>
                <a:cubicBezTo>
                  <a:pt x="6520604" y="1502810"/>
                  <a:pt x="6781778" y="1979808"/>
                  <a:pt x="6841649" y="2352802"/>
                </a:cubicBezTo>
                <a:cubicBezTo>
                  <a:pt x="6901520" y="2725796"/>
                  <a:pt x="6525608" y="2981921"/>
                  <a:pt x="6268365" y="3359392"/>
                </a:cubicBezTo>
                <a:cubicBezTo>
                  <a:pt x="6011122" y="3736863"/>
                  <a:pt x="5236789" y="4009066"/>
                  <a:pt x="5298189" y="4617631"/>
                </a:cubicBezTo>
                <a:cubicBezTo>
                  <a:pt x="5359589" y="5226196"/>
                  <a:pt x="6647791" y="6364885"/>
                  <a:pt x="6636767" y="7010780"/>
                </a:cubicBezTo>
                <a:cubicBezTo>
                  <a:pt x="6625743" y="7656675"/>
                  <a:pt x="5730756" y="8501809"/>
                  <a:pt x="5232042" y="8493004"/>
                </a:cubicBezTo>
                <a:cubicBezTo>
                  <a:pt x="4733328" y="8484199"/>
                  <a:pt x="4303724" y="7192407"/>
                  <a:pt x="3666533" y="7335424"/>
                </a:cubicBezTo>
                <a:cubicBezTo>
                  <a:pt x="3029342" y="7478441"/>
                  <a:pt x="1754336" y="8180942"/>
                  <a:pt x="1144302" y="7891547"/>
                </a:cubicBezTo>
                <a:cubicBezTo>
                  <a:pt x="534268" y="7602153"/>
                  <a:pt x="-68601" y="6400552"/>
                  <a:pt x="6330" y="5599057"/>
                </a:cubicBezTo>
                <a:cubicBezTo>
                  <a:pt x="81261" y="4797562"/>
                  <a:pt x="1066137" y="4005004"/>
                  <a:pt x="1593890" y="3082579"/>
                </a:cubicBezTo>
                <a:cubicBezTo>
                  <a:pt x="2121643" y="2160154"/>
                  <a:pt x="2453639" y="391367"/>
                  <a:pt x="3172847" y="6450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33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4008437"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4008437"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8333129"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8333129"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8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85247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609636" y="1524000"/>
            <a:ext cx="9871370" cy="9982200"/>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10104437" y="7987255"/>
            <a:ext cx="4308769" cy="4357145"/>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7285037" y="1447800"/>
            <a:ext cx="6476999" cy="6549719"/>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553021861"/>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484437" y="897290"/>
            <a:ext cx="11395368" cy="11523311"/>
          </a:xfrm>
          <a:custGeom>
            <a:avLst/>
            <a:gdLst>
              <a:gd name="connsiteX0" fmla="*/ 5697422 w 11395368"/>
              <a:gd name="connsiteY0" fmla="*/ 4554996 h 11523311"/>
              <a:gd name="connsiteX1" fmla="*/ 4490762 w 11395368"/>
              <a:gd name="connsiteY1" fmla="*/ 5761656 h 11523311"/>
              <a:gd name="connsiteX2" fmla="*/ 5697422 w 11395368"/>
              <a:gd name="connsiteY2" fmla="*/ 6968316 h 11523311"/>
              <a:gd name="connsiteX3" fmla="*/ 6904082 w 11395368"/>
              <a:gd name="connsiteY3" fmla="*/ 5761656 h 11523311"/>
              <a:gd name="connsiteX4" fmla="*/ 5697422 w 11395368"/>
              <a:gd name="connsiteY4" fmla="*/ 4554996 h 11523311"/>
              <a:gd name="connsiteX5" fmla="*/ 5637549 w 11395368"/>
              <a:gd name="connsiteY5" fmla="*/ 0 h 11523311"/>
              <a:gd name="connsiteX6" fmla="*/ 5805196 w 11395368"/>
              <a:gd name="connsiteY6" fmla="*/ 72933 h 11523311"/>
              <a:gd name="connsiteX7" fmla="*/ 5900994 w 11395368"/>
              <a:gd name="connsiteY7" fmla="*/ 243108 h 11523311"/>
              <a:gd name="connsiteX8" fmla="*/ 5972843 w 11395368"/>
              <a:gd name="connsiteY8" fmla="*/ 996742 h 11523311"/>
              <a:gd name="connsiteX9" fmla="*/ 6140489 w 11395368"/>
              <a:gd name="connsiteY9" fmla="*/ 1021053 h 11523311"/>
              <a:gd name="connsiteX10" fmla="*/ 6308136 w 11395368"/>
              <a:gd name="connsiteY10" fmla="*/ 1045364 h 11523311"/>
              <a:gd name="connsiteX11" fmla="*/ 6523683 w 11395368"/>
              <a:gd name="connsiteY11" fmla="*/ 291730 h 11523311"/>
              <a:gd name="connsiteX12" fmla="*/ 6643431 w 11395368"/>
              <a:gd name="connsiteY12" fmla="*/ 145865 h 11523311"/>
              <a:gd name="connsiteX13" fmla="*/ 6835027 w 11395368"/>
              <a:gd name="connsiteY13" fmla="*/ 121555 h 11523311"/>
              <a:gd name="connsiteX14" fmla="*/ 6978725 w 11395368"/>
              <a:gd name="connsiteY14" fmla="*/ 218798 h 11523311"/>
              <a:gd name="connsiteX15" fmla="*/ 7050573 w 11395368"/>
              <a:gd name="connsiteY15" fmla="*/ 388973 h 11523311"/>
              <a:gd name="connsiteX16" fmla="*/ 6954775 w 11395368"/>
              <a:gd name="connsiteY16" fmla="*/ 1166918 h 11523311"/>
              <a:gd name="connsiteX17" fmla="*/ 7266119 w 11395368"/>
              <a:gd name="connsiteY17" fmla="*/ 1264161 h 11523311"/>
              <a:gd name="connsiteX18" fmla="*/ 7649313 w 11395368"/>
              <a:gd name="connsiteY18" fmla="*/ 583459 h 11523311"/>
              <a:gd name="connsiteX19" fmla="*/ 7793011 w 11395368"/>
              <a:gd name="connsiteY19" fmla="*/ 486216 h 11523311"/>
              <a:gd name="connsiteX20" fmla="*/ 7960658 w 11395368"/>
              <a:gd name="connsiteY20" fmla="*/ 486216 h 11523311"/>
              <a:gd name="connsiteX21" fmla="*/ 8104356 w 11395368"/>
              <a:gd name="connsiteY21" fmla="*/ 607770 h 11523311"/>
              <a:gd name="connsiteX22" fmla="*/ 8128305 w 11395368"/>
              <a:gd name="connsiteY22" fmla="*/ 802256 h 11523311"/>
              <a:gd name="connsiteX23" fmla="*/ 7888809 w 11395368"/>
              <a:gd name="connsiteY23" fmla="*/ 1531580 h 11523311"/>
              <a:gd name="connsiteX24" fmla="*/ 8176205 w 11395368"/>
              <a:gd name="connsiteY24" fmla="*/ 1701755 h 11523311"/>
              <a:gd name="connsiteX25" fmla="*/ 8679145 w 11395368"/>
              <a:gd name="connsiteY25" fmla="*/ 1118297 h 11523311"/>
              <a:gd name="connsiteX26" fmla="*/ 8846792 w 11395368"/>
              <a:gd name="connsiteY26" fmla="*/ 1021053 h 11523311"/>
              <a:gd name="connsiteX27" fmla="*/ 9014439 w 11395368"/>
              <a:gd name="connsiteY27" fmla="*/ 1069675 h 11523311"/>
              <a:gd name="connsiteX28" fmla="*/ 9110238 w 11395368"/>
              <a:gd name="connsiteY28" fmla="*/ 1239850 h 11523311"/>
              <a:gd name="connsiteX29" fmla="*/ 9086288 w 11395368"/>
              <a:gd name="connsiteY29" fmla="*/ 1410026 h 11523311"/>
              <a:gd name="connsiteX30" fmla="*/ 8703095 w 11395368"/>
              <a:gd name="connsiteY30" fmla="*/ 2090728 h 11523311"/>
              <a:gd name="connsiteX31" fmla="*/ 8966541 w 11395368"/>
              <a:gd name="connsiteY31" fmla="*/ 2309525 h 11523311"/>
              <a:gd name="connsiteX32" fmla="*/ 9565280 w 11395368"/>
              <a:gd name="connsiteY32" fmla="*/ 1847620 h 11523311"/>
              <a:gd name="connsiteX33" fmla="*/ 9756877 w 11395368"/>
              <a:gd name="connsiteY33" fmla="*/ 1798999 h 11523311"/>
              <a:gd name="connsiteX34" fmla="*/ 9900574 w 11395368"/>
              <a:gd name="connsiteY34" fmla="*/ 1871931 h 11523311"/>
              <a:gd name="connsiteX35" fmla="*/ 9972423 w 11395368"/>
              <a:gd name="connsiteY35" fmla="*/ 2042107 h 11523311"/>
              <a:gd name="connsiteX36" fmla="*/ 9924525 w 11395368"/>
              <a:gd name="connsiteY36" fmla="*/ 2212282 h 11523311"/>
              <a:gd name="connsiteX37" fmla="*/ 9397633 w 11395368"/>
              <a:gd name="connsiteY37" fmla="*/ 2795741 h 11523311"/>
              <a:gd name="connsiteX38" fmla="*/ 9613180 w 11395368"/>
              <a:gd name="connsiteY38" fmla="*/ 3063159 h 11523311"/>
              <a:gd name="connsiteX39" fmla="*/ 10307717 w 11395368"/>
              <a:gd name="connsiteY39" fmla="*/ 2747119 h 11523311"/>
              <a:gd name="connsiteX40" fmla="*/ 10475364 w 11395368"/>
              <a:gd name="connsiteY40" fmla="*/ 2722808 h 11523311"/>
              <a:gd name="connsiteX41" fmla="*/ 10619062 w 11395368"/>
              <a:gd name="connsiteY41" fmla="*/ 2844362 h 11523311"/>
              <a:gd name="connsiteX42" fmla="*/ 10666961 w 11395368"/>
              <a:gd name="connsiteY42" fmla="*/ 3038848 h 11523311"/>
              <a:gd name="connsiteX43" fmla="*/ 10571163 w 11395368"/>
              <a:gd name="connsiteY43" fmla="*/ 3184713 h 11523311"/>
              <a:gd name="connsiteX44" fmla="*/ 9948473 w 11395368"/>
              <a:gd name="connsiteY44" fmla="*/ 3646617 h 11523311"/>
              <a:gd name="connsiteX45" fmla="*/ 10092171 w 11395368"/>
              <a:gd name="connsiteY45" fmla="*/ 3938347 h 11523311"/>
              <a:gd name="connsiteX46" fmla="*/ 10834609 w 11395368"/>
              <a:gd name="connsiteY46" fmla="*/ 3768172 h 11523311"/>
              <a:gd name="connsiteX47" fmla="*/ 11002256 w 11395368"/>
              <a:gd name="connsiteY47" fmla="*/ 3792482 h 11523311"/>
              <a:gd name="connsiteX48" fmla="*/ 11122004 w 11395368"/>
              <a:gd name="connsiteY48" fmla="*/ 3938347 h 11523311"/>
              <a:gd name="connsiteX49" fmla="*/ 11122004 w 11395368"/>
              <a:gd name="connsiteY49" fmla="*/ 4132833 h 11523311"/>
              <a:gd name="connsiteX50" fmla="*/ 11002256 w 11395368"/>
              <a:gd name="connsiteY50" fmla="*/ 4254388 h 11523311"/>
              <a:gd name="connsiteX51" fmla="*/ 10283768 w 11395368"/>
              <a:gd name="connsiteY51" fmla="*/ 4570428 h 11523311"/>
              <a:gd name="connsiteX52" fmla="*/ 10355616 w 11395368"/>
              <a:gd name="connsiteY52" fmla="*/ 4886468 h 11523311"/>
              <a:gd name="connsiteX53" fmla="*/ 11122004 w 11395368"/>
              <a:gd name="connsiteY53" fmla="*/ 4886468 h 11523311"/>
              <a:gd name="connsiteX54" fmla="*/ 11289650 w 11395368"/>
              <a:gd name="connsiteY54" fmla="*/ 4959400 h 11523311"/>
              <a:gd name="connsiteX55" fmla="*/ 11385448 w 11395368"/>
              <a:gd name="connsiteY55" fmla="*/ 5105265 h 11523311"/>
              <a:gd name="connsiteX56" fmla="*/ 11337549 w 11395368"/>
              <a:gd name="connsiteY56" fmla="*/ 5299751 h 11523311"/>
              <a:gd name="connsiteX57" fmla="*/ 11193853 w 11395368"/>
              <a:gd name="connsiteY57" fmla="*/ 5396994 h 11523311"/>
              <a:gd name="connsiteX58" fmla="*/ 10451415 w 11395368"/>
              <a:gd name="connsiteY58" fmla="*/ 5567169 h 11523311"/>
              <a:gd name="connsiteX59" fmla="*/ 10451415 w 11395368"/>
              <a:gd name="connsiteY59" fmla="*/ 5883210 h 11523311"/>
              <a:gd name="connsiteX60" fmla="*/ 11193853 w 11395368"/>
              <a:gd name="connsiteY60" fmla="*/ 6029075 h 11523311"/>
              <a:gd name="connsiteX61" fmla="*/ 11361499 w 11395368"/>
              <a:gd name="connsiteY61" fmla="*/ 6150628 h 11523311"/>
              <a:gd name="connsiteX62" fmla="*/ 11385448 w 11395368"/>
              <a:gd name="connsiteY62" fmla="*/ 6320804 h 11523311"/>
              <a:gd name="connsiteX63" fmla="*/ 11313601 w 11395368"/>
              <a:gd name="connsiteY63" fmla="*/ 6490979 h 11523311"/>
              <a:gd name="connsiteX64" fmla="*/ 11145953 w 11395368"/>
              <a:gd name="connsiteY64" fmla="*/ 6563912 h 11523311"/>
              <a:gd name="connsiteX65" fmla="*/ 10379566 w 11395368"/>
              <a:gd name="connsiteY65" fmla="*/ 6563912 h 11523311"/>
              <a:gd name="connsiteX66" fmla="*/ 10307717 w 11395368"/>
              <a:gd name="connsiteY66" fmla="*/ 6879952 h 11523311"/>
              <a:gd name="connsiteX67" fmla="*/ 11026205 w 11395368"/>
              <a:gd name="connsiteY67" fmla="*/ 7171682 h 11523311"/>
              <a:gd name="connsiteX68" fmla="*/ 11145953 w 11395368"/>
              <a:gd name="connsiteY68" fmla="*/ 7317546 h 11523311"/>
              <a:gd name="connsiteX69" fmla="*/ 11169903 w 11395368"/>
              <a:gd name="connsiteY69" fmla="*/ 7487721 h 11523311"/>
              <a:gd name="connsiteX70" fmla="*/ 11050155 w 11395368"/>
              <a:gd name="connsiteY70" fmla="*/ 7633586 h 11523311"/>
              <a:gd name="connsiteX71" fmla="*/ 10858558 w 11395368"/>
              <a:gd name="connsiteY71" fmla="*/ 7682207 h 11523311"/>
              <a:gd name="connsiteX72" fmla="*/ 10116120 w 11395368"/>
              <a:gd name="connsiteY72" fmla="*/ 7512033 h 11523311"/>
              <a:gd name="connsiteX73" fmla="*/ 9996372 w 11395368"/>
              <a:gd name="connsiteY73" fmla="*/ 7828072 h 11523311"/>
              <a:gd name="connsiteX74" fmla="*/ 10619062 w 11395368"/>
              <a:gd name="connsiteY74" fmla="*/ 8265667 h 11523311"/>
              <a:gd name="connsiteX75" fmla="*/ 10714860 w 11395368"/>
              <a:gd name="connsiteY75" fmla="*/ 8411531 h 11523311"/>
              <a:gd name="connsiteX76" fmla="*/ 10690911 w 11395368"/>
              <a:gd name="connsiteY76" fmla="*/ 8606017 h 11523311"/>
              <a:gd name="connsiteX77" fmla="*/ 10547213 w 11395368"/>
              <a:gd name="connsiteY77" fmla="*/ 8727571 h 11523311"/>
              <a:gd name="connsiteX78" fmla="*/ 10355616 w 11395368"/>
              <a:gd name="connsiteY78" fmla="*/ 8703259 h 11523311"/>
              <a:gd name="connsiteX79" fmla="*/ 9661079 w 11395368"/>
              <a:gd name="connsiteY79" fmla="*/ 8387221 h 11523311"/>
              <a:gd name="connsiteX80" fmla="*/ 9469482 w 11395368"/>
              <a:gd name="connsiteY80" fmla="*/ 8678949 h 11523311"/>
              <a:gd name="connsiteX81" fmla="*/ 9996372 w 11395368"/>
              <a:gd name="connsiteY81" fmla="*/ 9238098 h 11523311"/>
              <a:gd name="connsiteX82" fmla="*/ 10068221 w 11395368"/>
              <a:gd name="connsiteY82" fmla="*/ 9408273 h 11523311"/>
              <a:gd name="connsiteX83" fmla="*/ 9996372 w 11395368"/>
              <a:gd name="connsiteY83" fmla="*/ 9578448 h 11523311"/>
              <a:gd name="connsiteX84" fmla="*/ 9828726 w 11395368"/>
              <a:gd name="connsiteY84" fmla="*/ 9675691 h 11523311"/>
              <a:gd name="connsiteX85" fmla="*/ 9661079 w 11395368"/>
              <a:gd name="connsiteY85" fmla="*/ 9627071 h 11523311"/>
              <a:gd name="connsiteX86" fmla="*/ 9038389 w 11395368"/>
              <a:gd name="connsiteY86" fmla="*/ 9165165 h 11523311"/>
              <a:gd name="connsiteX87" fmla="*/ 8798893 w 11395368"/>
              <a:gd name="connsiteY87" fmla="*/ 9383961 h 11523311"/>
              <a:gd name="connsiteX88" fmla="*/ 9182087 w 11395368"/>
              <a:gd name="connsiteY88" fmla="*/ 10064664 h 11523311"/>
              <a:gd name="connsiteX89" fmla="*/ 9206037 w 11395368"/>
              <a:gd name="connsiteY89" fmla="*/ 10234840 h 11523311"/>
              <a:gd name="connsiteX90" fmla="*/ 9110238 w 11395368"/>
              <a:gd name="connsiteY90" fmla="*/ 10380704 h 11523311"/>
              <a:gd name="connsiteX91" fmla="*/ 8942591 w 11395368"/>
              <a:gd name="connsiteY91" fmla="*/ 10429326 h 11523311"/>
              <a:gd name="connsiteX92" fmla="*/ 8774943 w 11395368"/>
              <a:gd name="connsiteY92" fmla="*/ 10356393 h 11523311"/>
              <a:gd name="connsiteX93" fmla="*/ 8248054 w 11395368"/>
              <a:gd name="connsiteY93" fmla="*/ 9797245 h 11523311"/>
              <a:gd name="connsiteX94" fmla="*/ 7960658 w 11395368"/>
              <a:gd name="connsiteY94" fmla="*/ 9967420 h 11523311"/>
              <a:gd name="connsiteX95" fmla="*/ 8224103 w 11395368"/>
              <a:gd name="connsiteY95" fmla="*/ 10696744 h 11523311"/>
              <a:gd name="connsiteX96" fmla="*/ 8200153 w 11395368"/>
              <a:gd name="connsiteY96" fmla="*/ 10866920 h 11523311"/>
              <a:gd name="connsiteX97" fmla="*/ 8080406 w 11395368"/>
              <a:gd name="connsiteY97" fmla="*/ 10988474 h 11523311"/>
              <a:gd name="connsiteX98" fmla="*/ 7888809 w 11395368"/>
              <a:gd name="connsiteY98" fmla="*/ 11012785 h 11523311"/>
              <a:gd name="connsiteX99" fmla="*/ 7745111 w 11395368"/>
              <a:gd name="connsiteY99" fmla="*/ 10891230 h 11523311"/>
              <a:gd name="connsiteX100" fmla="*/ 7361919 w 11395368"/>
              <a:gd name="connsiteY100" fmla="*/ 10234840 h 11523311"/>
              <a:gd name="connsiteX101" fmla="*/ 7050573 w 11395368"/>
              <a:gd name="connsiteY101" fmla="*/ 10332083 h 11523311"/>
              <a:gd name="connsiteX102" fmla="*/ 7146373 w 11395368"/>
              <a:gd name="connsiteY102" fmla="*/ 11110028 h 11523311"/>
              <a:gd name="connsiteX103" fmla="*/ 7098473 w 11395368"/>
              <a:gd name="connsiteY103" fmla="*/ 11280203 h 11523311"/>
              <a:gd name="connsiteX104" fmla="*/ 6954775 w 11395368"/>
              <a:gd name="connsiteY104" fmla="*/ 11377446 h 11523311"/>
              <a:gd name="connsiteX105" fmla="*/ 6763179 w 11395368"/>
              <a:gd name="connsiteY105" fmla="*/ 11353136 h 11523311"/>
              <a:gd name="connsiteX106" fmla="*/ 6643431 w 11395368"/>
              <a:gd name="connsiteY106" fmla="*/ 11207271 h 11523311"/>
              <a:gd name="connsiteX107" fmla="*/ 6403935 w 11395368"/>
              <a:gd name="connsiteY107" fmla="*/ 10477948 h 11523311"/>
              <a:gd name="connsiteX108" fmla="*/ 6068640 w 11395368"/>
              <a:gd name="connsiteY108" fmla="*/ 10526569 h 11523311"/>
              <a:gd name="connsiteX109" fmla="*/ 6020741 w 11395368"/>
              <a:gd name="connsiteY109" fmla="*/ 11280203 h 11523311"/>
              <a:gd name="connsiteX110" fmla="*/ 5924942 w 11395368"/>
              <a:gd name="connsiteY110" fmla="*/ 11450379 h 11523311"/>
              <a:gd name="connsiteX111" fmla="*/ 5757296 w 11395368"/>
              <a:gd name="connsiteY111" fmla="*/ 11523311 h 11523311"/>
              <a:gd name="connsiteX112" fmla="*/ 5589649 w 11395368"/>
              <a:gd name="connsiteY112" fmla="*/ 11450379 h 11523311"/>
              <a:gd name="connsiteX113" fmla="*/ 5493851 w 11395368"/>
              <a:gd name="connsiteY113" fmla="*/ 11304514 h 11523311"/>
              <a:gd name="connsiteX114" fmla="*/ 5422002 w 11395368"/>
              <a:gd name="connsiteY114" fmla="*/ 10526569 h 11523311"/>
              <a:gd name="connsiteX115" fmla="*/ 5254355 w 11395368"/>
              <a:gd name="connsiteY115" fmla="*/ 10502258 h 11523311"/>
              <a:gd name="connsiteX116" fmla="*/ 5086708 w 11395368"/>
              <a:gd name="connsiteY116" fmla="*/ 10502258 h 11523311"/>
              <a:gd name="connsiteX117" fmla="*/ 4871161 w 11395368"/>
              <a:gd name="connsiteY117" fmla="*/ 11231582 h 11523311"/>
              <a:gd name="connsiteX118" fmla="*/ 4751413 w 11395368"/>
              <a:gd name="connsiteY118" fmla="*/ 11377446 h 11523311"/>
              <a:gd name="connsiteX119" fmla="*/ 4559816 w 11395368"/>
              <a:gd name="connsiteY119" fmla="*/ 11401758 h 11523311"/>
              <a:gd name="connsiteX120" fmla="*/ 4416120 w 11395368"/>
              <a:gd name="connsiteY120" fmla="*/ 11304514 h 11523311"/>
              <a:gd name="connsiteX121" fmla="*/ 4368221 w 11395368"/>
              <a:gd name="connsiteY121" fmla="*/ 11134338 h 11523311"/>
              <a:gd name="connsiteX122" fmla="*/ 4440069 w 11395368"/>
              <a:gd name="connsiteY122" fmla="*/ 10356393 h 11523311"/>
              <a:gd name="connsiteX123" fmla="*/ 4128725 w 11395368"/>
              <a:gd name="connsiteY123" fmla="*/ 10259150 h 11523311"/>
              <a:gd name="connsiteX124" fmla="*/ 3745531 w 11395368"/>
              <a:gd name="connsiteY124" fmla="*/ 10939852 h 11523311"/>
              <a:gd name="connsiteX125" fmla="*/ 3601833 w 11395368"/>
              <a:gd name="connsiteY125" fmla="*/ 11037095 h 11523311"/>
              <a:gd name="connsiteX126" fmla="*/ 3434187 w 11395368"/>
              <a:gd name="connsiteY126" fmla="*/ 11037095 h 11523311"/>
              <a:gd name="connsiteX127" fmla="*/ 3290489 w 11395368"/>
              <a:gd name="connsiteY127" fmla="*/ 10915542 h 11523311"/>
              <a:gd name="connsiteX128" fmla="*/ 3266539 w 11395368"/>
              <a:gd name="connsiteY128" fmla="*/ 10721056 h 11523311"/>
              <a:gd name="connsiteX129" fmla="*/ 3506035 w 11395368"/>
              <a:gd name="connsiteY129" fmla="*/ 9991732 h 11523311"/>
              <a:gd name="connsiteX130" fmla="*/ 3218640 w 11395368"/>
              <a:gd name="connsiteY130" fmla="*/ 9821556 h 11523311"/>
              <a:gd name="connsiteX131" fmla="*/ 2715699 w 11395368"/>
              <a:gd name="connsiteY131" fmla="*/ 10405015 h 11523311"/>
              <a:gd name="connsiteX132" fmla="*/ 2572001 w 11395368"/>
              <a:gd name="connsiteY132" fmla="*/ 10502258 h 11523311"/>
              <a:gd name="connsiteX133" fmla="*/ 2380405 w 11395368"/>
              <a:gd name="connsiteY133" fmla="*/ 10453636 h 11523311"/>
              <a:gd name="connsiteX134" fmla="*/ 2284606 w 11395368"/>
              <a:gd name="connsiteY134" fmla="*/ 10283461 h 11523311"/>
              <a:gd name="connsiteX135" fmla="*/ 2308556 w 11395368"/>
              <a:gd name="connsiteY135" fmla="*/ 10113285 h 11523311"/>
              <a:gd name="connsiteX136" fmla="*/ 2691749 w 11395368"/>
              <a:gd name="connsiteY136" fmla="*/ 9456894 h 11523311"/>
              <a:gd name="connsiteX137" fmla="*/ 2428304 w 11395368"/>
              <a:gd name="connsiteY137" fmla="*/ 9213787 h 11523311"/>
              <a:gd name="connsiteX138" fmla="*/ 1829564 w 11395368"/>
              <a:gd name="connsiteY138" fmla="*/ 9700002 h 11523311"/>
              <a:gd name="connsiteX139" fmla="*/ 1637968 w 11395368"/>
              <a:gd name="connsiteY139" fmla="*/ 9724313 h 11523311"/>
              <a:gd name="connsiteX140" fmla="*/ 1494270 w 11395368"/>
              <a:gd name="connsiteY140" fmla="*/ 9651381 h 11523311"/>
              <a:gd name="connsiteX141" fmla="*/ 1422421 w 11395368"/>
              <a:gd name="connsiteY141" fmla="*/ 9481205 h 11523311"/>
              <a:gd name="connsiteX142" fmla="*/ 1470321 w 11395368"/>
              <a:gd name="connsiteY142" fmla="*/ 9311030 h 11523311"/>
              <a:gd name="connsiteX143" fmla="*/ 1997211 w 11395368"/>
              <a:gd name="connsiteY143" fmla="*/ 8727571 h 11523311"/>
              <a:gd name="connsiteX144" fmla="*/ 1781664 w 11395368"/>
              <a:gd name="connsiteY144" fmla="*/ 8460153 h 11523311"/>
              <a:gd name="connsiteX145" fmla="*/ 1087127 w 11395368"/>
              <a:gd name="connsiteY145" fmla="*/ 8800503 h 11523311"/>
              <a:gd name="connsiteX146" fmla="*/ 919480 w 11395368"/>
              <a:gd name="connsiteY146" fmla="*/ 8800503 h 11523311"/>
              <a:gd name="connsiteX147" fmla="*/ 775782 w 11395368"/>
              <a:gd name="connsiteY147" fmla="*/ 8678949 h 11523311"/>
              <a:gd name="connsiteX148" fmla="*/ 727883 w 11395368"/>
              <a:gd name="connsiteY148" fmla="*/ 8508774 h 11523311"/>
              <a:gd name="connsiteX149" fmla="*/ 823681 w 11395368"/>
              <a:gd name="connsiteY149" fmla="*/ 8338598 h 11523311"/>
              <a:gd name="connsiteX150" fmla="*/ 1446371 w 11395368"/>
              <a:gd name="connsiteY150" fmla="*/ 7901005 h 11523311"/>
              <a:gd name="connsiteX151" fmla="*/ 1326623 w 11395368"/>
              <a:gd name="connsiteY151" fmla="*/ 7584964 h 11523311"/>
              <a:gd name="connsiteX152" fmla="*/ 560237 w 11395368"/>
              <a:gd name="connsiteY152" fmla="*/ 7755139 h 11523311"/>
              <a:gd name="connsiteX153" fmla="*/ 392589 w 11395368"/>
              <a:gd name="connsiteY153" fmla="*/ 7730829 h 11523311"/>
              <a:gd name="connsiteX154" fmla="*/ 272840 w 11395368"/>
              <a:gd name="connsiteY154" fmla="*/ 7584964 h 11523311"/>
              <a:gd name="connsiteX155" fmla="*/ 272840 w 11395368"/>
              <a:gd name="connsiteY155" fmla="*/ 7390478 h 11523311"/>
              <a:gd name="connsiteX156" fmla="*/ 392589 w 11395368"/>
              <a:gd name="connsiteY156" fmla="*/ 7268925 h 11523311"/>
              <a:gd name="connsiteX157" fmla="*/ 1111077 w 11395368"/>
              <a:gd name="connsiteY157" fmla="*/ 6952884 h 11523311"/>
              <a:gd name="connsiteX158" fmla="*/ 1039228 w 11395368"/>
              <a:gd name="connsiteY158" fmla="*/ 6636844 h 11523311"/>
              <a:gd name="connsiteX159" fmla="*/ 272840 w 11395368"/>
              <a:gd name="connsiteY159" fmla="*/ 6636844 h 11523311"/>
              <a:gd name="connsiteX160" fmla="*/ 105194 w 11395368"/>
              <a:gd name="connsiteY160" fmla="*/ 6588223 h 11523311"/>
              <a:gd name="connsiteX161" fmla="*/ 9396 w 11395368"/>
              <a:gd name="connsiteY161" fmla="*/ 6418048 h 11523311"/>
              <a:gd name="connsiteX162" fmla="*/ 57295 w 11395368"/>
              <a:gd name="connsiteY162" fmla="*/ 6223561 h 11523311"/>
              <a:gd name="connsiteX163" fmla="*/ 200993 w 11395368"/>
              <a:gd name="connsiteY163" fmla="*/ 6126318 h 11523311"/>
              <a:gd name="connsiteX164" fmla="*/ 967379 w 11395368"/>
              <a:gd name="connsiteY164" fmla="*/ 5980453 h 11523311"/>
              <a:gd name="connsiteX165" fmla="*/ 943429 w 11395368"/>
              <a:gd name="connsiteY165" fmla="*/ 5640102 h 11523311"/>
              <a:gd name="connsiteX166" fmla="*/ 200993 w 11395368"/>
              <a:gd name="connsiteY166" fmla="*/ 5494238 h 11523311"/>
              <a:gd name="connsiteX167" fmla="*/ 57295 w 11395368"/>
              <a:gd name="connsiteY167" fmla="*/ 5396994 h 11523311"/>
              <a:gd name="connsiteX168" fmla="*/ 9396 w 11395368"/>
              <a:gd name="connsiteY168" fmla="*/ 5202509 h 11523311"/>
              <a:gd name="connsiteX169" fmla="*/ 81245 w 11395368"/>
              <a:gd name="connsiteY169" fmla="*/ 5032332 h 11523311"/>
              <a:gd name="connsiteX170" fmla="*/ 248892 w 11395368"/>
              <a:gd name="connsiteY170" fmla="*/ 4983710 h 11523311"/>
              <a:gd name="connsiteX171" fmla="*/ 1015278 w 11395368"/>
              <a:gd name="connsiteY171" fmla="*/ 4983710 h 11523311"/>
              <a:gd name="connsiteX172" fmla="*/ 1087127 w 11395368"/>
              <a:gd name="connsiteY172" fmla="*/ 4643359 h 11523311"/>
              <a:gd name="connsiteX173" fmla="*/ 368640 w 11395368"/>
              <a:gd name="connsiteY173" fmla="*/ 4351630 h 11523311"/>
              <a:gd name="connsiteX174" fmla="*/ 248892 w 11395368"/>
              <a:gd name="connsiteY174" fmla="*/ 4205766 h 11523311"/>
              <a:gd name="connsiteX175" fmla="*/ 224942 w 11395368"/>
              <a:gd name="connsiteY175" fmla="*/ 4035590 h 11523311"/>
              <a:gd name="connsiteX176" fmla="*/ 344690 w 11395368"/>
              <a:gd name="connsiteY176" fmla="*/ 3889725 h 11523311"/>
              <a:gd name="connsiteX177" fmla="*/ 536286 w 11395368"/>
              <a:gd name="connsiteY177" fmla="*/ 3841104 h 11523311"/>
              <a:gd name="connsiteX178" fmla="*/ 1278724 w 11395368"/>
              <a:gd name="connsiteY178" fmla="*/ 4011281 h 11523311"/>
              <a:gd name="connsiteX179" fmla="*/ 1398472 w 11395368"/>
              <a:gd name="connsiteY179" fmla="*/ 3695239 h 11523311"/>
              <a:gd name="connsiteX180" fmla="*/ 775782 w 11395368"/>
              <a:gd name="connsiteY180" fmla="*/ 3257645 h 11523311"/>
              <a:gd name="connsiteX181" fmla="*/ 679984 w 11395368"/>
              <a:gd name="connsiteY181" fmla="*/ 3111780 h 11523311"/>
              <a:gd name="connsiteX182" fmla="*/ 703933 w 11395368"/>
              <a:gd name="connsiteY182" fmla="*/ 2917294 h 11523311"/>
              <a:gd name="connsiteX183" fmla="*/ 847631 w 11395368"/>
              <a:gd name="connsiteY183" fmla="*/ 2820051 h 11523311"/>
              <a:gd name="connsiteX184" fmla="*/ 1039228 w 11395368"/>
              <a:gd name="connsiteY184" fmla="*/ 2820051 h 11523311"/>
              <a:gd name="connsiteX185" fmla="*/ 1733765 w 11395368"/>
              <a:gd name="connsiteY185" fmla="*/ 3136092 h 11523311"/>
              <a:gd name="connsiteX186" fmla="*/ 1925362 w 11395368"/>
              <a:gd name="connsiteY186" fmla="*/ 2868672 h 11523311"/>
              <a:gd name="connsiteX187" fmla="*/ 1398472 w 11395368"/>
              <a:gd name="connsiteY187" fmla="*/ 2285215 h 11523311"/>
              <a:gd name="connsiteX188" fmla="*/ 1350573 w 11395368"/>
              <a:gd name="connsiteY188" fmla="*/ 2115038 h 11523311"/>
              <a:gd name="connsiteX189" fmla="*/ 1398472 w 11395368"/>
              <a:gd name="connsiteY189" fmla="*/ 1944864 h 11523311"/>
              <a:gd name="connsiteX190" fmla="*/ 1566119 w 11395368"/>
              <a:gd name="connsiteY190" fmla="*/ 1871931 h 11523311"/>
              <a:gd name="connsiteX191" fmla="*/ 1733765 w 11395368"/>
              <a:gd name="connsiteY191" fmla="*/ 1896242 h 11523311"/>
              <a:gd name="connsiteX192" fmla="*/ 2356455 w 11395368"/>
              <a:gd name="connsiteY192" fmla="*/ 2358146 h 11523311"/>
              <a:gd name="connsiteX193" fmla="*/ 2619901 w 11395368"/>
              <a:gd name="connsiteY193" fmla="*/ 2139350 h 11523311"/>
              <a:gd name="connsiteX194" fmla="*/ 2212757 w 11395368"/>
              <a:gd name="connsiteY194" fmla="*/ 1482958 h 11523311"/>
              <a:gd name="connsiteX195" fmla="*/ 2188808 w 11395368"/>
              <a:gd name="connsiteY195" fmla="*/ 1288472 h 11523311"/>
              <a:gd name="connsiteX196" fmla="*/ 2284606 w 11395368"/>
              <a:gd name="connsiteY196" fmla="*/ 1142607 h 11523311"/>
              <a:gd name="connsiteX197" fmla="*/ 2452253 w 11395368"/>
              <a:gd name="connsiteY197" fmla="*/ 1093985 h 11523311"/>
              <a:gd name="connsiteX198" fmla="*/ 2619901 w 11395368"/>
              <a:gd name="connsiteY198" fmla="*/ 1166918 h 11523311"/>
              <a:gd name="connsiteX199" fmla="*/ 3146791 w 11395368"/>
              <a:gd name="connsiteY199" fmla="*/ 1750377 h 11523311"/>
              <a:gd name="connsiteX200" fmla="*/ 3434187 w 11395368"/>
              <a:gd name="connsiteY200" fmla="*/ 1580201 h 11523311"/>
              <a:gd name="connsiteX201" fmla="*/ 3170740 w 11395368"/>
              <a:gd name="connsiteY201" fmla="*/ 850877 h 11523311"/>
              <a:gd name="connsiteX202" fmla="*/ 3194690 w 11395368"/>
              <a:gd name="connsiteY202" fmla="*/ 656391 h 11523311"/>
              <a:gd name="connsiteX203" fmla="*/ 3314438 w 11395368"/>
              <a:gd name="connsiteY203" fmla="*/ 534838 h 11523311"/>
              <a:gd name="connsiteX204" fmla="*/ 3506035 w 11395368"/>
              <a:gd name="connsiteY204" fmla="*/ 510527 h 11523311"/>
              <a:gd name="connsiteX205" fmla="*/ 3649733 w 11395368"/>
              <a:gd name="connsiteY205" fmla="*/ 632081 h 11523311"/>
              <a:gd name="connsiteX206" fmla="*/ 4032926 w 11395368"/>
              <a:gd name="connsiteY206" fmla="*/ 1288472 h 11523311"/>
              <a:gd name="connsiteX207" fmla="*/ 4344271 w 11395368"/>
              <a:gd name="connsiteY207" fmla="*/ 1191228 h 11523311"/>
              <a:gd name="connsiteX208" fmla="*/ 4248473 w 11395368"/>
              <a:gd name="connsiteY208" fmla="*/ 413284 h 11523311"/>
              <a:gd name="connsiteX209" fmla="*/ 4296372 w 11395368"/>
              <a:gd name="connsiteY209" fmla="*/ 243108 h 11523311"/>
              <a:gd name="connsiteX210" fmla="*/ 4440069 w 11395368"/>
              <a:gd name="connsiteY210" fmla="*/ 145865 h 11523311"/>
              <a:gd name="connsiteX211" fmla="*/ 4631665 w 11395368"/>
              <a:gd name="connsiteY211" fmla="*/ 170176 h 11523311"/>
              <a:gd name="connsiteX212" fmla="*/ 4751413 w 11395368"/>
              <a:gd name="connsiteY212" fmla="*/ 316041 h 11523311"/>
              <a:gd name="connsiteX213" fmla="*/ 4990909 w 11395368"/>
              <a:gd name="connsiteY213" fmla="*/ 1045364 h 11523311"/>
              <a:gd name="connsiteX214" fmla="*/ 5326204 w 11395368"/>
              <a:gd name="connsiteY214" fmla="*/ 996742 h 11523311"/>
              <a:gd name="connsiteX215" fmla="*/ 5374103 w 11395368"/>
              <a:gd name="connsiteY215" fmla="*/ 243108 h 11523311"/>
              <a:gd name="connsiteX216" fmla="*/ 5469902 w 11395368"/>
              <a:gd name="connsiteY216" fmla="*/ 72933 h 11523311"/>
              <a:gd name="connsiteX217" fmla="*/ 5637549 w 11395368"/>
              <a:gd name="connsiteY217" fmla="*/ 0 h 11523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1395368" h="11523311">
                <a:moveTo>
                  <a:pt x="5697422" y="4554996"/>
                </a:moveTo>
                <a:cubicBezTo>
                  <a:pt x="5031002" y="4554996"/>
                  <a:pt x="4490762" y="5095236"/>
                  <a:pt x="4490762" y="5761656"/>
                </a:cubicBezTo>
                <a:cubicBezTo>
                  <a:pt x="4490762" y="6428076"/>
                  <a:pt x="5031002" y="6968316"/>
                  <a:pt x="5697422" y="6968316"/>
                </a:cubicBezTo>
                <a:cubicBezTo>
                  <a:pt x="6363842" y="6968316"/>
                  <a:pt x="6904082" y="6428076"/>
                  <a:pt x="6904082" y="5761656"/>
                </a:cubicBezTo>
                <a:cubicBezTo>
                  <a:pt x="6904082" y="5095236"/>
                  <a:pt x="6363842" y="4554996"/>
                  <a:pt x="5697422" y="4554996"/>
                </a:cubicBezTo>
                <a:close/>
                <a:moveTo>
                  <a:pt x="5637549" y="0"/>
                </a:moveTo>
                <a:cubicBezTo>
                  <a:pt x="5709398" y="0"/>
                  <a:pt x="5757296" y="24312"/>
                  <a:pt x="5805196" y="72933"/>
                </a:cubicBezTo>
                <a:cubicBezTo>
                  <a:pt x="5853095" y="121555"/>
                  <a:pt x="5900994" y="170176"/>
                  <a:pt x="5900994" y="243108"/>
                </a:cubicBezTo>
                <a:cubicBezTo>
                  <a:pt x="5900994" y="316041"/>
                  <a:pt x="5948893" y="680702"/>
                  <a:pt x="5972843" y="996742"/>
                </a:cubicBezTo>
                <a:cubicBezTo>
                  <a:pt x="6044691" y="996742"/>
                  <a:pt x="6092590" y="996742"/>
                  <a:pt x="6140489" y="1021053"/>
                </a:cubicBezTo>
                <a:cubicBezTo>
                  <a:pt x="6188389" y="1021053"/>
                  <a:pt x="6260237" y="1021053"/>
                  <a:pt x="6308136" y="1045364"/>
                </a:cubicBezTo>
                <a:cubicBezTo>
                  <a:pt x="6403935" y="729324"/>
                  <a:pt x="6499733" y="364663"/>
                  <a:pt x="6523683" y="291730"/>
                </a:cubicBezTo>
                <a:cubicBezTo>
                  <a:pt x="6547632" y="243108"/>
                  <a:pt x="6595532" y="194487"/>
                  <a:pt x="6643431" y="145865"/>
                </a:cubicBezTo>
                <a:cubicBezTo>
                  <a:pt x="6691329" y="121555"/>
                  <a:pt x="6763179" y="121555"/>
                  <a:pt x="6835027" y="121555"/>
                </a:cubicBezTo>
                <a:cubicBezTo>
                  <a:pt x="6882927" y="145865"/>
                  <a:pt x="6954775" y="170176"/>
                  <a:pt x="6978725" y="218798"/>
                </a:cubicBezTo>
                <a:cubicBezTo>
                  <a:pt x="7026623" y="267420"/>
                  <a:pt x="7050573" y="340351"/>
                  <a:pt x="7050573" y="388973"/>
                </a:cubicBezTo>
                <a:cubicBezTo>
                  <a:pt x="7026623" y="461906"/>
                  <a:pt x="7002675" y="826567"/>
                  <a:pt x="6954775" y="1166918"/>
                </a:cubicBezTo>
                <a:cubicBezTo>
                  <a:pt x="7074523" y="1191228"/>
                  <a:pt x="7170321" y="1239850"/>
                  <a:pt x="7266119" y="1264161"/>
                </a:cubicBezTo>
                <a:cubicBezTo>
                  <a:pt x="7433767" y="972432"/>
                  <a:pt x="7601414" y="656391"/>
                  <a:pt x="7649313" y="583459"/>
                </a:cubicBezTo>
                <a:cubicBezTo>
                  <a:pt x="7673263" y="534838"/>
                  <a:pt x="7721162" y="486216"/>
                  <a:pt x="7793011" y="486216"/>
                </a:cubicBezTo>
                <a:cubicBezTo>
                  <a:pt x="7840910" y="461906"/>
                  <a:pt x="7912759" y="461906"/>
                  <a:pt x="7960658" y="486216"/>
                </a:cubicBezTo>
                <a:cubicBezTo>
                  <a:pt x="8032507" y="510527"/>
                  <a:pt x="8080406" y="559148"/>
                  <a:pt x="8104356" y="607770"/>
                </a:cubicBezTo>
                <a:cubicBezTo>
                  <a:pt x="8128305" y="680702"/>
                  <a:pt x="8128305" y="729324"/>
                  <a:pt x="8128305" y="802256"/>
                </a:cubicBezTo>
                <a:cubicBezTo>
                  <a:pt x="8104356" y="875189"/>
                  <a:pt x="7984607" y="1215540"/>
                  <a:pt x="7888809" y="1531580"/>
                </a:cubicBezTo>
                <a:cubicBezTo>
                  <a:pt x="7984607" y="1580201"/>
                  <a:pt x="8080406" y="1628823"/>
                  <a:pt x="8176205" y="1701755"/>
                </a:cubicBezTo>
                <a:cubicBezTo>
                  <a:pt x="8391751" y="1434336"/>
                  <a:pt x="8631246" y="1166918"/>
                  <a:pt x="8679145" y="1118297"/>
                </a:cubicBezTo>
                <a:cubicBezTo>
                  <a:pt x="8727045" y="1069675"/>
                  <a:pt x="8774943" y="1045364"/>
                  <a:pt x="8846792" y="1021053"/>
                </a:cubicBezTo>
                <a:cubicBezTo>
                  <a:pt x="8894692" y="1021053"/>
                  <a:pt x="8966541" y="1045364"/>
                  <a:pt x="9014439" y="1069675"/>
                </a:cubicBezTo>
                <a:cubicBezTo>
                  <a:pt x="9062339" y="1118297"/>
                  <a:pt x="9110238" y="1166918"/>
                  <a:pt x="9110238" y="1239850"/>
                </a:cubicBezTo>
                <a:cubicBezTo>
                  <a:pt x="9134188" y="1288472"/>
                  <a:pt x="9134188" y="1361405"/>
                  <a:pt x="9086288" y="1410026"/>
                </a:cubicBezTo>
                <a:cubicBezTo>
                  <a:pt x="9062339" y="1482958"/>
                  <a:pt x="8870742" y="1798999"/>
                  <a:pt x="8703095" y="2090728"/>
                </a:cubicBezTo>
                <a:cubicBezTo>
                  <a:pt x="8798893" y="2163660"/>
                  <a:pt x="8870742" y="2236593"/>
                  <a:pt x="8966541" y="2309525"/>
                </a:cubicBezTo>
                <a:cubicBezTo>
                  <a:pt x="9229986" y="2115038"/>
                  <a:pt x="9517382" y="1871931"/>
                  <a:pt x="9565280" y="1847620"/>
                </a:cubicBezTo>
                <a:cubicBezTo>
                  <a:pt x="9613180" y="1798999"/>
                  <a:pt x="9685029" y="1774687"/>
                  <a:pt x="9756877" y="1798999"/>
                </a:cubicBezTo>
                <a:cubicBezTo>
                  <a:pt x="9804777" y="1798999"/>
                  <a:pt x="9876624" y="1823309"/>
                  <a:pt x="9900574" y="1871931"/>
                </a:cubicBezTo>
                <a:cubicBezTo>
                  <a:pt x="9948473" y="1920552"/>
                  <a:pt x="9972423" y="1993485"/>
                  <a:pt x="9972423" y="2042107"/>
                </a:cubicBezTo>
                <a:cubicBezTo>
                  <a:pt x="9972423" y="2115038"/>
                  <a:pt x="9972423" y="2163660"/>
                  <a:pt x="9924525" y="2212282"/>
                </a:cubicBezTo>
                <a:cubicBezTo>
                  <a:pt x="9876624" y="2285215"/>
                  <a:pt x="9637129" y="2552633"/>
                  <a:pt x="9397633" y="2795741"/>
                </a:cubicBezTo>
                <a:cubicBezTo>
                  <a:pt x="9469482" y="2892984"/>
                  <a:pt x="9541331" y="2965916"/>
                  <a:pt x="9613180" y="3063159"/>
                </a:cubicBezTo>
                <a:cubicBezTo>
                  <a:pt x="9900574" y="2917294"/>
                  <a:pt x="10235868" y="2771429"/>
                  <a:pt x="10307717" y="2747119"/>
                </a:cubicBezTo>
                <a:cubicBezTo>
                  <a:pt x="10355616" y="2698497"/>
                  <a:pt x="10427465" y="2698497"/>
                  <a:pt x="10475364" y="2722808"/>
                </a:cubicBezTo>
                <a:cubicBezTo>
                  <a:pt x="10547213" y="2747119"/>
                  <a:pt x="10595112" y="2795741"/>
                  <a:pt x="10619062" y="2844362"/>
                </a:cubicBezTo>
                <a:cubicBezTo>
                  <a:pt x="10666961" y="2892984"/>
                  <a:pt x="10666961" y="2965916"/>
                  <a:pt x="10666961" y="3038848"/>
                </a:cubicBezTo>
                <a:cubicBezTo>
                  <a:pt x="10643012" y="3087470"/>
                  <a:pt x="10619062" y="3136092"/>
                  <a:pt x="10571163" y="3184713"/>
                </a:cubicBezTo>
                <a:cubicBezTo>
                  <a:pt x="10499314" y="3233335"/>
                  <a:pt x="10211919" y="3452131"/>
                  <a:pt x="9948473" y="3646617"/>
                </a:cubicBezTo>
                <a:cubicBezTo>
                  <a:pt x="9996372" y="3743861"/>
                  <a:pt x="10044272" y="3841104"/>
                  <a:pt x="10092171" y="3938347"/>
                </a:cubicBezTo>
                <a:cubicBezTo>
                  <a:pt x="10403516" y="3865416"/>
                  <a:pt x="10762760" y="3792482"/>
                  <a:pt x="10834609" y="3768172"/>
                </a:cubicBezTo>
                <a:cubicBezTo>
                  <a:pt x="10882508" y="3743861"/>
                  <a:pt x="10954357" y="3768172"/>
                  <a:pt x="11002256" y="3792482"/>
                </a:cubicBezTo>
                <a:cubicBezTo>
                  <a:pt x="11050155" y="3816794"/>
                  <a:pt x="11098054" y="3865416"/>
                  <a:pt x="11122004" y="3938347"/>
                </a:cubicBezTo>
                <a:cubicBezTo>
                  <a:pt x="11145953" y="4011281"/>
                  <a:pt x="11145953" y="4059901"/>
                  <a:pt x="11122004" y="4132833"/>
                </a:cubicBezTo>
                <a:cubicBezTo>
                  <a:pt x="11098054" y="4181455"/>
                  <a:pt x="11050155" y="4230077"/>
                  <a:pt x="11002256" y="4254388"/>
                </a:cubicBezTo>
                <a:cubicBezTo>
                  <a:pt x="10930407" y="4278699"/>
                  <a:pt x="10595112" y="4424563"/>
                  <a:pt x="10283768" y="4570428"/>
                </a:cubicBezTo>
                <a:cubicBezTo>
                  <a:pt x="10331667" y="4667671"/>
                  <a:pt x="10355616" y="4789224"/>
                  <a:pt x="10355616" y="4886468"/>
                </a:cubicBezTo>
                <a:cubicBezTo>
                  <a:pt x="10690911" y="4886468"/>
                  <a:pt x="11050155" y="4886468"/>
                  <a:pt x="11122004" y="4886468"/>
                </a:cubicBezTo>
                <a:cubicBezTo>
                  <a:pt x="11193853" y="4886468"/>
                  <a:pt x="11265700" y="4910779"/>
                  <a:pt x="11289650" y="4959400"/>
                </a:cubicBezTo>
                <a:cubicBezTo>
                  <a:pt x="11337549" y="4983710"/>
                  <a:pt x="11385448" y="5056643"/>
                  <a:pt x="11385448" y="5105265"/>
                </a:cubicBezTo>
                <a:cubicBezTo>
                  <a:pt x="11385448" y="5178197"/>
                  <a:pt x="11385448" y="5251130"/>
                  <a:pt x="11337549" y="5299751"/>
                </a:cubicBezTo>
                <a:cubicBezTo>
                  <a:pt x="11313601" y="5348373"/>
                  <a:pt x="11265700" y="5396994"/>
                  <a:pt x="11193853" y="5396994"/>
                </a:cubicBezTo>
                <a:cubicBezTo>
                  <a:pt x="11122004" y="5421305"/>
                  <a:pt x="10762760" y="5494238"/>
                  <a:pt x="10451415" y="5567169"/>
                </a:cubicBezTo>
                <a:cubicBezTo>
                  <a:pt x="10451415" y="5664413"/>
                  <a:pt x="10451415" y="5785967"/>
                  <a:pt x="10451415" y="5883210"/>
                </a:cubicBezTo>
                <a:cubicBezTo>
                  <a:pt x="10762760" y="5956142"/>
                  <a:pt x="11122004" y="6029075"/>
                  <a:pt x="11193853" y="6029075"/>
                </a:cubicBezTo>
                <a:cubicBezTo>
                  <a:pt x="11265700" y="6053385"/>
                  <a:pt x="11313601" y="6077697"/>
                  <a:pt x="11361499" y="6150628"/>
                </a:cubicBezTo>
                <a:cubicBezTo>
                  <a:pt x="11385448" y="6199250"/>
                  <a:pt x="11409398" y="6247872"/>
                  <a:pt x="11385448" y="6320804"/>
                </a:cubicBezTo>
                <a:cubicBezTo>
                  <a:pt x="11385448" y="6393736"/>
                  <a:pt x="11361499" y="6442358"/>
                  <a:pt x="11313601" y="6490979"/>
                </a:cubicBezTo>
                <a:cubicBezTo>
                  <a:pt x="11265700" y="6515291"/>
                  <a:pt x="11217802" y="6563912"/>
                  <a:pt x="11145953" y="6563912"/>
                </a:cubicBezTo>
                <a:cubicBezTo>
                  <a:pt x="11074105" y="6563912"/>
                  <a:pt x="10714860" y="6563912"/>
                  <a:pt x="10379566" y="6563912"/>
                </a:cubicBezTo>
                <a:cubicBezTo>
                  <a:pt x="10355616" y="6661156"/>
                  <a:pt x="10331667" y="6782709"/>
                  <a:pt x="10307717" y="6879952"/>
                </a:cubicBezTo>
                <a:cubicBezTo>
                  <a:pt x="10619062" y="7001505"/>
                  <a:pt x="10954357" y="7147370"/>
                  <a:pt x="11026205" y="7171682"/>
                </a:cubicBezTo>
                <a:cubicBezTo>
                  <a:pt x="11074105" y="7195992"/>
                  <a:pt x="11122004" y="7244613"/>
                  <a:pt x="11145953" y="7317546"/>
                </a:cubicBezTo>
                <a:cubicBezTo>
                  <a:pt x="11169903" y="7366168"/>
                  <a:pt x="11169903" y="7439100"/>
                  <a:pt x="11169903" y="7487721"/>
                </a:cubicBezTo>
                <a:cubicBezTo>
                  <a:pt x="11145953" y="7560653"/>
                  <a:pt x="11098054" y="7609275"/>
                  <a:pt x="11050155" y="7633586"/>
                </a:cubicBezTo>
                <a:cubicBezTo>
                  <a:pt x="11002256" y="7682207"/>
                  <a:pt x="10930407" y="7682207"/>
                  <a:pt x="10858558" y="7682207"/>
                </a:cubicBezTo>
                <a:cubicBezTo>
                  <a:pt x="10786709" y="7657896"/>
                  <a:pt x="10427465" y="7584964"/>
                  <a:pt x="10116120" y="7512033"/>
                </a:cubicBezTo>
                <a:cubicBezTo>
                  <a:pt x="10068221" y="7609275"/>
                  <a:pt x="10044272" y="7730829"/>
                  <a:pt x="9996372" y="7828072"/>
                </a:cubicBezTo>
                <a:cubicBezTo>
                  <a:pt x="10259818" y="7998248"/>
                  <a:pt x="10547213" y="8217045"/>
                  <a:pt x="10619062" y="8265667"/>
                </a:cubicBezTo>
                <a:cubicBezTo>
                  <a:pt x="10666961" y="8289977"/>
                  <a:pt x="10690911" y="8362909"/>
                  <a:pt x="10714860" y="8411531"/>
                </a:cubicBezTo>
                <a:cubicBezTo>
                  <a:pt x="10714860" y="8484464"/>
                  <a:pt x="10714860" y="8533084"/>
                  <a:pt x="10690911" y="8606017"/>
                </a:cubicBezTo>
                <a:cubicBezTo>
                  <a:pt x="10643012" y="8654639"/>
                  <a:pt x="10595112" y="8703259"/>
                  <a:pt x="10547213" y="8727571"/>
                </a:cubicBezTo>
                <a:cubicBezTo>
                  <a:pt x="10499314" y="8727571"/>
                  <a:pt x="10427465" y="8751882"/>
                  <a:pt x="10355616" y="8703259"/>
                </a:cubicBezTo>
                <a:cubicBezTo>
                  <a:pt x="10283768" y="8678949"/>
                  <a:pt x="9972423" y="8533084"/>
                  <a:pt x="9661079" y="8387221"/>
                </a:cubicBezTo>
                <a:cubicBezTo>
                  <a:pt x="9613180" y="8484464"/>
                  <a:pt x="9541331" y="8581707"/>
                  <a:pt x="9469482" y="8678949"/>
                </a:cubicBezTo>
                <a:cubicBezTo>
                  <a:pt x="9685029" y="8922057"/>
                  <a:pt x="9948473" y="9189475"/>
                  <a:pt x="9996372" y="9238098"/>
                </a:cubicBezTo>
                <a:cubicBezTo>
                  <a:pt x="10044272" y="9286718"/>
                  <a:pt x="10068221" y="9335341"/>
                  <a:pt x="10068221" y="9408273"/>
                </a:cubicBezTo>
                <a:cubicBezTo>
                  <a:pt x="10068221" y="9456894"/>
                  <a:pt x="10044272" y="9529827"/>
                  <a:pt x="9996372" y="9578448"/>
                </a:cubicBezTo>
                <a:cubicBezTo>
                  <a:pt x="9948473" y="9627071"/>
                  <a:pt x="9900574" y="9651381"/>
                  <a:pt x="9828726" y="9675691"/>
                </a:cubicBezTo>
                <a:cubicBezTo>
                  <a:pt x="9780827" y="9675691"/>
                  <a:pt x="9708978" y="9651381"/>
                  <a:pt x="9661079" y="9627071"/>
                </a:cubicBezTo>
                <a:cubicBezTo>
                  <a:pt x="9589230" y="9578448"/>
                  <a:pt x="9301835" y="9359651"/>
                  <a:pt x="9038389" y="9165165"/>
                </a:cubicBezTo>
                <a:cubicBezTo>
                  <a:pt x="8942591" y="9238098"/>
                  <a:pt x="8870742" y="9311030"/>
                  <a:pt x="8798893" y="9383961"/>
                </a:cubicBezTo>
                <a:cubicBezTo>
                  <a:pt x="8966541" y="9675691"/>
                  <a:pt x="9158137" y="9991732"/>
                  <a:pt x="9182087" y="10064664"/>
                </a:cubicBezTo>
                <a:cubicBezTo>
                  <a:pt x="9229986" y="10113285"/>
                  <a:pt x="9229986" y="10186218"/>
                  <a:pt x="9206037" y="10234840"/>
                </a:cubicBezTo>
                <a:cubicBezTo>
                  <a:pt x="9206037" y="10307771"/>
                  <a:pt x="9158137" y="10356393"/>
                  <a:pt x="9110238" y="10380704"/>
                </a:cubicBezTo>
                <a:cubicBezTo>
                  <a:pt x="9062339" y="10429326"/>
                  <a:pt x="8990490" y="10453636"/>
                  <a:pt x="8942591" y="10429326"/>
                </a:cubicBezTo>
                <a:cubicBezTo>
                  <a:pt x="8870742" y="10429326"/>
                  <a:pt x="8822843" y="10405015"/>
                  <a:pt x="8774943" y="10356393"/>
                </a:cubicBezTo>
                <a:cubicBezTo>
                  <a:pt x="8727045" y="10307771"/>
                  <a:pt x="8487550" y="10040353"/>
                  <a:pt x="8248054" y="9797245"/>
                </a:cubicBezTo>
                <a:cubicBezTo>
                  <a:pt x="8152255" y="9845867"/>
                  <a:pt x="8080406" y="9894489"/>
                  <a:pt x="7960658" y="9967420"/>
                </a:cubicBezTo>
                <a:cubicBezTo>
                  <a:pt x="8080406" y="10259150"/>
                  <a:pt x="8200153" y="10623812"/>
                  <a:pt x="8224103" y="10696744"/>
                </a:cubicBezTo>
                <a:cubicBezTo>
                  <a:pt x="8248054" y="10745366"/>
                  <a:pt x="8248054" y="10818299"/>
                  <a:pt x="8200153" y="10866920"/>
                </a:cubicBezTo>
                <a:cubicBezTo>
                  <a:pt x="8176205" y="10915542"/>
                  <a:pt x="8152255" y="10964163"/>
                  <a:pt x="8080406" y="10988474"/>
                </a:cubicBezTo>
                <a:cubicBezTo>
                  <a:pt x="8032507" y="11037095"/>
                  <a:pt x="7960658" y="11037095"/>
                  <a:pt x="7888809" y="11012785"/>
                </a:cubicBezTo>
                <a:cubicBezTo>
                  <a:pt x="7840910" y="10988474"/>
                  <a:pt x="7793011" y="10964163"/>
                  <a:pt x="7745111" y="10891230"/>
                </a:cubicBezTo>
                <a:cubicBezTo>
                  <a:pt x="7721162" y="10842609"/>
                  <a:pt x="7529565" y="10526569"/>
                  <a:pt x="7361919" y="10234840"/>
                </a:cubicBezTo>
                <a:cubicBezTo>
                  <a:pt x="7266119" y="10283461"/>
                  <a:pt x="7170321" y="10307771"/>
                  <a:pt x="7050573" y="10332083"/>
                </a:cubicBezTo>
                <a:cubicBezTo>
                  <a:pt x="7098473" y="10672434"/>
                  <a:pt x="7146373" y="11037095"/>
                  <a:pt x="7146373" y="11110028"/>
                </a:cubicBezTo>
                <a:cubicBezTo>
                  <a:pt x="7170321" y="11158650"/>
                  <a:pt x="7146373" y="11231582"/>
                  <a:pt x="7098473" y="11280203"/>
                </a:cubicBezTo>
                <a:cubicBezTo>
                  <a:pt x="7074523" y="11328825"/>
                  <a:pt x="7002675" y="11377446"/>
                  <a:pt x="6954775" y="11377446"/>
                </a:cubicBezTo>
                <a:cubicBezTo>
                  <a:pt x="6882927" y="11401758"/>
                  <a:pt x="6811077" y="11377446"/>
                  <a:pt x="6763179" y="11353136"/>
                </a:cubicBezTo>
                <a:cubicBezTo>
                  <a:pt x="6715279" y="11328825"/>
                  <a:pt x="6667381" y="11280203"/>
                  <a:pt x="6643431" y="11207271"/>
                </a:cubicBezTo>
                <a:cubicBezTo>
                  <a:pt x="6619481" y="11134338"/>
                  <a:pt x="6499733" y="10793987"/>
                  <a:pt x="6403935" y="10477948"/>
                </a:cubicBezTo>
                <a:cubicBezTo>
                  <a:pt x="6308136" y="10502258"/>
                  <a:pt x="6188389" y="10502258"/>
                  <a:pt x="6068640" y="10526569"/>
                </a:cubicBezTo>
                <a:cubicBezTo>
                  <a:pt x="6044691" y="10842609"/>
                  <a:pt x="6020741" y="11207271"/>
                  <a:pt x="6020741" y="11280203"/>
                </a:cubicBezTo>
                <a:cubicBezTo>
                  <a:pt x="6020741" y="11353136"/>
                  <a:pt x="5972843" y="11401758"/>
                  <a:pt x="5924942" y="11450379"/>
                </a:cubicBezTo>
                <a:cubicBezTo>
                  <a:pt x="5877045" y="11499001"/>
                  <a:pt x="5829145" y="11523311"/>
                  <a:pt x="5757296" y="11523311"/>
                </a:cubicBezTo>
                <a:cubicBezTo>
                  <a:pt x="5685447" y="11523311"/>
                  <a:pt x="5637549" y="11499001"/>
                  <a:pt x="5589649" y="11450379"/>
                </a:cubicBezTo>
                <a:cubicBezTo>
                  <a:pt x="5541750" y="11426068"/>
                  <a:pt x="5493851" y="11353136"/>
                  <a:pt x="5493851" y="11304514"/>
                </a:cubicBezTo>
                <a:cubicBezTo>
                  <a:pt x="5493851" y="11207271"/>
                  <a:pt x="5445951" y="10842609"/>
                  <a:pt x="5422002" y="10526569"/>
                </a:cubicBezTo>
                <a:cubicBezTo>
                  <a:pt x="5374103" y="10526569"/>
                  <a:pt x="5302254" y="10526569"/>
                  <a:pt x="5254355" y="10502258"/>
                </a:cubicBezTo>
                <a:cubicBezTo>
                  <a:pt x="5206456" y="10502258"/>
                  <a:pt x="5134607" y="10502258"/>
                  <a:pt x="5086708" y="10502258"/>
                </a:cubicBezTo>
                <a:cubicBezTo>
                  <a:pt x="4990909" y="10818299"/>
                  <a:pt x="4895111" y="11158650"/>
                  <a:pt x="4871161" y="11231582"/>
                </a:cubicBezTo>
                <a:cubicBezTo>
                  <a:pt x="4847212" y="11304514"/>
                  <a:pt x="4799312" y="11353136"/>
                  <a:pt x="4751413" y="11377446"/>
                </a:cubicBezTo>
                <a:cubicBezTo>
                  <a:pt x="4703514" y="11401758"/>
                  <a:pt x="4631665" y="11426068"/>
                  <a:pt x="4559816" y="11401758"/>
                </a:cubicBezTo>
                <a:cubicBezTo>
                  <a:pt x="4511918" y="11377446"/>
                  <a:pt x="4440069" y="11353136"/>
                  <a:pt x="4416120" y="11304514"/>
                </a:cubicBezTo>
                <a:cubicBezTo>
                  <a:pt x="4368221" y="11255893"/>
                  <a:pt x="4344271" y="11182960"/>
                  <a:pt x="4368221" y="11134338"/>
                </a:cubicBezTo>
                <a:cubicBezTo>
                  <a:pt x="4368221" y="11061407"/>
                  <a:pt x="4392170" y="10696744"/>
                  <a:pt x="4440069" y="10356393"/>
                </a:cubicBezTo>
                <a:cubicBezTo>
                  <a:pt x="4320321" y="10332083"/>
                  <a:pt x="4224523" y="10307771"/>
                  <a:pt x="4128725" y="10259150"/>
                </a:cubicBezTo>
                <a:cubicBezTo>
                  <a:pt x="3961077" y="10550879"/>
                  <a:pt x="3793430" y="10866920"/>
                  <a:pt x="3745531" y="10939852"/>
                </a:cubicBezTo>
                <a:cubicBezTo>
                  <a:pt x="3721581" y="10988474"/>
                  <a:pt x="3673682" y="11037095"/>
                  <a:pt x="3601833" y="11037095"/>
                </a:cubicBezTo>
                <a:cubicBezTo>
                  <a:pt x="3553934" y="11061407"/>
                  <a:pt x="3482085" y="11061407"/>
                  <a:pt x="3434187" y="11037095"/>
                </a:cubicBezTo>
                <a:cubicBezTo>
                  <a:pt x="3362337" y="11012785"/>
                  <a:pt x="3314438" y="10964163"/>
                  <a:pt x="3290489" y="10915542"/>
                </a:cubicBezTo>
                <a:cubicBezTo>
                  <a:pt x="3266539" y="10866920"/>
                  <a:pt x="3266539" y="10793987"/>
                  <a:pt x="3266539" y="10721056"/>
                </a:cubicBezTo>
                <a:cubicBezTo>
                  <a:pt x="3290489" y="10648123"/>
                  <a:pt x="3410236" y="10307771"/>
                  <a:pt x="3506035" y="9991732"/>
                </a:cubicBezTo>
                <a:cubicBezTo>
                  <a:pt x="3410236" y="9943110"/>
                  <a:pt x="3314438" y="9894489"/>
                  <a:pt x="3218640" y="9821556"/>
                </a:cubicBezTo>
                <a:cubicBezTo>
                  <a:pt x="3003093" y="10088975"/>
                  <a:pt x="2763598" y="10356393"/>
                  <a:pt x="2715699" y="10405015"/>
                </a:cubicBezTo>
                <a:cubicBezTo>
                  <a:pt x="2691749" y="10453636"/>
                  <a:pt x="2619901" y="10477948"/>
                  <a:pt x="2572001" y="10502258"/>
                </a:cubicBezTo>
                <a:cubicBezTo>
                  <a:pt x="2500153" y="10502258"/>
                  <a:pt x="2428304" y="10477948"/>
                  <a:pt x="2380405" y="10453636"/>
                </a:cubicBezTo>
                <a:cubicBezTo>
                  <a:pt x="2332506" y="10405015"/>
                  <a:pt x="2284606" y="10356393"/>
                  <a:pt x="2284606" y="10283461"/>
                </a:cubicBezTo>
                <a:cubicBezTo>
                  <a:pt x="2260657" y="10234840"/>
                  <a:pt x="2260657" y="10161907"/>
                  <a:pt x="2308556" y="10113285"/>
                </a:cubicBezTo>
                <a:cubicBezTo>
                  <a:pt x="2332506" y="10040353"/>
                  <a:pt x="2524102" y="9724313"/>
                  <a:pt x="2691749" y="9456894"/>
                </a:cubicBezTo>
                <a:cubicBezTo>
                  <a:pt x="2595951" y="9383961"/>
                  <a:pt x="2524102" y="9311030"/>
                  <a:pt x="2428304" y="9213787"/>
                </a:cubicBezTo>
                <a:cubicBezTo>
                  <a:pt x="2164858" y="9432584"/>
                  <a:pt x="1877463" y="9651381"/>
                  <a:pt x="1829564" y="9700002"/>
                </a:cubicBezTo>
                <a:cubicBezTo>
                  <a:pt x="1781664" y="9724313"/>
                  <a:pt x="1709817" y="9748624"/>
                  <a:pt x="1637968" y="9724313"/>
                </a:cubicBezTo>
                <a:cubicBezTo>
                  <a:pt x="1590069" y="9724313"/>
                  <a:pt x="1518220" y="9700002"/>
                  <a:pt x="1494270" y="9651381"/>
                </a:cubicBezTo>
                <a:cubicBezTo>
                  <a:pt x="1446371" y="9602759"/>
                  <a:pt x="1422421" y="9529827"/>
                  <a:pt x="1422421" y="9481205"/>
                </a:cubicBezTo>
                <a:cubicBezTo>
                  <a:pt x="1422421" y="9408273"/>
                  <a:pt x="1422421" y="9359651"/>
                  <a:pt x="1470321" y="9311030"/>
                </a:cubicBezTo>
                <a:cubicBezTo>
                  <a:pt x="1518220" y="9238098"/>
                  <a:pt x="1781664" y="8970679"/>
                  <a:pt x="1997211" y="8727571"/>
                </a:cubicBezTo>
                <a:cubicBezTo>
                  <a:pt x="1925362" y="8654639"/>
                  <a:pt x="1853513" y="8557396"/>
                  <a:pt x="1781664" y="8460153"/>
                </a:cubicBezTo>
                <a:cubicBezTo>
                  <a:pt x="1494270" y="8606017"/>
                  <a:pt x="1158976" y="8751882"/>
                  <a:pt x="1087127" y="8800503"/>
                </a:cubicBezTo>
                <a:cubicBezTo>
                  <a:pt x="1039228" y="8824814"/>
                  <a:pt x="967379" y="8824814"/>
                  <a:pt x="919480" y="8800503"/>
                </a:cubicBezTo>
                <a:cubicBezTo>
                  <a:pt x="847631" y="8776192"/>
                  <a:pt x="799732" y="8727571"/>
                  <a:pt x="775782" y="8678949"/>
                </a:cubicBezTo>
                <a:cubicBezTo>
                  <a:pt x="727883" y="8630328"/>
                  <a:pt x="727883" y="8557396"/>
                  <a:pt x="727883" y="8508774"/>
                </a:cubicBezTo>
                <a:cubicBezTo>
                  <a:pt x="751833" y="8435841"/>
                  <a:pt x="775782" y="8387221"/>
                  <a:pt x="823681" y="8338598"/>
                </a:cubicBezTo>
                <a:cubicBezTo>
                  <a:pt x="895530" y="8289977"/>
                  <a:pt x="1182925" y="8095491"/>
                  <a:pt x="1446371" y="7901005"/>
                </a:cubicBezTo>
                <a:cubicBezTo>
                  <a:pt x="1398472" y="7779451"/>
                  <a:pt x="1350573" y="7682207"/>
                  <a:pt x="1326623" y="7584964"/>
                </a:cubicBezTo>
                <a:cubicBezTo>
                  <a:pt x="991329" y="7657896"/>
                  <a:pt x="632085" y="7755139"/>
                  <a:pt x="560237" y="7755139"/>
                </a:cubicBezTo>
                <a:cubicBezTo>
                  <a:pt x="512336" y="7779451"/>
                  <a:pt x="440489" y="7755139"/>
                  <a:pt x="392589" y="7730829"/>
                </a:cubicBezTo>
                <a:cubicBezTo>
                  <a:pt x="344690" y="7706519"/>
                  <a:pt x="296791" y="7657896"/>
                  <a:pt x="272840" y="7584964"/>
                </a:cubicBezTo>
                <a:cubicBezTo>
                  <a:pt x="248892" y="7536343"/>
                  <a:pt x="248892" y="7463410"/>
                  <a:pt x="272840" y="7390478"/>
                </a:cubicBezTo>
                <a:cubicBezTo>
                  <a:pt x="296791" y="7341857"/>
                  <a:pt x="344690" y="7293235"/>
                  <a:pt x="392589" y="7268925"/>
                </a:cubicBezTo>
                <a:cubicBezTo>
                  <a:pt x="464437" y="7244613"/>
                  <a:pt x="799732" y="7098749"/>
                  <a:pt x="1111077" y="6952884"/>
                </a:cubicBezTo>
                <a:cubicBezTo>
                  <a:pt x="1087127" y="6855641"/>
                  <a:pt x="1063177" y="6734087"/>
                  <a:pt x="1039228" y="6636844"/>
                </a:cubicBezTo>
                <a:cubicBezTo>
                  <a:pt x="703933" y="6636844"/>
                  <a:pt x="344690" y="6636844"/>
                  <a:pt x="272840" y="6636844"/>
                </a:cubicBezTo>
                <a:cubicBezTo>
                  <a:pt x="200993" y="6636844"/>
                  <a:pt x="129144" y="6612534"/>
                  <a:pt x="105194" y="6588223"/>
                </a:cubicBezTo>
                <a:cubicBezTo>
                  <a:pt x="57295" y="6539601"/>
                  <a:pt x="9396" y="6466669"/>
                  <a:pt x="9396" y="6418048"/>
                </a:cubicBezTo>
                <a:cubicBezTo>
                  <a:pt x="9396" y="6345115"/>
                  <a:pt x="33345" y="6296493"/>
                  <a:pt x="57295" y="6223561"/>
                </a:cubicBezTo>
                <a:cubicBezTo>
                  <a:pt x="81245" y="6174940"/>
                  <a:pt x="153093" y="6150628"/>
                  <a:pt x="200993" y="6126318"/>
                </a:cubicBezTo>
                <a:cubicBezTo>
                  <a:pt x="272840" y="6102007"/>
                  <a:pt x="632085" y="6029075"/>
                  <a:pt x="967379" y="5980453"/>
                </a:cubicBezTo>
                <a:cubicBezTo>
                  <a:pt x="943429" y="5858899"/>
                  <a:pt x="943429" y="5737346"/>
                  <a:pt x="943429" y="5640102"/>
                </a:cubicBezTo>
                <a:cubicBezTo>
                  <a:pt x="632085" y="5567169"/>
                  <a:pt x="272840" y="5494238"/>
                  <a:pt x="200993" y="5494238"/>
                </a:cubicBezTo>
                <a:cubicBezTo>
                  <a:pt x="129144" y="5469926"/>
                  <a:pt x="81245" y="5445616"/>
                  <a:pt x="57295" y="5396994"/>
                </a:cubicBezTo>
                <a:cubicBezTo>
                  <a:pt x="9396" y="5348373"/>
                  <a:pt x="-14554" y="5275440"/>
                  <a:pt x="9396" y="5202509"/>
                </a:cubicBezTo>
                <a:cubicBezTo>
                  <a:pt x="9396" y="5153887"/>
                  <a:pt x="33345" y="5080954"/>
                  <a:pt x="81245" y="5032332"/>
                </a:cubicBezTo>
                <a:cubicBezTo>
                  <a:pt x="129144" y="5008022"/>
                  <a:pt x="177043" y="4983710"/>
                  <a:pt x="248892" y="4983710"/>
                </a:cubicBezTo>
                <a:cubicBezTo>
                  <a:pt x="320741" y="4983710"/>
                  <a:pt x="679984" y="4983710"/>
                  <a:pt x="1015278" y="4983710"/>
                </a:cubicBezTo>
                <a:cubicBezTo>
                  <a:pt x="1039228" y="4862157"/>
                  <a:pt x="1063177" y="4764914"/>
                  <a:pt x="1087127" y="4643359"/>
                </a:cubicBezTo>
                <a:cubicBezTo>
                  <a:pt x="775782" y="4521806"/>
                  <a:pt x="440489" y="4375941"/>
                  <a:pt x="368640" y="4351630"/>
                </a:cubicBezTo>
                <a:cubicBezTo>
                  <a:pt x="320741" y="4327320"/>
                  <a:pt x="272840" y="4278699"/>
                  <a:pt x="248892" y="4205766"/>
                </a:cubicBezTo>
                <a:cubicBezTo>
                  <a:pt x="224942" y="4157145"/>
                  <a:pt x="224942" y="4084212"/>
                  <a:pt x="224942" y="4035590"/>
                </a:cubicBezTo>
                <a:cubicBezTo>
                  <a:pt x="248892" y="3962658"/>
                  <a:pt x="296791" y="3914037"/>
                  <a:pt x="344690" y="3889725"/>
                </a:cubicBezTo>
                <a:cubicBezTo>
                  <a:pt x="392589" y="3841104"/>
                  <a:pt x="464437" y="3841104"/>
                  <a:pt x="536286" y="3841104"/>
                </a:cubicBezTo>
                <a:cubicBezTo>
                  <a:pt x="608135" y="3865416"/>
                  <a:pt x="967379" y="3938347"/>
                  <a:pt x="1278724" y="4011281"/>
                </a:cubicBezTo>
                <a:cubicBezTo>
                  <a:pt x="1326623" y="3914037"/>
                  <a:pt x="1350573" y="3816794"/>
                  <a:pt x="1398472" y="3695239"/>
                </a:cubicBezTo>
                <a:cubicBezTo>
                  <a:pt x="1135026" y="3525064"/>
                  <a:pt x="847631" y="3306266"/>
                  <a:pt x="775782" y="3257645"/>
                </a:cubicBezTo>
                <a:cubicBezTo>
                  <a:pt x="727883" y="3233335"/>
                  <a:pt x="703933" y="3160402"/>
                  <a:pt x="679984" y="3111780"/>
                </a:cubicBezTo>
                <a:cubicBezTo>
                  <a:pt x="679984" y="3038848"/>
                  <a:pt x="679984" y="2990227"/>
                  <a:pt x="703933" y="2917294"/>
                </a:cubicBezTo>
                <a:cubicBezTo>
                  <a:pt x="751833" y="2868672"/>
                  <a:pt x="799732" y="2820051"/>
                  <a:pt x="847631" y="2820051"/>
                </a:cubicBezTo>
                <a:cubicBezTo>
                  <a:pt x="919480" y="2795741"/>
                  <a:pt x="967379" y="2795741"/>
                  <a:pt x="1039228" y="2820051"/>
                </a:cubicBezTo>
                <a:cubicBezTo>
                  <a:pt x="1111077" y="2844362"/>
                  <a:pt x="1446371" y="2990227"/>
                  <a:pt x="1733765" y="3136092"/>
                </a:cubicBezTo>
                <a:cubicBezTo>
                  <a:pt x="1805614" y="3038848"/>
                  <a:pt x="1853513" y="2941605"/>
                  <a:pt x="1925362" y="2868672"/>
                </a:cubicBezTo>
                <a:cubicBezTo>
                  <a:pt x="1709817" y="2625565"/>
                  <a:pt x="1446371" y="2358146"/>
                  <a:pt x="1398472" y="2285215"/>
                </a:cubicBezTo>
                <a:cubicBezTo>
                  <a:pt x="1350573" y="2236593"/>
                  <a:pt x="1326623" y="2187971"/>
                  <a:pt x="1350573" y="2115038"/>
                </a:cubicBezTo>
                <a:cubicBezTo>
                  <a:pt x="1350573" y="2066417"/>
                  <a:pt x="1350573" y="1993485"/>
                  <a:pt x="1398472" y="1944864"/>
                </a:cubicBezTo>
                <a:cubicBezTo>
                  <a:pt x="1446371" y="1896242"/>
                  <a:pt x="1494270" y="1871931"/>
                  <a:pt x="1566119" y="1871931"/>
                </a:cubicBezTo>
                <a:cubicBezTo>
                  <a:pt x="1637968" y="1847620"/>
                  <a:pt x="1685867" y="1871931"/>
                  <a:pt x="1733765" y="1896242"/>
                </a:cubicBezTo>
                <a:cubicBezTo>
                  <a:pt x="1805614" y="1944864"/>
                  <a:pt x="2093009" y="2163660"/>
                  <a:pt x="2356455" y="2358146"/>
                </a:cubicBezTo>
                <a:cubicBezTo>
                  <a:pt x="2452253" y="2285215"/>
                  <a:pt x="2524102" y="2212282"/>
                  <a:pt x="2619901" y="2139350"/>
                </a:cubicBezTo>
                <a:cubicBezTo>
                  <a:pt x="2428304" y="1847620"/>
                  <a:pt x="2260657" y="1531580"/>
                  <a:pt x="2212757" y="1482958"/>
                </a:cubicBezTo>
                <a:cubicBezTo>
                  <a:pt x="2188808" y="1410026"/>
                  <a:pt x="2164858" y="1361405"/>
                  <a:pt x="2188808" y="1288472"/>
                </a:cubicBezTo>
                <a:cubicBezTo>
                  <a:pt x="2188808" y="1239850"/>
                  <a:pt x="2236707" y="1166918"/>
                  <a:pt x="2284606" y="1142607"/>
                </a:cubicBezTo>
                <a:cubicBezTo>
                  <a:pt x="2332506" y="1093985"/>
                  <a:pt x="2404354" y="1069675"/>
                  <a:pt x="2452253" y="1093985"/>
                </a:cubicBezTo>
                <a:cubicBezTo>
                  <a:pt x="2524102" y="1093985"/>
                  <a:pt x="2572001" y="1118297"/>
                  <a:pt x="2619901" y="1166918"/>
                </a:cubicBezTo>
                <a:cubicBezTo>
                  <a:pt x="2667800" y="1215540"/>
                  <a:pt x="2931244" y="1482958"/>
                  <a:pt x="3146791" y="1750377"/>
                </a:cubicBezTo>
                <a:cubicBezTo>
                  <a:pt x="3242589" y="1677444"/>
                  <a:pt x="3338388" y="1628823"/>
                  <a:pt x="3434187" y="1580201"/>
                </a:cubicBezTo>
                <a:cubicBezTo>
                  <a:pt x="3314438" y="1264161"/>
                  <a:pt x="3194690" y="899499"/>
                  <a:pt x="3170740" y="850877"/>
                </a:cubicBezTo>
                <a:cubicBezTo>
                  <a:pt x="3146791" y="777946"/>
                  <a:pt x="3170740" y="705012"/>
                  <a:pt x="3194690" y="656391"/>
                </a:cubicBezTo>
                <a:cubicBezTo>
                  <a:pt x="3218640" y="607770"/>
                  <a:pt x="3266539" y="559148"/>
                  <a:pt x="3314438" y="534838"/>
                </a:cubicBezTo>
                <a:cubicBezTo>
                  <a:pt x="3386287" y="510527"/>
                  <a:pt x="3434187" y="486216"/>
                  <a:pt x="3506035" y="510527"/>
                </a:cubicBezTo>
                <a:cubicBezTo>
                  <a:pt x="3553934" y="534838"/>
                  <a:pt x="3601833" y="559148"/>
                  <a:pt x="3649733" y="632081"/>
                </a:cubicBezTo>
                <a:cubicBezTo>
                  <a:pt x="3673682" y="680702"/>
                  <a:pt x="3865279" y="996742"/>
                  <a:pt x="4032926" y="1288472"/>
                </a:cubicBezTo>
                <a:cubicBezTo>
                  <a:pt x="4128725" y="1264161"/>
                  <a:pt x="4224523" y="1215540"/>
                  <a:pt x="4344271" y="1191228"/>
                </a:cubicBezTo>
                <a:cubicBezTo>
                  <a:pt x="4296372" y="850877"/>
                  <a:pt x="4248473" y="486216"/>
                  <a:pt x="4248473" y="413284"/>
                </a:cubicBezTo>
                <a:cubicBezTo>
                  <a:pt x="4248473" y="364663"/>
                  <a:pt x="4248473" y="291730"/>
                  <a:pt x="4296372" y="243108"/>
                </a:cubicBezTo>
                <a:cubicBezTo>
                  <a:pt x="4344271" y="194487"/>
                  <a:pt x="4392170" y="170176"/>
                  <a:pt x="4440069" y="145865"/>
                </a:cubicBezTo>
                <a:cubicBezTo>
                  <a:pt x="4511918" y="121555"/>
                  <a:pt x="4583767" y="145865"/>
                  <a:pt x="4631665" y="170176"/>
                </a:cubicBezTo>
                <a:cubicBezTo>
                  <a:pt x="4679564" y="194487"/>
                  <a:pt x="4727465" y="243108"/>
                  <a:pt x="4751413" y="316041"/>
                </a:cubicBezTo>
                <a:cubicBezTo>
                  <a:pt x="4775363" y="388973"/>
                  <a:pt x="4895111" y="729324"/>
                  <a:pt x="4990909" y="1045364"/>
                </a:cubicBezTo>
                <a:cubicBezTo>
                  <a:pt x="5086708" y="1021053"/>
                  <a:pt x="5206456" y="1021053"/>
                  <a:pt x="5326204" y="996742"/>
                </a:cubicBezTo>
                <a:cubicBezTo>
                  <a:pt x="5350153" y="680702"/>
                  <a:pt x="5374103" y="316041"/>
                  <a:pt x="5374103" y="243108"/>
                </a:cubicBezTo>
                <a:cubicBezTo>
                  <a:pt x="5398053" y="170176"/>
                  <a:pt x="5422002" y="121555"/>
                  <a:pt x="5469902" y="72933"/>
                </a:cubicBezTo>
                <a:cubicBezTo>
                  <a:pt x="5517800" y="24312"/>
                  <a:pt x="5565700" y="0"/>
                  <a:pt x="563754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526448272"/>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52598"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12315943"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7306255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6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408237" y="914400"/>
            <a:ext cx="13287773" cy="12028450"/>
          </a:xfrm>
          <a:custGeom>
            <a:avLst/>
            <a:gdLst>
              <a:gd name="connsiteX0" fmla="*/ 6650484 w 13287773"/>
              <a:gd name="connsiteY0" fmla="*/ 2442722 h 12028450"/>
              <a:gd name="connsiteX1" fmla="*/ 3069085 w 13287773"/>
              <a:gd name="connsiteY1" fmla="*/ 6024122 h 12028450"/>
              <a:gd name="connsiteX2" fmla="*/ 6650484 w 13287773"/>
              <a:gd name="connsiteY2" fmla="*/ 9605522 h 12028450"/>
              <a:gd name="connsiteX3" fmla="*/ 10231884 w 13287773"/>
              <a:gd name="connsiteY3" fmla="*/ 6024122 h 12028450"/>
              <a:gd name="connsiteX4" fmla="*/ 6650484 w 13287773"/>
              <a:gd name="connsiteY4" fmla="*/ 2442722 h 12028450"/>
              <a:gd name="connsiteX5" fmla="*/ 10450761 w 13287773"/>
              <a:gd name="connsiteY5" fmla="*/ 1 h 12028450"/>
              <a:gd name="connsiteX6" fmla="*/ 10899405 w 13287773"/>
              <a:gd name="connsiteY6" fmla="*/ 178151 h 12028450"/>
              <a:gd name="connsiteX7" fmla="*/ 10899405 w 13287773"/>
              <a:gd name="connsiteY7" fmla="*/ 1101894 h 12028450"/>
              <a:gd name="connsiteX8" fmla="*/ 9500692 w 13287773"/>
              <a:gd name="connsiteY8" fmla="*/ 2500704 h 12028450"/>
              <a:gd name="connsiteX9" fmla="*/ 10292416 w 13287773"/>
              <a:gd name="connsiteY9" fmla="*/ 3345269 h 12028450"/>
              <a:gd name="connsiteX10" fmla="*/ 11638348 w 13287773"/>
              <a:gd name="connsiteY10" fmla="*/ 1972851 h 12028450"/>
              <a:gd name="connsiteX11" fmla="*/ 13010670 w 13287773"/>
              <a:gd name="connsiteY11" fmla="*/ 1972851 h 12028450"/>
              <a:gd name="connsiteX12" fmla="*/ 13010670 w 13287773"/>
              <a:gd name="connsiteY12" fmla="*/ 3345269 h 12028450"/>
              <a:gd name="connsiteX13" fmla="*/ 11136922 w 13287773"/>
              <a:gd name="connsiteY13" fmla="*/ 5245540 h 12028450"/>
              <a:gd name="connsiteX14" fmla="*/ 11189704 w 13287773"/>
              <a:gd name="connsiteY14" fmla="*/ 6063712 h 12028450"/>
              <a:gd name="connsiteX15" fmla="*/ 11057750 w 13287773"/>
              <a:gd name="connsiteY15" fmla="*/ 7172203 h 12028450"/>
              <a:gd name="connsiteX16" fmla="*/ 11242485 w 13287773"/>
              <a:gd name="connsiteY16" fmla="*/ 7198596 h 12028450"/>
              <a:gd name="connsiteX17" fmla="*/ 12482853 w 13287773"/>
              <a:gd name="connsiteY17" fmla="*/ 9389185 h 12028450"/>
              <a:gd name="connsiteX18" fmla="*/ 10318807 w 13287773"/>
              <a:gd name="connsiteY18" fmla="*/ 10629640 h 12028450"/>
              <a:gd name="connsiteX19" fmla="*/ 9236784 w 13287773"/>
              <a:gd name="connsiteY19" fmla="*/ 9811468 h 12028450"/>
              <a:gd name="connsiteX20" fmla="*/ 6624094 w 13287773"/>
              <a:gd name="connsiteY20" fmla="*/ 10656032 h 12028450"/>
              <a:gd name="connsiteX21" fmla="*/ 5410117 w 13287773"/>
              <a:gd name="connsiteY21" fmla="*/ 10497676 h 12028450"/>
              <a:gd name="connsiteX22" fmla="*/ 4354484 w 13287773"/>
              <a:gd name="connsiteY22" fmla="*/ 11553382 h 12028450"/>
              <a:gd name="connsiteX23" fmla="*/ 3483587 w 13287773"/>
              <a:gd name="connsiteY23" fmla="*/ 11553382 h 12028450"/>
              <a:gd name="connsiteX24" fmla="*/ 3483587 w 13287773"/>
              <a:gd name="connsiteY24" fmla="*/ 10682425 h 12028450"/>
              <a:gd name="connsiteX25" fmla="*/ 4196140 w 13287773"/>
              <a:gd name="connsiteY25" fmla="*/ 9943431 h 12028450"/>
              <a:gd name="connsiteX26" fmla="*/ 3615541 w 13287773"/>
              <a:gd name="connsiteY26" fmla="*/ 9521148 h 12028450"/>
              <a:gd name="connsiteX27" fmla="*/ 1345932 w 13287773"/>
              <a:gd name="connsiteY27" fmla="*/ 11790916 h 12028450"/>
              <a:gd name="connsiteX28" fmla="*/ 237518 w 13287773"/>
              <a:gd name="connsiteY28" fmla="*/ 11790916 h 12028450"/>
              <a:gd name="connsiteX29" fmla="*/ 237518 w 13287773"/>
              <a:gd name="connsiteY29" fmla="*/ 10656032 h 12028450"/>
              <a:gd name="connsiteX30" fmla="*/ 2612691 w 13287773"/>
              <a:gd name="connsiteY30" fmla="*/ 8280694 h 12028450"/>
              <a:gd name="connsiteX31" fmla="*/ 2322392 w 13287773"/>
              <a:gd name="connsiteY31" fmla="*/ 7673663 h 12028450"/>
              <a:gd name="connsiteX32" fmla="*/ 1055633 w 13287773"/>
              <a:gd name="connsiteY32" fmla="*/ 8940510 h 12028450"/>
              <a:gd name="connsiteX33" fmla="*/ 290299 w 13287773"/>
              <a:gd name="connsiteY33" fmla="*/ 8940510 h 12028450"/>
              <a:gd name="connsiteX34" fmla="*/ 290299 w 13287773"/>
              <a:gd name="connsiteY34" fmla="*/ 8148730 h 12028450"/>
              <a:gd name="connsiteX35" fmla="*/ 2058484 w 13287773"/>
              <a:gd name="connsiteY35" fmla="*/ 6380424 h 12028450"/>
              <a:gd name="connsiteX36" fmla="*/ 2058484 w 13287773"/>
              <a:gd name="connsiteY36" fmla="*/ 6063712 h 12028450"/>
              <a:gd name="connsiteX37" fmla="*/ 2190438 w 13287773"/>
              <a:gd name="connsiteY37" fmla="*/ 4902436 h 12028450"/>
              <a:gd name="connsiteX38" fmla="*/ 897288 w 13287773"/>
              <a:gd name="connsiteY38" fmla="*/ 3107735 h 12028450"/>
              <a:gd name="connsiteX39" fmla="*/ 2823817 w 13287773"/>
              <a:gd name="connsiteY39" fmla="*/ 1207464 h 12028450"/>
              <a:gd name="connsiteX40" fmla="*/ 4407266 w 13287773"/>
              <a:gd name="connsiteY40" fmla="*/ 2052029 h 12028450"/>
              <a:gd name="connsiteX41" fmla="*/ 6544922 w 13287773"/>
              <a:gd name="connsiteY41" fmla="*/ 1471391 h 12028450"/>
              <a:gd name="connsiteX42" fmla="*/ 7415818 w 13287773"/>
              <a:gd name="connsiteY42" fmla="*/ 600433 h 12028450"/>
              <a:gd name="connsiteX43" fmla="*/ 8075588 w 13287773"/>
              <a:gd name="connsiteY43" fmla="*/ 600433 h 12028450"/>
              <a:gd name="connsiteX44" fmla="*/ 8075588 w 13287773"/>
              <a:gd name="connsiteY44" fmla="*/ 1286642 h 12028450"/>
              <a:gd name="connsiteX45" fmla="*/ 7732507 w 13287773"/>
              <a:gd name="connsiteY45" fmla="*/ 1629747 h 12028450"/>
              <a:gd name="connsiteX46" fmla="*/ 8365887 w 13287773"/>
              <a:gd name="connsiteY46" fmla="*/ 1814495 h 12028450"/>
              <a:gd name="connsiteX47" fmla="*/ 10002117 w 13287773"/>
              <a:gd name="connsiteY47" fmla="*/ 178151 h 12028450"/>
              <a:gd name="connsiteX48" fmla="*/ 10450761 w 13287773"/>
              <a:gd name="connsiteY48" fmla="*/ 1 h 1202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287773" h="12028450">
                <a:moveTo>
                  <a:pt x="6650484" y="2442722"/>
                </a:moveTo>
                <a:cubicBezTo>
                  <a:pt x="4672531" y="2442722"/>
                  <a:pt x="3069085" y="4046170"/>
                  <a:pt x="3069085" y="6024122"/>
                </a:cubicBezTo>
                <a:cubicBezTo>
                  <a:pt x="3069085" y="8002075"/>
                  <a:pt x="4672531" y="9605522"/>
                  <a:pt x="6650484" y="9605522"/>
                </a:cubicBezTo>
                <a:cubicBezTo>
                  <a:pt x="8628437" y="9605522"/>
                  <a:pt x="10231884" y="8002075"/>
                  <a:pt x="10231884" y="6024122"/>
                </a:cubicBezTo>
                <a:cubicBezTo>
                  <a:pt x="10231884" y="4046170"/>
                  <a:pt x="8628437" y="2442722"/>
                  <a:pt x="6650484" y="2442722"/>
                </a:cubicBezTo>
                <a:close/>
                <a:moveTo>
                  <a:pt x="10450761" y="1"/>
                </a:moveTo>
                <a:cubicBezTo>
                  <a:pt x="10615704" y="0"/>
                  <a:pt x="10780647" y="59384"/>
                  <a:pt x="10899405" y="178151"/>
                </a:cubicBezTo>
                <a:cubicBezTo>
                  <a:pt x="11163313" y="442077"/>
                  <a:pt x="11163313" y="837967"/>
                  <a:pt x="10899405" y="1101894"/>
                </a:cubicBezTo>
                <a:cubicBezTo>
                  <a:pt x="10899405" y="1101894"/>
                  <a:pt x="10899405" y="1101894"/>
                  <a:pt x="9500692" y="2500704"/>
                </a:cubicBezTo>
                <a:cubicBezTo>
                  <a:pt x="9790991" y="2738238"/>
                  <a:pt x="10054899" y="3028557"/>
                  <a:pt x="10292416" y="3345269"/>
                </a:cubicBezTo>
                <a:cubicBezTo>
                  <a:pt x="10292416" y="3345269"/>
                  <a:pt x="10292416" y="3345269"/>
                  <a:pt x="11638348" y="1972851"/>
                </a:cubicBezTo>
                <a:cubicBezTo>
                  <a:pt x="12034210" y="1603354"/>
                  <a:pt x="12641198" y="1603354"/>
                  <a:pt x="13010670" y="1972851"/>
                </a:cubicBezTo>
                <a:cubicBezTo>
                  <a:pt x="13380141" y="2342348"/>
                  <a:pt x="13380141" y="2975772"/>
                  <a:pt x="13010670" y="3345269"/>
                </a:cubicBezTo>
                <a:cubicBezTo>
                  <a:pt x="13010670" y="3345269"/>
                  <a:pt x="13010670" y="3345269"/>
                  <a:pt x="11136922" y="5245540"/>
                </a:cubicBezTo>
                <a:cubicBezTo>
                  <a:pt x="11163313" y="5509466"/>
                  <a:pt x="11189704" y="5773393"/>
                  <a:pt x="11189704" y="6063712"/>
                </a:cubicBezTo>
                <a:cubicBezTo>
                  <a:pt x="11189704" y="6433209"/>
                  <a:pt x="11163313" y="6802706"/>
                  <a:pt x="11057750" y="7172203"/>
                </a:cubicBezTo>
                <a:cubicBezTo>
                  <a:pt x="11136922" y="7172203"/>
                  <a:pt x="11189704" y="7198596"/>
                  <a:pt x="11242485" y="7198596"/>
                </a:cubicBezTo>
                <a:cubicBezTo>
                  <a:pt x="12192555" y="7462522"/>
                  <a:pt x="12746762" y="8439050"/>
                  <a:pt x="12482853" y="9389185"/>
                </a:cubicBezTo>
                <a:cubicBezTo>
                  <a:pt x="12245336" y="10339321"/>
                  <a:pt x="11268876" y="10893566"/>
                  <a:pt x="10318807" y="10629640"/>
                </a:cubicBezTo>
                <a:cubicBezTo>
                  <a:pt x="9843772" y="10524069"/>
                  <a:pt x="9474301" y="10207357"/>
                  <a:pt x="9236784" y="9811468"/>
                </a:cubicBezTo>
                <a:cubicBezTo>
                  <a:pt x="8497841" y="10339321"/>
                  <a:pt x="7600553" y="10656032"/>
                  <a:pt x="6624094" y="10656032"/>
                </a:cubicBezTo>
                <a:cubicBezTo>
                  <a:pt x="6201842" y="10656032"/>
                  <a:pt x="5805979" y="10603247"/>
                  <a:pt x="5410117" y="10497676"/>
                </a:cubicBezTo>
                <a:cubicBezTo>
                  <a:pt x="5410117" y="10497676"/>
                  <a:pt x="5410117" y="10497676"/>
                  <a:pt x="4354484" y="11553382"/>
                </a:cubicBezTo>
                <a:cubicBezTo>
                  <a:pt x="4116967" y="11790916"/>
                  <a:pt x="3721105" y="11790916"/>
                  <a:pt x="3483587" y="11553382"/>
                </a:cubicBezTo>
                <a:cubicBezTo>
                  <a:pt x="3219679" y="11315849"/>
                  <a:pt x="3219679" y="10919959"/>
                  <a:pt x="3483587" y="10682425"/>
                </a:cubicBezTo>
                <a:cubicBezTo>
                  <a:pt x="3483587" y="10682425"/>
                  <a:pt x="3483587" y="10682425"/>
                  <a:pt x="4196140" y="9943431"/>
                </a:cubicBezTo>
                <a:cubicBezTo>
                  <a:pt x="3985013" y="9837860"/>
                  <a:pt x="3800277" y="9679504"/>
                  <a:pt x="3615541" y="9521148"/>
                </a:cubicBezTo>
                <a:cubicBezTo>
                  <a:pt x="3615541" y="9521148"/>
                  <a:pt x="3615541" y="9521148"/>
                  <a:pt x="1345932" y="11790916"/>
                </a:cubicBezTo>
                <a:cubicBezTo>
                  <a:pt x="1055633" y="12107628"/>
                  <a:pt x="527817" y="12107628"/>
                  <a:pt x="237518" y="11790916"/>
                </a:cubicBezTo>
                <a:cubicBezTo>
                  <a:pt x="-79172" y="11500597"/>
                  <a:pt x="-79172" y="10972744"/>
                  <a:pt x="237518" y="10656032"/>
                </a:cubicBezTo>
                <a:cubicBezTo>
                  <a:pt x="237518" y="10656032"/>
                  <a:pt x="237518" y="10656032"/>
                  <a:pt x="2612691" y="8280694"/>
                </a:cubicBezTo>
                <a:cubicBezTo>
                  <a:pt x="2507127" y="8069553"/>
                  <a:pt x="2401564" y="7884804"/>
                  <a:pt x="2322392" y="7673663"/>
                </a:cubicBezTo>
                <a:cubicBezTo>
                  <a:pt x="2322392" y="7673663"/>
                  <a:pt x="2322392" y="7673663"/>
                  <a:pt x="1055633" y="8940510"/>
                </a:cubicBezTo>
                <a:cubicBezTo>
                  <a:pt x="844506" y="9151651"/>
                  <a:pt x="501426" y="9151651"/>
                  <a:pt x="290299" y="8940510"/>
                </a:cubicBezTo>
                <a:cubicBezTo>
                  <a:pt x="79173" y="8729369"/>
                  <a:pt x="79173" y="8386265"/>
                  <a:pt x="290299" y="8148730"/>
                </a:cubicBezTo>
                <a:cubicBezTo>
                  <a:pt x="290299" y="8148730"/>
                  <a:pt x="290299" y="8148730"/>
                  <a:pt x="2058484" y="6380424"/>
                </a:cubicBezTo>
                <a:cubicBezTo>
                  <a:pt x="2058484" y="6274853"/>
                  <a:pt x="2058484" y="6169282"/>
                  <a:pt x="2058484" y="6063712"/>
                </a:cubicBezTo>
                <a:cubicBezTo>
                  <a:pt x="2058484" y="5667822"/>
                  <a:pt x="2111265" y="5271932"/>
                  <a:pt x="2190438" y="4902436"/>
                </a:cubicBezTo>
                <a:cubicBezTo>
                  <a:pt x="1451495" y="4664902"/>
                  <a:pt x="897288" y="3952301"/>
                  <a:pt x="897288" y="3107735"/>
                </a:cubicBezTo>
                <a:cubicBezTo>
                  <a:pt x="897288" y="2052029"/>
                  <a:pt x="1768185" y="1207464"/>
                  <a:pt x="2823817" y="1207464"/>
                </a:cubicBezTo>
                <a:cubicBezTo>
                  <a:pt x="3483587" y="1207464"/>
                  <a:pt x="4064186" y="1524176"/>
                  <a:pt x="4407266" y="2052029"/>
                </a:cubicBezTo>
                <a:cubicBezTo>
                  <a:pt x="5040646" y="1708925"/>
                  <a:pt x="5779589" y="1497783"/>
                  <a:pt x="6544922" y="1471391"/>
                </a:cubicBezTo>
                <a:cubicBezTo>
                  <a:pt x="6544922" y="1471391"/>
                  <a:pt x="6544922" y="1471391"/>
                  <a:pt x="7415818" y="600433"/>
                </a:cubicBezTo>
                <a:cubicBezTo>
                  <a:pt x="7600553" y="415685"/>
                  <a:pt x="7890853" y="415685"/>
                  <a:pt x="8075588" y="600433"/>
                </a:cubicBezTo>
                <a:cubicBezTo>
                  <a:pt x="8260324" y="785182"/>
                  <a:pt x="8260324" y="1101894"/>
                  <a:pt x="8075588" y="1286642"/>
                </a:cubicBezTo>
                <a:cubicBezTo>
                  <a:pt x="8075588" y="1286642"/>
                  <a:pt x="8075588" y="1286642"/>
                  <a:pt x="7732507" y="1629747"/>
                </a:cubicBezTo>
                <a:cubicBezTo>
                  <a:pt x="7943634" y="1682532"/>
                  <a:pt x="8154761" y="1735317"/>
                  <a:pt x="8365887" y="1814495"/>
                </a:cubicBezTo>
                <a:cubicBezTo>
                  <a:pt x="8365887" y="1814495"/>
                  <a:pt x="8365887" y="1814495"/>
                  <a:pt x="10002117" y="178151"/>
                </a:cubicBezTo>
                <a:cubicBezTo>
                  <a:pt x="10120876" y="59384"/>
                  <a:pt x="10285819" y="0"/>
                  <a:pt x="10450761" y="1"/>
                </a:cubicBezTo>
                <a:close/>
              </a:path>
            </a:pathLst>
          </a:custGeom>
        </p:spPr>
        <p:txBody>
          <a:bodyPr wrap="square">
            <a:noAutofit/>
          </a:bodyPr>
          <a:lstStyle/>
          <a:p>
            <a:endParaRPr lang="en-US"/>
          </a:p>
        </p:txBody>
      </p:sp>
    </p:spTree>
    <p:extLst>
      <p:ext uri="{BB962C8B-B14F-4D97-AF65-F5344CB8AC3E}">
        <p14:creationId xmlns:p14="http://schemas.microsoft.com/office/powerpoint/2010/main" val="900101753"/>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63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03237" y="0"/>
            <a:ext cx="13034809" cy="127254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661955923"/>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65_ภาพนิ่งชื่อเรื่อง">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942637" y="0"/>
            <a:ext cx="13401675" cy="13083558"/>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20284807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1182228" y="1905000"/>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3"/>
          </p:nvPr>
        </p:nvSpPr>
        <p:spPr>
          <a:xfrm>
            <a:off x="4846637" y="7741601"/>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785368393"/>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66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882998"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77422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5" name="Picture Placeholder 4"/>
          <p:cNvSpPr>
            <a:spLocks noGrp="1"/>
          </p:cNvSpPr>
          <p:nvPr>
            <p:ph type="pic" sz="quarter" idx="12"/>
          </p:nvPr>
        </p:nvSpPr>
        <p:spPr>
          <a:xfrm>
            <a:off x="4270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1724761361"/>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286902" y="-1"/>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184373751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209702"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
        <p:nvSpPr>
          <p:cNvPr id="3" name="Picture Placeholder 2"/>
          <p:cNvSpPr>
            <a:spLocks noGrp="1"/>
          </p:cNvSpPr>
          <p:nvPr>
            <p:ph type="pic" sz="quarter" idx="11"/>
          </p:nvPr>
        </p:nvSpPr>
        <p:spPr>
          <a:xfrm>
            <a:off x="8047037"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2123575051"/>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88240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26" name="Picture Placeholder 25"/>
          <p:cNvSpPr>
            <a:spLocks noGrp="1"/>
          </p:cNvSpPr>
          <p:nvPr>
            <p:ph type="pic" sz="quarter" idx="11"/>
          </p:nvPr>
        </p:nvSpPr>
        <p:spPr>
          <a:xfrm>
            <a:off x="12619037" y="0"/>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581263601"/>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4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8606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1189037" y="3186761"/>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8595405"/>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69_ภาพนิ่งชื่อเรื่อง">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8885237" y="2667001"/>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9" name="Picture Placeholder 5"/>
          <p:cNvSpPr>
            <a:spLocks noGrp="1"/>
          </p:cNvSpPr>
          <p:nvPr>
            <p:ph type="pic" sz="quarter" idx="11"/>
          </p:nvPr>
        </p:nvSpPr>
        <p:spPr>
          <a:xfrm>
            <a:off x="1646237" y="2667002"/>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10" name="Picture Placeholder 5"/>
          <p:cNvSpPr>
            <a:spLocks noGrp="1"/>
          </p:cNvSpPr>
          <p:nvPr>
            <p:ph type="pic" sz="quarter" idx="12"/>
          </p:nvPr>
        </p:nvSpPr>
        <p:spPr>
          <a:xfrm>
            <a:off x="16124237" y="2667000"/>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11944658"/>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351837" y="1676400"/>
            <a:ext cx="14166849" cy="10951059"/>
          </a:xfrm>
          <a:custGeom>
            <a:avLst/>
            <a:gdLst>
              <a:gd name="connsiteX0" fmla="*/ 1725352 w 12719049"/>
              <a:gd name="connsiteY0" fmla="*/ 5470838 h 9831901"/>
              <a:gd name="connsiteX1" fmla="*/ 1725352 w 12719049"/>
              <a:gd name="connsiteY1" fmla="*/ 5652910 h 9831901"/>
              <a:gd name="connsiteX2" fmla="*/ 1907424 w 12719049"/>
              <a:gd name="connsiteY2" fmla="*/ 5965034 h 9831901"/>
              <a:gd name="connsiteX3" fmla="*/ 2150187 w 12719049"/>
              <a:gd name="connsiteY3" fmla="*/ 5904343 h 9831901"/>
              <a:gd name="connsiteX4" fmla="*/ 2219548 w 12719049"/>
              <a:gd name="connsiteY4" fmla="*/ 5531528 h 9831901"/>
              <a:gd name="connsiteX5" fmla="*/ 2089496 w 12719049"/>
              <a:gd name="connsiteY5" fmla="*/ 5470838 h 9831901"/>
              <a:gd name="connsiteX6" fmla="*/ 2028805 w 12719049"/>
              <a:gd name="connsiteY6" fmla="*/ 5652910 h 9831901"/>
              <a:gd name="connsiteX7" fmla="*/ 2028805 w 12719049"/>
              <a:gd name="connsiteY7" fmla="*/ 5774291 h 9831901"/>
              <a:gd name="connsiteX8" fmla="*/ 1968115 w 12719049"/>
              <a:gd name="connsiteY8" fmla="*/ 5774291 h 9831901"/>
              <a:gd name="connsiteX9" fmla="*/ 4430425 w 12719049"/>
              <a:gd name="connsiteY9" fmla="*/ 0 h 9831901"/>
              <a:gd name="connsiteX10" fmla="*/ 4794570 w 12719049"/>
              <a:gd name="connsiteY10" fmla="*/ 190743 h 9831901"/>
              <a:gd name="connsiteX11" fmla="*/ 5228075 w 12719049"/>
              <a:gd name="connsiteY11" fmla="*/ 736959 h 9831901"/>
              <a:gd name="connsiteX12" fmla="*/ 5228075 w 12719049"/>
              <a:gd name="connsiteY12" fmla="*/ 927702 h 9831901"/>
              <a:gd name="connsiteX13" fmla="*/ 5288766 w 12719049"/>
              <a:gd name="connsiteY13" fmla="*/ 988392 h 9831901"/>
              <a:gd name="connsiteX14" fmla="*/ 6389870 w 12719049"/>
              <a:gd name="connsiteY14" fmla="*/ 1413228 h 9831901"/>
              <a:gd name="connsiteX15" fmla="*/ 6944757 w 12719049"/>
              <a:gd name="connsiteY15" fmla="*/ 1413228 h 9831901"/>
              <a:gd name="connsiteX16" fmla="*/ 8600747 w 12719049"/>
              <a:gd name="connsiteY16" fmla="*/ 1231155 h 9831901"/>
              <a:gd name="connsiteX17" fmla="*/ 9710521 w 12719049"/>
              <a:gd name="connsiteY17" fmla="*/ 1170465 h 9831901"/>
              <a:gd name="connsiteX18" fmla="*/ 10144027 w 12719049"/>
              <a:gd name="connsiteY18" fmla="*/ 1413228 h 9831901"/>
              <a:gd name="connsiteX19" fmla="*/ 10820295 w 12719049"/>
              <a:gd name="connsiteY19" fmla="*/ 1786042 h 9831901"/>
              <a:gd name="connsiteX20" fmla="*/ 11678635 w 12719049"/>
              <a:gd name="connsiteY20" fmla="*/ 2462310 h 9831901"/>
              <a:gd name="connsiteX21" fmla="*/ 12415595 w 12719049"/>
              <a:gd name="connsiteY21" fmla="*/ 3381342 h 9831901"/>
              <a:gd name="connsiteX22" fmla="*/ 12536977 w 12719049"/>
              <a:gd name="connsiteY22" fmla="*/ 4794569 h 9831901"/>
              <a:gd name="connsiteX23" fmla="*/ 12597667 w 12719049"/>
              <a:gd name="connsiteY23" fmla="*/ 6450560 h 9831901"/>
              <a:gd name="connsiteX24" fmla="*/ 12597667 w 12719049"/>
              <a:gd name="connsiteY24" fmla="*/ 6762683 h 9831901"/>
              <a:gd name="connsiteX25" fmla="*/ 12719049 w 12719049"/>
              <a:gd name="connsiteY25" fmla="*/ 7005446 h 9831901"/>
              <a:gd name="connsiteX26" fmla="*/ 12719049 w 12719049"/>
              <a:gd name="connsiteY26" fmla="*/ 7560333 h 9831901"/>
              <a:gd name="connsiteX27" fmla="*/ 12536977 w 12719049"/>
              <a:gd name="connsiteY27" fmla="*/ 7863787 h 9831901"/>
              <a:gd name="connsiteX28" fmla="*/ 12294215 w 12719049"/>
              <a:gd name="connsiteY28" fmla="*/ 8054529 h 9831901"/>
              <a:gd name="connsiteX29" fmla="*/ 12415595 w 12719049"/>
              <a:gd name="connsiteY29" fmla="*/ 7924478 h 9831901"/>
              <a:gd name="connsiteX30" fmla="*/ 12476287 w 12719049"/>
              <a:gd name="connsiteY30" fmla="*/ 7681714 h 9831901"/>
              <a:gd name="connsiteX31" fmla="*/ 12354903 w 12719049"/>
              <a:gd name="connsiteY31" fmla="*/ 7248209 h 9831901"/>
              <a:gd name="connsiteX32" fmla="*/ 12415595 w 12719049"/>
              <a:gd name="connsiteY32" fmla="*/ 6762683 h 9831901"/>
              <a:gd name="connsiteX33" fmla="*/ 12476287 w 12719049"/>
              <a:gd name="connsiteY33" fmla="*/ 6762683 h 9831901"/>
              <a:gd name="connsiteX34" fmla="*/ 12415595 w 12719049"/>
              <a:gd name="connsiteY34" fmla="*/ 6025724 h 9831901"/>
              <a:gd name="connsiteX35" fmla="*/ 12233523 w 12719049"/>
              <a:gd name="connsiteY35" fmla="*/ 4239682 h 9831901"/>
              <a:gd name="connsiteX36" fmla="*/ 12233523 w 12719049"/>
              <a:gd name="connsiteY36" fmla="*/ 4361064 h 9831901"/>
              <a:gd name="connsiteX37" fmla="*/ 11921399 w 12719049"/>
              <a:gd name="connsiteY37" fmla="*/ 5349456 h 9831901"/>
              <a:gd name="connsiteX38" fmla="*/ 11860707 w 12719049"/>
              <a:gd name="connsiteY38" fmla="*/ 5904343 h 9831901"/>
              <a:gd name="connsiteX39" fmla="*/ 11982091 w 12719049"/>
              <a:gd name="connsiteY39" fmla="*/ 6944756 h 9831901"/>
              <a:gd name="connsiteX40" fmla="*/ 11800019 w 12719049"/>
              <a:gd name="connsiteY40" fmla="*/ 7438952 h 9831901"/>
              <a:gd name="connsiteX41" fmla="*/ 11678635 w 12719049"/>
              <a:gd name="connsiteY41" fmla="*/ 7621024 h 9831901"/>
              <a:gd name="connsiteX42" fmla="*/ 11739327 w 12719049"/>
              <a:gd name="connsiteY42" fmla="*/ 8297292 h 9831901"/>
              <a:gd name="connsiteX43" fmla="*/ 11860707 w 12719049"/>
              <a:gd name="connsiteY43" fmla="*/ 9155633 h 9831901"/>
              <a:gd name="connsiteX44" fmla="*/ 12042781 w 12719049"/>
              <a:gd name="connsiteY44" fmla="*/ 9467757 h 9831901"/>
              <a:gd name="connsiteX45" fmla="*/ 11982091 w 12719049"/>
              <a:gd name="connsiteY45" fmla="*/ 9710520 h 9831901"/>
              <a:gd name="connsiteX46" fmla="*/ 11557255 w 12719049"/>
              <a:gd name="connsiteY46" fmla="*/ 9831901 h 9831901"/>
              <a:gd name="connsiteX47" fmla="*/ 11427203 w 12719049"/>
              <a:gd name="connsiteY47" fmla="*/ 9831901 h 9831901"/>
              <a:gd name="connsiteX48" fmla="*/ 11123749 w 12719049"/>
              <a:gd name="connsiteY48" fmla="*/ 9831901 h 9831901"/>
              <a:gd name="connsiteX49" fmla="*/ 10880987 w 12719049"/>
              <a:gd name="connsiteY49" fmla="*/ 9831901 h 9831901"/>
              <a:gd name="connsiteX50" fmla="*/ 10820295 w 12719049"/>
              <a:gd name="connsiteY50" fmla="*/ 9831901 h 9831901"/>
              <a:gd name="connsiteX51" fmla="*/ 10568863 w 12719049"/>
              <a:gd name="connsiteY51" fmla="*/ 9831901 h 9831901"/>
              <a:gd name="connsiteX52" fmla="*/ 10386791 w 12719049"/>
              <a:gd name="connsiteY52" fmla="*/ 9831901 h 9831901"/>
              <a:gd name="connsiteX53" fmla="*/ 10326099 w 12719049"/>
              <a:gd name="connsiteY53" fmla="*/ 9589138 h 9831901"/>
              <a:gd name="connsiteX54" fmla="*/ 10568863 w 12719049"/>
              <a:gd name="connsiteY54" fmla="*/ 9337705 h 9831901"/>
              <a:gd name="connsiteX55" fmla="*/ 10690243 w 12719049"/>
              <a:gd name="connsiteY55" fmla="*/ 9034251 h 9831901"/>
              <a:gd name="connsiteX56" fmla="*/ 10629553 w 12719049"/>
              <a:gd name="connsiteY56" fmla="*/ 8236602 h 9831901"/>
              <a:gd name="connsiteX57" fmla="*/ 10326099 w 12719049"/>
              <a:gd name="connsiteY57" fmla="*/ 7317570 h 9831901"/>
              <a:gd name="connsiteX58" fmla="*/ 10144027 w 12719049"/>
              <a:gd name="connsiteY58" fmla="*/ 7499642 h 9831901"/>
              <a:gd name="connsiteX59" fmla="*/ 9953283 w 12719049"/>
              <a:gd name="connsiteY59" fmla="*/ 8236602 h 9831901"/>
              <a:gd name="connsiteX60" fmla="*/ 9953283 w 12719049"/>
              <a:gd name="connsiteY60" fmla="*/ 8661437 h 9831901"/>
              <a:gd name="connsiteX61" fmla="*/ 10144027 w 12719049"/>
              <a:gd name="connsiteY61" fmla="*/ 9277014 h 9831901"/>
              <a:gd name="connsiteX62" fmla="*/ 10083335 w 12719049"/>
              <a:gd name="connsiteY62" fmla="*/ 9398396 h 9831901"/>
              <a:gd name="connsiteX63" fmla="*/ 9034253 w 12719049"/>
              <a:gd name="connsiteY63" fmla="*/ 9467757 h 9831901"/>
              <a:gd name="connsiteX64" fmla="*/ 8670107 w 12719049"/>
              <a:gd name="connsiteY64" fmla="*/ 9398396 h 9831901"/>
              <a:gd name="connsiteX65" fmla="*/ 8600747 w 12719049"/>
              <a:gd name="connsiteY65" fmla="*/ 9398396 h 9831901"/>
              <a:gd name="connsiteX66" fmla="*/ 8479367 w 12719049"/>
              <a:gd name="connsiteY66" fmla="*/ 9155633 h 9831901"/>
              <a:gd name="connsiteX67" fmla="*/ 8600747 w 12719049"/>
              <a:gd name="connsiteY67" fmla="*/ 8973560 h 9831901"/>
              <a:gd name="connsiteX68" fmla="*/ 8730799 w 12719049"/>
              <a:gd name="connsiteY68" fmla="*/ 8540055 h 9831901"/>
              <a:gd name="connsiteX69" fmla="*/ 8791491 w 12719049"/>
              <a:gd name="connsiteY69" fmla="*/ 7560333 h 9831901"/>
              <a:gd name="connsiteX70" fmla="*/ 8912871 w 12719049"/>
              <a:gd name="connsiteY70" fmla="*/ 6511250 h 9831901"/>
              <a:gd name="connsiteX71" fmla="*/ 7621025 w 12719049"/>
              <a:gd name="connsiteY71" fmla="*/ 6641302 h 9831901"/>
              <a:gd name="connsiteX72" fmla="*/ 6519921 w 12719049"/>
              <a:gd name="connsiteY72" fmla="*/ 6389868 h 9831901"/>
              <a:gd name="connsiteX73" fmla="*/ 5167385 w 12719049"/>
              <a:gd name="connsiteY73" fmla="*/ 5843652 h 9831901"/>
              <a:gd name="connsiteX74" fmla="*/ 5037333 w 12719049"/>
              <a:gd name="connsiteY74" fmla="*/ 6329178 h 9831901"/>
              <a:gd name="connsiteX75" fmla="*/ 5037333 w 12719049"/>
              <a:gd name="connsiteY75" fmla="*/ 6762683 h 9831901"/>
              <a:gd name="connsiteX76" fmla="*/ 4915951 w 12719049"/>
              <a:gd name="connsiteY76" fmla="*/ 7560333 h 9831901"/>
              <a:gd name="connsiteX77" fmla="*/ 4976642 w 12719049"/>
              <a:gd name="connsiteY77" fmla="*/ 8791488 h 9831901"/>
              <a:gd name="connsiteX78" fmla="*/ 5106694 w 12719049"/>
              <a:gd name="connsiteY78" fmla="*/ 9216323 h 9831901"/>
              <a:gd name="connsiteX79" fmla="*/ 5167385 w 12719049"/>
              <a:gd name="connsiteY79" fmla="*/ 9710520 h 9831901"/>
              <a:gd name="connsiteX80" fmla="*/ 3996920 w 12719049"/>
              <a:gd name="connsiteY80" fmla="*/ 9831901 h 9831901"/>
              <a:gd name="connsiteX81" fmla="*/ 3563415 w 12719049"/>
              <a:gd name="connsiteY81" fmla="*/ 9771210 h 9831901"/>
              <a:gd name="connsiteX82" fmla="*/ 3502724 w 12719049"/>
              <a:gd name="connsiteY82" fmla="*/ 9398396 h 9831901"/>
              <a:gd name="connsiteX83" fmla="*/ 3442033 w 12719049"/>
              <a:gd name="connsiteY83" fmla="*/ 9398396 h 9831901"/>
              <a:gd name="connsiteX84" fmla="*/ 3017198 w 12719049"/>
              <a:gd name="connsiteY84" fmla="*/ 9337705 h 9831901"/>
              <a:gd name="connsiteX85" fmla="*/ 3017198 w 12719049"/>
              <a:gd name="connsiteY85" fmla="*/ 9034251 h 9831901"/>
              <a:gd name="connsiteX86" fmla="*/ 3199270 w 12719049"/>
              <a:gd name="connsiteY86" fmla="*/ 8540055 h 9831901"/>
              <a:gd name="connsiteX87" fmla="*/ 3320651 w 12719049"/>
              <a:gd name="connsiteY87" fmla="*/ 7560333 h 9831901"/>
              <a:gd name="connsiteX88" fmla="*/ 3442033 w 12719049"/>
              <a:gd name="connsiteY88" fmla="*/ 6389868 h 9831901"/>
              <a:gd name="connsiteX89" fmla="*/ 3502724 w 12719049"/>
              <a:gd name="connsiteY89" fmla="*/ 5652910 h 9831901"/>
              <a:gd name="connsiteX90" fmla="*/ 3442033 w 12719049"/>
              <a:gd name="connsiteY90" fmla="*/ 5167384 h 9831901"/>
              <a:gd name="connsiteX91" fmla="*/ 3259961 w 12719049"/>
              <a:gd name="connsiteY91" fmla="*/ 4300373 h 9831901"/>
              <a:gd name="connsiteX92" fmla="*/ 3077889 w 12719049"/>
              <a:gd name="connsiteY92" fmla="*/ 3624105 h 9831901"/>
              <a:gd name="connsiteX93" fmla="*/ 2887146 w 12719049"/>
              <a:gd name="connsiteY93" fmla="*/ 3684795 h 9831901"/>
              <a:gd name="connsiteX94" fmla="*/ 2462311 w 12719049"/>
              <a:gd name="connsiteY94" fmla="*/ 4057610 h 9831901"/>
              <a:gd name="connsiteX95" fmla="*/ 2280239 w 12719049"/>
              <a:gd name="connsiteY95" fmla="*/ 4057610 h 9831901"/>
              <a:gd name="connsiteX96" fmla="*/ 2150187 w 12719049"/>
              <a:gd name="connsiteY96" fmla="*/ 4057610 h 9831901"/>
              <a:gd name="connsiteX97" fmla="*/ 1968115 w 12719049"/>
              <a:gd name="connsiteY97" fmla="*/ 4178992 h 9831901"/>
              <a:gd name="connsiteX98" fmla="*/ 1846733 w 12719049"/>
              <a:gd name="connsiteY98" fmla="*/ 4239682 h 9831901"/>
              <a:gd name="connsiteX99" fmla="*/ 1786042 w 12719049"/>
              <a:gd name="connsiteY99" fmla="*/ 4491116 h 9831901"/>
              <a:gd name="connsiteX100" fmla="*/ 1725352 w 12719049"/>
              <a:gd name="connsiteY100" fmla="*/ 5037332 h 9831901"/>
              <a:gd name="connsiteX101" fmla="*/ 1725352 w 12719049"/>
              <a:gd name="connsiteY101" fmla="*/ 5228075 h 9831901"/>
              <a:gd name="connsiteX102" fmla="*/ 1968115 w 12719049"/>
              <a:gd name="connsiteY102" fmla="*/ 5228075 h 9831901"/>
              <a:gd name="connsiteX103" fmla="*/ 2280239 w 12719049"/>
              <a:gd name="connsiteY103" fmla="*/ 5167384 h 9831901"/>
              <a:gd name="connsiteX104" fmla="*/ 2583692 w 12719049"/>
              <a:gd name="connsiteY104" fmla="*/ 5531528 h 9831901"/>
              <a:gd name="connsiteX105" fmla="*/ 2583692 w 12719049"/>
              <a:gd name="connsiteY105" fmla="*/ 6025724 h 9831901"/>
              <a:gd name="connsiteX106" fmla="*/ 2401620 w 12719049"/>
              <a:gd name="connsiteY106" fmla="*/ 6450560 h 9831901"/>
              <a:gd name="connsiteX107" fmla="*/ 1725352 w 12719049"/>
              <a:gd name="connsiteY107" fmla="*/ 6580611 h 9831901"/>
              <a:gd name="connsiteX108" fmla="*/ 1231155 w 12719049"/>
              <a:gd name="connsiteY108" fmla="*/ 5965034 h 9831901"/>
              <a:gd name="connsiteX109" fmla="*/ 1049083 w 12719049"/>
              <a:gd name="connsiteY109" fmla="*/ 5228075 h 9831901"/>
              <a:gd name="connsiteX110" fmla="*/ 1109774 w 12719049"/>
              <a:gd name="connsiteY110" fmla="*/ 4430425 h 9831901"/>
              <a:gd name="connsiteX111" fmla="*/ 676268 w 12719049"/>
              <a:gd name="connsiteY111" fmla="*/ 4491116 h 9831901"/>
              <a:gd name="connsiteX112" fmla="*/ 190742 w 12719049"/>
              <a:gd name="connsiteY112" fmla="*/ 4491116 h 9831901"/>
              <a:gd name="connsiteX113" fmla="*/ 0 w 12719049"/>
              <a:gd name="connsiteY113" fmla="*/ 4361064 h 9831901"/>
              <a:gd name="connsiteX114" fmla="*/ 0 w 12719049"/>
              <a:gd name="connsiteY114" fmla="*/ 4239682 h 9831901"/>
              <a:gd name="connsiteX115" fmla="*/ 251433 w 12719049"/>
              <a:gd name="connsiteY115" fmla="*/ 4300373 h 9831901"/>
              <a:gd name="connsiteX116" fmla="*/ 806320 w 12719049"/>
              <a:gd name="connsiteY116" fmla="*/ 4239682 h 9831901"/>
              <a:gd name="connsiteX117" fmla="*/ 1170465 w 12719049"/>
              <a:gd name="connsiteY117" fmla="*/ 4118301 h 9831901"/>
              <a:gd name="connsiteX118" fmla="*/ 1231155 w 12719049"/>
              <a:gd name="connsiteY118" fmla="*/ 3754156 h 9831901"/>
              <a:gd name="connsiteX119" fmla="*/ 1352537 w 12719049"/>
              <a:gd name="connsiteY119" fmla="*/ 3138579 h 9831901"/>
              <a:gd name="connsiteX120" fmla="*/ 1603970 w 12719049"/>
              <a:gd name="connsiteY120" fmla="*/ 2462310 h 9831901"/>
              <a:gd name="connsiteX121" fmla="*/ 1664661 w 12719049"/>
              <a:gd name="connsiteY121" fmla="*/ 1846733 h 9831901"/>
              <a:gd name="connsiteX122" fmla="*/ 1786042 w 12719049"/>
              <a:gd name="connsiteY122" fmla="*/ 1473918 h 9831901"/>
              <a:gd name="connsiteX123" fmla="*/ 1907424 w 12719049"/>
              <a:gd name="connsiteY123" fmla="*/ 1291846 h 9831901"/>
              <a:gd name="connsiteX124" fmla="*/ 1968115 w 12719049"/>
              <a:gd name="connsiteY124" fmla="*/ 1109774 h 9831901"/>
              <a:gd name="connsiteX125" fmla="*/ 2150187 w 12719049"/>
              <a:gd name="connsiteY125" fmla="*/ 927702 h 9831901"/>
              <a:gd name="connsiteX126" fmla="*/ 2401620 w 12719049"/>
              <a:gd name="connsiteY126" fmla="*/ 736959 h 9831901"/>
              <a:gd name="connsiteX127" fmla="*/ 3754157 w 12719049"/>
              <a:gd name="connsiteY127" fmla="*/ 372815 h 9831901"/>
              <a:gd name="connsiteX128" fmla="*/ 4118301 w 12719049"/>
              <a:gd name="connsiteY128" fmla="*/ 312124 h 9831901"/>
              <a:gd name="connsiteX129" fmla="*/ 4239683 w 12719049"/>
              <a:gd name="connsiteY129" fmla="*/ 190743 h 983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12719049" h="9831901">
                <a:moveTo>
                  <a:pt x="1725352" y="5470838"/>
                </a:moveTo>
                <a:lnTo>
                  <a:pt x="1725352" y="5652910"/>
                </a:lnTo>
                <a:lnTo>
                  <a:pt x="1907424" y="5965034"/>
                </a:lnTo>
                <a:lnTo>
                  <a:pt x="2150187" y="5904343"/>
                </a:lnTo>
                <a:lnTo>
                  <a:pt x="2219548" y="5531528"/>
                </a:lnTo>
                <a:lnTo>
                  <a:pt x="2089496" y="5470838"/>
                </a:lnTo>
                <a:lnTo>
                  <a:pt x="2028805" y="5652910"/>
                </a:lnTo>
                <a:lnTo>
                  <a:pt x="2028805" y="5774291"/>
                </a:lnTo>
                <a:lnTo>
                  <a:pt x="1968115" y="5774291"/>
                </a:lnTo>
                <a:close/>
                <a:moveTo>
                  <a:pt x="4430425" y="0"/>
                </a:moveTo>
                <a:lnTo>
                  <a:pt x="4794570" y="190743"/>
                </a:lnTo>
                <a:lnTo>
                  <a:pt x="5228075" y="736959"/>
                </a:lnTo>
                <a:lnTo>
                  <a:pt x="5228075" y="927702"/>
                </a:lnTo>
                <a:lnTo>
                  <a:pt x="5288766" y="988392"/>
                </a:lnTo>
                <a:lnTo>
                  <a:pt x="6389870" y="1413228"/>
                </a:lnTo>
                <a:lnTo>
                  <a:pt x="6944757" y="1413228"/>
                </a:lnTo>
                <a:lnTo>
                  <a:pt x="8600747" y="1231155"/>
                </a:lnTo>
                <a:lnTo>
                  <a:pt x="9710521" y="1170465"/>
                </a:lnTo>
                <a:lnTo>
                  <a:pt x="10144027" y="1413228"/>
                </a:lnTo>
                <a:lnTo>
                  <a:pt x="10820295" y="1786042"/>
                </a:lnTo>
                <a:lnTo>
                  <a:pt x="11678635" y="2462310"/>
                </a:lnTo>
                <a:lnTo>
                  <a:pt x="12415595" y="3381342"/>
                </a:lnTo>
                <a:lnTo>
                  <a:pt x="12536977" y="4794569"/>
                </a:lnTo>
                <a:lnTo>
                  <a:pt x="12597667" y="6450560"/>
                </a:lnTo>
                <a:lnTo>
                  <a:pt x="12597667" y="6762683"/>
                </a:lnTo>
                <a:lnTo>
                  <a:pt x="12719049" y="7005446"/>
                </a:lnTo>
                <a:lnTo>
                  <a:pt x="12719049" y="7560333"/>
                </a:lnTo>
                <a:lnTo>
                  <a:pt x="12536977" y="7863787"/>
                </a:lnTo>
                <a:lnTo>
                  <a:pt x="12294215" y="8054529"/>
                </a:lnTo>
                <a:lnTo>
                  <a:pt x="12415595" y="7924478"/>
                </a:lnTo>
                <a:lnTo>
                  <a:pt x="12476287" y="7681714"/>
                </a:lnTo>
                <a:lnTo>
                  <a:pt x="12354903" y="7248209"/>
                </a:lnTo>
                <a:lnTo>
                  <a:pt x="12415595" y="6762683"/>
                </a:lnTo>
                <a:lnTo>
                  <a:pt x="12476287" y="6762683"/>
                </a:lnTo>
                <a:lnTo>
                  <a:pt x="12415595" y="6025724"/>
                </a:lnTo>
                <a:lnTo>
                  <a:pt x="12233523" y="4239682"/>
                </a:lnTo>
                <a:lnTo>
                  <a:pt x="12233523" y="4361064"/>
                </a:lnTo>
                <a:lnTo>
                  <a:pt x="11921399" y="5349456"/>
                </a:lnTo>
                <a:lnTo>
                  <a:pt x="11860707" y="5904343"/>
                </a:lnTo>
                <a:lnTo>
                  <a:pt x="11982091" y="6944756"/>
                </a:lnTo>
                <a:lnTo>
                  <a:pt x="11800019" y="7438952"/>
                </a:lnTo>
                <a:lnTo>
                  <a:pt x="11678635" y="7621024"/>
                </a:lnTo>
                <a:lnTo>
                  <a:pt x="11739327" y="8297292"/>
                </a:lnTo>
                <a:lnTo>
                  <a:pt x="11860707" y="9155633"/>
                </a:lnTo>
                <a:lnTo>
                  <a:pt x="12042781" y="9467757"/>
                </a:lnTo>
                <a:lnTo>
                  <a:pt x="11982091" y="9710520"/>
                </a:lnTo>
                <a:lnTo>
                  <a:pt x="11557255" y="9831901"/>
                </a:lnTo>
                <a:lnTo>
                  <a:pt x="11427203" y="9831901"/>
                </a:lnTo>
                <a:lnTo>
                  <a:pt x="11123749" y="9831901"/>
                </a:lnTo>
                <a:lnTo>
                  <a:pt x="10880987" y="9831901"/>
                </a:lnTo>
                <a:lnTo>
                  <a:pt x="10820295" y="9831901"/>
                </a:lnTo>
                <a:lnTo>
                  <a:pt x="10568863" y="9831901"/>
                </a:lnTo>
                <a:lnTo>
                  <a:pt x="10386791" y="9831901"/>
                </a:lnTo>
                <a:lnTo>
                  <a:pt x="10326099" y="9589138"/>
                </a:lnTo>
                <a:lnTo>
                  <a:pt x="10568863" y="9337705"/>
                </a:lnTo>
                <a:lnTo>
                  <a:pt x="10690243" y="9034251"/>
                </a:lnTo>
                <a:lnTo>
                  <a:pt x="10629553" y="8236602"/>
                </a:lnTo>
                <a:lnTo>
                  <a:pt x="10326099" y="7317570"/>
                </a:lnTo>
                <a:lnTo>
                  <a:pt x="10144027" y="7499642"/>
                </a:lnTo>
                <a:lnTo>
                  <a:pt x="9953283" y="8236602"/>
                </a:lnTo>
                <a:lnTo>
                  <a:pt x="9953283" y="8661437"/>
                </a:lnTo>
                <a:lnTo>
                  <a:pt x="10144027" y="9277014"/>
                </a:lnTo>
                <a:lnTo>
                  <a:pt x="10083335" y="9398396"/>
                </a:lnTo>
                <a:lnTo>
                  <a:pt x="9034253" y="9467757"/>
                </a:lnTo>
                <a:lnTo>
                  <a:pt x="8670107" y="9398396"/>
                </a:lnTo>
                <a:lnTo>
                  <a:pt x="8600747" y="9398396"/>
                </a:lnTo>
                <a:lnTo>
                  <a:pt x="8479367" y="9155633"/>
                </a:lnTo>
                <a:lnTo>
                  <a:pt x="8600747" y="8973560"/>
                </a:lnTo>
                <a:lnTo>
                  <a:pt x="8730799" y="8540055"/>
                </a:lnTo>
                <a:lnTo>
                  <a:pt x="8791491" y="7560333"/>
                </a:lnTo>
                <a:lnTo>
                  <a:pt x="8912871" y="6511250"/>
                </a:lnTo>
                <a:lnTo>
                  <a:pt x="7621025" y="6641302"/>
                </a:lnTo>
                <a:lnTo>
                  <a:pt x="6519921" y="6389868"/>
                </a:lnTo>
                <a:lnTo>
                  <a:pt x="5167385" y="5843652"/>
                </a:lnTo>
                <a:lnTo>
                  <a:pt x="5037333" y="6329178"/>
                </a:lnTo>
                <a:lnTo>
                  <a:pt x="5037333" y="6762683"/>
                </a:lnTo>
                <a:lnTo>
                  <a:pt x="4915951" y="7560333"/>
                </a:lnTo>
                <a:lnTo>
                  <a:pt x="4976642" y="8791488"/>
                </a:lnTo>
                <a:lnTo>
                  <a:pt x="5106694" y="9216323"/>
                </a:lnTo>
                <a:lnTo>
                  <a:pt x="5167385" y="9710520"/>
                </a:lnTo>
                <a:lnTo>
                  <a:pt x="3996920" y="9831901"/>
                </a:lnTo>
                <a:lnTo>
                  <a:pt x="3563415" y="9771210"/>
                </a:lnTo>
                <a:lnTo>
                  <a:pt x="3502724" y="9398396"/>
                </a:lnTo>
                <a:lnTo>
                  <a:pt x="3442033" y="9398396"/>
                </a:lnTo>
                <a:lnTo>
                  <a:pt x="3017198" y="9337705"/>
                </a:lnTo>
                <a:lnTo>
                  <a:pt x="3017198" y="9034251"/>
                </a:lnTo>
                <a:lnTo>
                  <a:pt x="3199270" y="8540055"/>
                </a:lnTo>
                <a:lnTo>
                  <a:pt x="3320651" y="7560333"/>
                </a:lnTo>
                <a:lnTo>
                  <a:pt x="3442033" y="6389868"/>
                </a:lnTo>
                <a:lnTo>
                  <a:pt x="3502724" y="5652910"/>
                </a:lnTo>
                <a:lnTo>
                  <a:pt x="3442033" y="5167384"/>
                </a:lnTo>
                <a:lnTo>
                  <a:pt x="3259961" y="4300373"/>
                </a:lnTo>
                <a:lnTo>
                  <a:pt x="3077889" y="3624105"/>
                </a:lnTo>
                <a:lnTo>
                  <a:pt x="2887146" y="3684795"/>
                </a:lnTo>
                <a:lnTo>
                  <a:pt x="2462311" y="4057610"/>
                </a:lnTo>
                <a:lnTo>
                  <a:pt x="2280239" y="4057610"/>
                </a:lnTo>
                <a:lnTo>
                  <a:pt x="2150187" y="4057610"/>
                </a:lnTo>
                <a:lnTo>
                  <a:pt x="1968115" y="4178992"/>
                </a:lnTo>
                <a:lnTo>
                  <a:pt x="1846733" y="4239682"/>
                </a:lnTo>
                <a:lnTo>
                  <a:pt x="1786042" y="4491116"/>
                </a:lnTo>
                <a:lnTo>
                  <a:pt x="1725352" y="5037332"/>
                </a:lnTo>
                <a:lnTo>
                  <a:pt x="1725352" y="5228075"/>
                </a:lnTo>
                <a:lnTo>
                  <a:pt x="1968115" y="5228075"/>
                </a:lnTo>
                <a:lnTo>
                  <a:pt x="2280239" y="5167384"/>
                </a:lnTo>
                <a:lnTo>
                  <a:pt x="2583692" y="5531528"/>
                </a:lnTo>
                <a:lnTo>
                  <a:pt x="2583692" y="6025724"/>
                </a:lnTo>
                <a:lnTo>
                  <a:pt x="2401620" y="6450560"/>
                </a:lnTo>
                <a:lnTo>
                  <a:pt x="1725352" y="6580611"/>
                </a:lnTo>
                <a:lnTo>
                  <a:pt x="1231155" y="5965034"/>
                </a:lnTo>
                <a:lnTo>
                  <a:pt x="1049083" y="5228075"/>
                </a:lnTo>
                <a:lnTo>
                  <a:pt x="1109774" y="4430425"/>
                </a:lnTo>
                <a:lnTo>
                  <a:pt x="676268" y="4491116"/>
                </a:lnTo>
                <a:lnTo>
                  <a:pt x="190742" y="4491116"/>
                </a:lnTo>
                <a:lnTo>
                  <a:pt x="0" y="4361064"/>
                </a:lnTo>
                <a:lnTo>
                  <a:pt x="0" y="4239682"/>
                </a:lnTo>
                <a:lnTo>
                  <a:pt x="251433" y="4300373"/>
                </a:lnTo>
                <a:lnTo>
                  <a:pt x="806320" y="4239682"/>
                </a:lnTo>
                <a:lnTo>
                  <a:pt x="1170465" y="4118301"/>
                </a:lnTo>
                <a:lnTo>
                  <a:pt x="1231155" y="3754156"/>
                </a:lnTo>
                <a:lnTo>
                  <a:pt x="1352537" y="3138579"/>
                </a:lnTo>
                <a:lnTo>
                  <a:pt x="1603970" y="2462310"/>
                </a:lnTo>
                <a:lnTo>
                  <a:pt x="1664661" y="1846733"/>
                </a:lnTo>
                <a:lnTo>
                  <a:pt x="1786042" y="1473918"/>
                </a:lnTo>
                <a:lnTo>
                  <a:pt x="1907424" y="1291846"/>
                </a:lnTo>
                <a:lnTo>
                  <a:pt x="1968115" y="1109774"/>
                </a:lnTo>
                <a:lnTo>
                  <a:pt x="2150187" y="927702"/>
                </a:lnTo>
                <a:lnTo>
                  <a:pt x="2401620" y="736959"/>
                </a:lnTo>
                <a:lnTo>
                  <a:pt x="3754157" y="372815"/>
                </a:lnTo>
                <a:lnTo>
                  <a:pt x="4118301" y="312124"/>
                </a:lnTo>
                <a:lnTo>
                  <a:pt x="4239683" y="190743"/>
                </a:lnTo>
                <a:close/>
              </a:path>
            </a:pathLst>
          </a:custGeom>
        </p:spPr>
        <p:txBody>
          <a:bodyPr wrap="square">
            <a:noAutofit/>
          </a:bodyPr>
          <a:lstStyle/>
          <a:p>
            <a:endParaRPr lang="en-US"/>
          </a:p>
        </p:txBody>
      </p:sp>
    </p:spTree>
    <p:extLst>
      <p:ext uri="{BB962C8B-B14F-4D97-AF65-F5344CB8AC3E}">
        <p14:creationId xmlns:p14="http://schemas.microsoft.com/office/powerpoint/2010/main" val="866878833"/>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333789"/>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61237"/>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6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50546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650160"/>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945875"/>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0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6155"/>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2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95997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3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156404"/>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2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004339"/>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454385"/>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0707"/>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170769"/>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1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50859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64883"/>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5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9719184"/>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13831"/>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9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104437" y="3886200"/>
            <a:ext cx="11921347" cy="8215289"/>
          </a:xfrm>
          <a:custGeom>
            <a:avLst/>
            <a:gdLst>
              <a:gd name="connsiteX0" fmla="*/ 9962983 w 11921347"/>
              <a:gd name="connsiteY0" fmla="*/ 1513 h 8215289"/>
              <a:gd name="connsiteX1" fmla="*/ 11921347 w 11921347"/>
              <a:gd name="connsiteY1" fmla="*/ 3082166 h 8215289"/>
              <a:gd name="connsiteX2" fmla="*/ 6893649 w 11921347"/>
              <a:gd name="connsiteY2" fmla="*/ 8215289 h 8215289"/>
              <a:gd name="connsiteX3" fmla="*/ 0 w 11921347"/>
              <a:gd name="connsiteY3" fmla="*/ 3082166 h 8215289"/>
              <a:gd name="connsiteX4" fmla="*/ 7308303 w 11921347"/>
              <a:gd name="connsiteY4" fmla="*/ 800778 h 8215289"/>
              <a:gd name="connsiteX5" fmla="*/ 9962983 w 11921347"/>
              <a:gd name="connsiteY5" fmla="*/ 1513 h 821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1347" h="8215289">
                <a:moveTo>
                  <a:pt x="9962983" y="1513"/>
                </a:moveTo>
                <a:cubicBezTo>
                  <a:pt x="11431373" y="52198"/>
                  <a:pt x="11921347" y="1371125"/>
                  <a:pt x="11921347" y="3082166"/>
                </a:cubicBezTo>
                <a:cubicBezTo>
                  <a:pt x="11921347" y="5519103"/>
                  <a:pt x="9329751" y="8215289"/>
                  <a:pt x="6893649" y="8215289"/>
                </a:cubicBezTo>
                <a:cubicBezTo>
                  <a:pt x="4405715" y="8215289"/>
                  <a:pt x="0" y="5519103"/>
                  <a:pt x="0" y="3082166"/>
                </a:cubicBezTo>
                <a:cubicBezTo>
                  <a:pt x="0" y="593379"/>
                  <a:pt x="5131363" y="1941472"/>
                  <a:pt x="7308303" y="800778"/>
                </a:cubicBezTo>
                <a:cubicBezTo>
                  <a:pt x="8425929" y="217469"/>
                  <a:pt x="9295531" y="-21526"/>
                  <a:pt x="9962983" y="1513"/>
                </a:cubicBezTo>
                <a:close/>
              </a:path>
            </a:pathLst>
          </a:custGeom>
        </p:spPr>
        <p:txBody>
          <a:bodyPr wrap="square">
            <a:noAutofit/>
          </a:bodyPr>
          <a:lstStyle/>
          <a:p>
            <a:endParaRPr lang="en-US"/>
          </a:p>
        </p:txBody>
      </p:sp>
    </p:spTree>
    <p:extLst>
      <p:ext uri="{BB962C8B-B14F-4D97-AF65-F5344CB8AC3E}">
        <p14:creationId xmlns:p14="http://schemas.microsoft.com/office/powerpoint/2010/main" val="491663705"/>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60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22437" y="3657600"/>
            <a:ext cx="12934603" cy="7754098"/>
          </a:xfrm>
          <a:custGeom>
            <a:avLst/>
            <a:gdLst>
              <a:gd name="connsiteX0" fmla="*/ 5880731 w 12934603"/>
              <a:gd name="connsiteY0" fmla="*/ 64 h 7754098"/>
              <a:gd name="connsiteX1" fmla="*/ 7440770 w 12934603"/>
              <a:gd name="connsiteY1" fmla="*/ 122745 h 7754098"/>
              <a:gd name="connsiteX2" fmla="*/ 12925940 w 12934603"/>
              <a:gd name="connsiteY2" fmla="*/ 3490630 h 7754098"/>
              <a:gd name="connsiteX3" fmla="*/ 5826990 w 12934603"/>
              <a:gd name="connsiteY3" fmla="*/ 7750444 h 7754098"/>
              <a:gd name="connsiteX4" fmla="*/ 36580 w 12934603"/>
              <a:gd name="connsiteY4" fmla="*/ 3611668 h 7754098"/>
              <a:gd name="connsiteX5" fmla="*/ 5880731 w 12934603"/>
              <a:gd name="connsiteY5" fmla="*/ 64 h 775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34603" h="7754098">
                <a:moveTo>
                  <a:pt x="5880731" y="64"/>
                </a:moveTo>
                <a:cubicBezTo>
                  <a:pt x="6442094" y="-1927"/>
                  <a:pt x="6974699" y="42861"/>
                  <a:pt x="7440770" y="122745"/>
                </a:cubicBezTo>
                <a:cubicBezTo>
                  <a:pt x="9993482" y="514941"/>
                  <a:pt x="12718123" y="1913593"/>
                  <a:pt x="12925940" y="3490630"/>
                </a:cubicBezTo>
                <a:cubicBezTo>
                  <a:pt x="13153067" y="5688677"/>
                  <a:pt x="8865259" y="7855244"/>
                  <a:pt x="5826990" y="7750444"/>
                </a:cubicBezTo>
                <a:cubicBezTo>
                  <a:pt x="388630" y="7638893"/>
                  <a:pt x="-176212" y="4938670"/>
                  <a:pt x="36580" y="3611668"/>
                </a:cubicBezTo>
                <a:cubicBezTo>
                  <a:pt x="475547" y="895708"/>
                  <a:pt x="3448155" y="8690"/>
                  <a:pt x="5880731" y="64"/>
                </a:cubicBezTo>
                <a:close/>
              </a:path>
            </a:pathLst>
          </a:custGeom>
        </p:spPr>
        <p:txBody>
          <a:bodyPr wrap="square">
            <a:noAutofit/>
          </a:bodyPr>
          <a:lstStyle/>
          <a:p>
            <a:endParaRPr lang="en-US"/>
          </a:p>
        </p:txBody>
      </p:sp>
    </p:spTree>
    <p:extLst>
      <p:ext uri="{BB962C8B-B14F-4D97-AF65-F5344CB8AC3E}">
        <p14:creationId xmlns:p14="http://schemas.microsoft.com/office/powerpoint/2010/main" val="1111782267"/>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61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4479267" y="2773569"/>
            <a:ext cx="7950048" cy="9860481"/>
          </a:xfrm>
          <a:custGeom>
            <a:avLst/>
            <a:gdLst>
              <a:gd name="connsiteX0" fmla="*/ 3982851 w 7950048"/>
              <a:gd name="connsiteY0" fmla="*/ 31 h 9860481"/>
              <a:gd name="connsiteX1" fmla="*/ 7897743 w 7950048"/>
              <a:gd name="connsiteY1" fmla="*/ 3429988 h 9860481"/>
              <a:gd name="connsiteX2" fmla="*/ 5638917 w 7950048"/>
              <a:gd name="connsiteY2" fmla="*/ 9852666 h 9860481"/>
              <a:gd name="connsiteX3" fmla="*/ 16954 w 7950048"/>
              <a:gd name="connsiteY3" fmla="*/ 4232823 h 9860481"/>
              <a:gd name="connsiteX4" fmla="*/ 3580877 w 7950048"/>
              <a:gd name="connsiteY4" fmla="*/ 17941 h 9860481"/>
              <a:gd name="connsiteX5" fmla="*/ 3982851 w 7950048"/>
              <a:gd name="connsiteY5" fmla="*/ 31 h 986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0048" h="9860481">
                <a:moveTo>
                  <a:pt x="3982851" y="31"/>
                </a:moveTo>
                <a:cubicBezTo>
                  <a:pt x="5977153" y="7749"/>
                  <a:pt x="7709507" y="1454263"/>
                  <a:pt x="7897743" y="3429988"/>
                </a:cubicBezTo>
                <a:cubicBezTo>
                  <a:pt x="8098527" y="5537430"/>
                  <a:pt x="7797351" y="9601780"/>
                  <a:pt x="5638917" y="9852666"/>
                </a:cubicBezTo>
                <a:cubicBezTo>
                  <a:pt x="3480485" y="10053375"/>
                  <a:pt x="267935" y="6340264"/>
                  <a:pt x="16954" y="4232823"/>
                </a:cubicBezTo>
                <a:cubicBezTo>
                  <a:pt x="-183830" y="2125382"/>
                  <a:pt x="1422445" y="218650"/>
                  <a:pt x="3580877" y="17941"/>
                </a:cubicBezTo>
                <a:cubicBezTo>
                  <a:pt x="3715779" y="5397"/>
                  <a:pt x="3849897" y="-483"/>
                  <a:pt x="3982851" y="31"/>
                </a:cubicBezTo>
                <a:close/>
              </a:path>
            </a:pathLst>
          </a:custGeom>
        </p:spPr>
        <p:txBody>
          <a:bodyPr wrap="square">
            <a:noAutofit/>
          </a:bodyPr>
          <a:lstStyle/>
          <a:p>
            <a:endParaRPr lang="en-US"/>
          </a:p>
        </p:txBody>
      </p:sp>
    </p:spTree>
    <p:extLst>
      <p:ext uri="{BB962C8B-B14F-4D97-AF65-F5344CB8AC3E}">
        <p14:creationId xmlns:p14="http://schemas.microsoft.com/office/powerpoint/2010/main" val="639896623"/>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1200"/>
            <a:ext cx="24349075" cy="7920037"/>
          </a:xfrm>
          <a:prstGeom prst="rect">
            <a:avLst/>
          </a:prstGeom>
        </p:spPr>
        <p:txBody>
          <a:bodyPr/>
          <a:lstStyle/>
          <a:p>
            <a:endParaRPr lang="th-TH"/>
          </a:p>
        </p:txBody>
      </p:sp>
    </p:spTree>
    <p:extLst>
      <p:ext uri="{BB962C8B-B14F-4D97-AF65-F5344CB8AC3E}">
        <p14:creationId xmlns:p14="http://schemas.microsoft.com/office/powerpoint/2010/main" val="513461229"/>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1153582157"/>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066800"/>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772947583"/>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11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74837" y="2057400"/>
            <a:ext cx="10061578" cy="94875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9197226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32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627437" y="282991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3914437" y="2819400"/>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134838770"/>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51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956436625"/>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49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13901837" y="4151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4529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201514131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4320">
          <p15:clr>
            <a:srgbClr val="FBAE40"/>
          </p15:clr>
        </p15:guide>
        <p15:guide id="2" pos="766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48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4265729"/>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50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3094037" y="1978806"/>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3080657" y="7580930"/>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096275249"/>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3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94DB4094-3578-48A9-84CC-842E3D9B004C}"/>
              </a:ext>
            </a:extLst>
          </p:cNvPr>
          <p:cNvSpPr>
            <a:spLocks noGrp="1"/>
          </p:cNvSpPr>
          <p:nvPr>
            <p:ph type="pic" sz="quarter" idx="10"/>
          </p:nvPr>
        </p:nvSpPr>
        <p:spPr>
          <a:xfrm>
            <a:off x="3864990" y="1219200"/>
            <a:ext cx="5359364" cy="505358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737270DC-7642-4E99-A410-F9E5DB38824D}"/>
              </a:ext>
            </a:extLst>
          </p:cNvPr>
          <p:cNvSpPr>
            <a:spLocks noGrp="1"/>
          </p:cNvSpPr>
          <p:nvPr>
            <p:ph type="pic" sz="quarter" idx="11"/>
          </p:nvPr>
        </p:nvSpPr>
        <p:spPr>
          <a:xfrm>
            <a:off x="6754818" y="1494530"/>
            <a:ext cx="10588619" cy="9984484"/>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07590" y="5715000"/>
            <a:ext cx="7475637" cy="70491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0660336"/>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3353353"/>
            <a:ext cx="15635506" cy="7543247"/>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4521580"/>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93838" y="20574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502867" y="65532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200455253"/>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10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21"/>
          </p:nvPr>
        </p:nvSpPr>
        <p:spPr>
          <a:xfrm>
            <a:off x="1493837" y="2057400"/>
            <a:ext cx="8005541" cy="9364815"/>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7" name="Picture Placeholder 13"/>
          <p:cNvSpPr>
            <a:spLocks noGrp="1"/>
          </p:cNvSpPr>
          <p:nvPr>
            <p:ph type="pic" sz="quarter" idx="16"/>
          </p:nvPr>
        </p:nvSpPr>
        <p:spPr>
          <a:xfrm>
            <a:off x="9781391" y="689714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8" name="Picture Placeholder 13"/>
          <p:cNvSpPr>
            <a:spLocks noGrp="1"/>
          </p:cNvSpPr>
          <p:nvPr>
            <p:ph type="pic" sz="quarter" idx="22"/>
          </p:nvPr>
        </p:nvSpPr>
        <p:spPr>
          <a:xfrm>
            <a:off x="15115391" y="305802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8057490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9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226825" y="1537011"/>
            <a:ext cx="5610412" cy="8459747"/>
          </a:xfrm>
          <a:prstGeom prst="rect">
            <a:avLst/>
          </a:prstGeom>
        </p:spPr>
        <p:txBody>
          <a:bodyPr/>
          <a:lstStyle>
            <a:lvl1pPr>
              <a:defRPr sz="1600"/>
            </a:lvl1pPr>
          </a:lstStyle>
          <a:p>
            <a:pPr lvl="0"/>
            <a:endParaRPr lang="en-US" noProof="0"/>
          </a:p>
        </p:txBody>
      </p:sp>
      <p:sp>
        <p:nvSpPr>
          <p:cNvPr id="233" name="Picture Placeholder 4">
            <a:extLst>
              <a:ext uri="{FF2B5EF4-FFF2-40B4-BE49-F238E27FC236}">
                <a16:creationId xmlns="" xmlns:a16="http://schemas.microsoft.com/office/drawing/2014/main" id="{01277A44-0C1C-41ED-BE07-A0EE340BF14C}"/>
              </a:ext>
            </a:extLst>
          </p:cNvPr>
          <p:cNvSpPr>
            <a:spLocks noGrp="1"/>
          </p:cNvSpPr>
          <p:nvPr>
            <p:ph type="pic" sz="quarter" idx="11"/>
          </p:nvPr>
        </p:nvSpPr>
        <p:spPr>
          <a:xfrm>
            <a:off x="14668118" y="5798479"/>
            <a:ext cx="4351719" cy="4122079"/>
          </a:xfrm>
          <a:prstGeom prst="rect">
            <a:avLst/>
          </a:prstGeom>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989637" y="5798479"/>
            <a:ext cx="8442249" cy="4122079"/>
          </a:xfrm>
          <a:prstGeom prst="rect">
            <a:avLst/>
          </a:prstGeom>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989637" y="1524000"/>
            <a:ext cx="4351719" cy="4122079"/>
          </a:xfrm>
          <a:prstGeom prst="rect">
            <a:avLst/>
          </a:prstGeom>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577588" y="1531279"/>
            <a:ext cx="8442249" cy="4122079"/>
          </a:xfrm>
          <a:prstGeom prst="rect">
            <a:avLst/>
          </a:prstGeom>
        </p:spPr>
        <p:txBody>
          <a:bodyPr/>
          <a:lstStyle>
            <a:lvl1pPr>
              <a:defRPr sz="1600"/>
            </a:lvl1pPr>
          </a:lstStyle>
          <a:p>
            <a:pPr lvl="0"/>
            <a:endParaRPr lang="en-US" noProof="0"/>
          </a:p>
        </p:txBody>
      </p:sp>
    </p:spTree>
    <p:extLst>
      <p:ext uri="{BB962C8B-B14F-4D97-AF65-F5344CB8AC3E}">
        <p14:creationId xmlns:p14="http://schemas.microsoft.com/office/powerpoint/2010/main" val="90229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009437" y="-1"/>
            <a:ext cx="12368213" cy="139414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21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722437" y="2694030"/>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6968103" y="1676400"/>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6891063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25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8594161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7_เค้าโครงแบบกำหนดเอง">
    <p:spTree>
      <p:nvGrpSpPr>
        <p:cNvPr id="1" name=""/>
        <p:cNvGrpSpPr/>
        <p:nvPr/>
      </p:nvGrpSpPr>
      <p:grpSpPr>
        <a:xfrm>
          <a:off x="0" y="0"/>
          <a:ext cx="0" cy="0"/>
          <a:chOff x="0" y="0"/>
          <a:chExt cx="0" cy="0"/>
        </a:xfrm>
      </p:grpSpPr>
      <p:sp>
        <p:nvSpPr>
          <p:cNvPr id="11" name="Picture Placeholder 13"/>
          <p:cNvSpPr>
            <a:spLocks noGrp="1"/>
          </p:cNvSpPr>
          <p:nvPr>
            <p:ph type="pic" sz="quarter" idx="14"/>
          </p:nvPr>
        </p:nvSpPr>
        <p:spPr>
          <a:xfrm>
            <a:off x="19440896" y="6553200"/>
            <a:ext cx="4936754"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486191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1458237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9723860"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2132051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8_เค้าโครงแบบกำหนดเอง">
    <p:spTree>
      <p:nvGrpSpPr>
        <p:cNvPr id="1" name=""/>
        <p:cNvGrpSpPr/>
        <p:nvPr/>
      </p:nvGrpSpPr>
      <p:grpSpPr>
        <a:xfrm>
          <a:off x="0" y="0"/>
          <a:ext cx="0" cy="0"/>
          <a:chOff x="0" y="0"/>
          <a:chExt cx="0" cy="0"/>
        </a:xfrm>
      </p:grpSpPr>
      <p:sp>
        <p:nvSpPr>
          <p:cNvPr id="13" name="Picture Placeholder 13"/>
          <p:cNvSpPr>
            <a:spLocks noGrp="1"/>
          </p:cNvSpPr>
          <p:nvPr>
            <p:ph type="pic" sz="quarter" idx="17"/>
          </p:nvPr>
        </p:nvSpPr>
        <p:spPr>
          <a:xfrm>
            <a:off x="-30163" y="6044149"/>
            <a:ext cx="6104761" cy="5614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6074598"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9"/>
          </p:nvPr>
        </p:nvSpPr>
        <p:spPr>
          <a:xfrm>
            <a:off x="12140437" y="8177750"/>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188293"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2659221"/>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9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15700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72088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4"/>
          </p:nvPr>
        </p:nvSpPr>
        <p:spPr>
          <a:xfrm>
            <a:off x="126929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5"/>
          </p:nvPr>
        </p:nvSpPr>
        <p:spPr>
          <a:xfrm>
            <a:off x="183317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5194431"/>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10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30163" y="0"/>
            <a:ext cx="6781800" cy="137160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6751637" y="35052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4"/>
          </p:nvPr>
        </p:nvSpPr>
        <p:spPr>
          <a:xfrm>
            <a:off x="11478322" y="9906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5534987"/>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11_เค้าโครงแบบกำหนดเอง">
    <p:spTree>
      <p:nvGrpSpPr>
        <p:cNvPr id="1" name=""/>
        <p:cNvGrpSpPr/>
        <p:nvPr/>
      </p:nvGrpSpPr>
      <p:grpSpPr>
        <a:xfrm>
          <a:off x="0" y="0"/>
          <a:ext cx="0" cy="0"/>
          <a:chOff x="0" y="0"/>
          <a:chExt cx="0" cy="0"/>
        </a:xfrm>
      </p:grpSpPr>
      <p:sp>
        <p:nvSpPr>
          <p:cNvPr id="5" name="Picture Placeholder 3"/>
          <p:cNvSpPr>
            <a:spLocks noGrp="1"/>
          </p:cNvSpPr>
          <p:nvPr>
            <p:ph type="pic" sz="quarter" idx="12"/>
          </p:nvPr>
        </p:nvSpPr>
        <p:spPr>
          <a:xfrm>
            <a:off x="1602517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8" name="Picture Placeholder 3"/>
          <p:cNvSpPr>
            <a:spLocks noGrp="1"/>
          </p:cNvSpPr>
          <p:nvPr>
            <p:ph type="pic" sz="quarter" idx="13"/>
          </p:nvPr>
        </p:nvSpPr>
        <p:spPr>
          <a:xfrm>
            <a:off x="986821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9" name="Picture Placeholder 3"/>
          <p:cNvSpPr>
            <a:spLocks noGrp="1"/>
          </p:cNvSpPr>
          <p:nvPr>
            <p:ph type="pic" sz="quarter" idx="14"/>
          </p:nvPr>
        </p:nvSpPr>
        <p:spPr>
          <a:xfrm>
            <a:off x="377983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457971802"/>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12_เค้าโครงแบบกำหนดเอง">
    <p:spTree>
      <p:nvGrpSpPr>
        <p:cNvPr id="1" name=""/>
        <p:cNvGrpSpPr/>
        <p:nvPr/>
      </p:nvGrpSpPr>
      <p:grpSpPr>
        <a:xfrm>
          <a:off x="0" y="0"/>
          <a:ext cx="0" cy="0"/>
          <a:chOff x="0" y="0"/>
          <a:chExt cx="0" cy="0"/>
        </a:xfrm>
      </p:grpSpPr>
      <p:sp>
        <p:nvSpPr>
          <p:cNvPr id="2" name="Picture Placeholder 3"/>
          <p:cNvSpPr>
            <a:spLocks noGrp="1"/>
          </p:cNvSpPr>
          <p:nvPr>
            <p:ph type="pic" sz="quarter" idx="14"/>
          </p:nvPr>
        </p:nvSpPr>
        <p:spPr>
          <a:xfrm>
            <a:off x="2941637" y="2591010"/>
            <a:ext cx="8839200" cy="8838990"/>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874956"/>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13_เค้าโครงแบบกำหนดเอง">
    <p:spTree>
      <p:nvGrpSpPr>
        <p:cNvPr id="1" name=""/>
        <p:cNvGrpSpPr/>
        <p:nvPr/>
      </p:nvGrpSpPr>
      <p:grpSpPr>
        <a:xfrm>
          <a:off x="0" y="0"/>
          <a:ext cx="0" cy="0"/>
          <a:chOff x="0" y="0"/>
          <a:chExt cx="0" cy="0"/>
        </a:xfrm>
      </p:grpSpPr>
      <p:sp>
        <p:nvSpPr>
          <p:cNvPr id="2" name="Picture Placeholder 13"/>
          <p:cNvSpPr>
            <a:spLocks noGrp="1" noChangeAspect="1"/>
          </p:cNvSpPr>
          <p:nvPr>
            <p:ph type="pic" sz="quarter" idx="13"/>
          </p:nvPr>
        </p:nvSpPr>
        <p:spPr>
          <a:xfrm>
            <a:off x="3301301" y="1481328"/>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3" name="Picture Placeholder 13"/>
          <p:cNvSpPr>
            <a:spLocks noGrp="1" noChangeAspect="1"/>
          </p:cNvSpPr>
          <p:nvPr>
            <p:ph type="pic" sz="quarter" idx="15"/>
          </p:nvPr>
        </p:nvSpPr>
        <p:spPr>
          <a:xfrm>
            <a:off x="3301301" y="7370064"/>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dirty="0" smtClean="0"/>
              <a:t>Drag picture to placeholder or click icon to add</a:t>
            </a:r>
            <a:endParaRPr lang="en-US" dirty="0"/>
          </a:p>
        </p:txBody>
      </p:sp>
    </p:spTree>
    <p:extLst>
      <p:ext uri="{BB962C8B-B14F-4D97-AF65-F5344CB8AC3E}">
        <p14:creationId xmlns:p14="http://schemas.microsoft.com/office/powerpoint/2010/main" val="704308243"/>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1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7757675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16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8149906"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3703637"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30"/>
          </p:nvPr>
        </p:nvSpPr>
        <p:spPr>
          <a:xfrm>
            <a:off x="17042444"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31"/>
          </p:nvPr>
        </p:nvSpPr>
        <p:spPr>
          <a:xfrm>
            <a:off x="12596175"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8149906"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3703637"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8" name="Picture Placeholder 13"/>
          <p:cNvSpPr>
            <a:spLocks noGrp="1"/>
          </p:cNvSpPr>
          <p:nvPr>
            <p:ph type="pic" sz="quarter" idx="34"/>
          </p:nvPr>
        </p:nvSpPr>
        <p:spPr>
          <a:xfrm>
            <a:off x="17042444"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9" name="Picture Placeholder 13"/>
          <p:cNvSpPr>
            <a:spLocks noGrp="1"/>
          </p:cNvSpPr>
          <p:nvPr>
            <p:ph type="pic" sz="quarter" idx="35"/>
          </p:nvPr>
        </p:nvSpPr>
        <p:spPr>
          <a:xfrm>
            <a:off x="12596175"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17027898"/>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17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7276542"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195016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1792930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12602924"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42569023"/>
      </p:ext>
    </p:extLst>
  </p:cSld>
  <p:clrMapOvr>
    <a:masterClrMapping/>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19_เค้าโครงแบบกำหนดเอง">
    <p:spTree>
      <p:nvGrpSpPr>
        <p:cNvPr id="1" name=""/>
        <p:cNvGrpSpPr/>
        <p:nvPr/>
      </p:nvGrpSpPr>
      <p:grpSpPr>
        <a:xfrm>
          <a:off x="0" y="0"/>
          <a:ext cx="0" cy="0"/>
          <a:chOff x="0" y="0"/>
          <a:chExt cx="0" cy="0"/>
        </a:xfrm>
      </p:grpSpPr>
      <p:sp>
        <p:nvSpPr>
          <p:cNvPr id="7" name="Picture Placeholder 3"/>
          <p:cNvSpPr>
            <a:spLocks noGrp="1"/>
          </p:cNvSpPr>
          <p:nvPr>
            <p:ph type="pic" sz="quarter" idx="11"/>
          </p:nvPr>
        </p:nvSpPr>
        <p:spPr>
          <a:xfrm>
            <a:off x="4389437"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2"/>
          </p:nvPr>
        </p:nvSpPr>
        <p:spPr>
          <a:xfrm>
            <a:off x="9727032"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9" name="Picture Placeholder 3"/>
          <p:cNvSpPr>
            <a:spLocks noGrp="1"/>
          </p:cNvSpPr>
          <p:nvPr>
            <p:ph type="pic" sz="quarter" idx="13"/>
          </p:nvPr>
        </p:nvSpPr>
        <p:spPr>
          <a:xfrm>
            <a:off x="15157460"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611315870"/>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15_เค้าโครงแบบกำหนดเอง">
    <p:spTree>
      <p:nvGrpSpPr>
        <p:cNvPr id="1" name=""/>
        <p:cNvGrpSpPr/>
        <p:nvPr/>
      </p:nvGrpSpPr>
      <p:grpSpPr>
        <a:xfrm>
          <a:off x="0" y="0"/>
          <a:ext cx="0" cy="0"/>
          <a:chOff x="0" y="0"/>
          <a:chExt cx="0" cy="0"/>
        </a:xfrm>
      </p:grpSpPr>
      <p:sp>
        <p:nvSpPr>
          <p:cNvPr id="2" name="Picture Placeholder 2"/>
          <p:cNvSpPr>
            <a:spLocks noGrp="1" noChangeAspect="1"/>
          </p:cNvSpPr>
          <p:nvPr>
            <p:ph type="pic" sz="quarter" idx="15"/>
          </p:nvPr>
        </p:nvSpPr>
        <p:spPr>
          <a:xfrm>
            <a:off x="3" y="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3" name="Picture Placeholder 2"/>
          <p:cNvSpPr>
            <a:spLocks noGrp="1" noChangeAspect="1"/>
          </p:cNvSpPr>
          <p:nvPr>
            <p:ph type="pic" sz="quarter" idx="16"/>
          </p:nvPr>
        </p:nvSpPr>
        <p:spPr>
          <a:xfrm>
            <a:off x="3" y="396295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4" name="Picture Placeholder 2"/>
          <p:cNvSpPr>
            <a:spLocks noGrp="1" noChangeAspect="1"/>
          </p:cNvSpPr>
          <p:nvPr>
            <p:ph type="pic" sz="quarter" idx="17"/>
          </p:nvPr>
        </p:nvSpPr>
        <p:spPr>
          <a:xfrm>
            <a:off x="4876229" y="1216"/>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5" name="Picture Placeholder 2"/>
          <p:cNvSpPr>
            <a:spLocks noGrp="1" noChangeAspect="1"/>
          </p:cNvSpPr>
          <p:nvPr>
            <p:ph type="pic" sz="quarter" idx="18"/>
          </p:nvPr>
        </p:nvSpPr>
        <p:spPr>
          <a:xfrm>
            <a:off x="4876229" y="3964173"/>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6" name="Picture Placeholder 2"/>
          <p:cNvSpPr>
            <a:spLocks noGrp="1" noChangeAspect="1"/>
          </p:cNvSpPr>
          <p:nvPr>
            <p:ph type="pic" sz="quarter" idx="19"/>
          </p:nvPr>
        </p:nvSpPr>
        <p:spPr>
          <a:xfrm>
            <a:off x="9741188" y="-1215"/>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7" name="Picture Placeholder 2"/>
          <p:cNvSpPr>
            <a:spLocks noGrp="1" noChangeAspect="1"/>
          </p:cNvSpPr>
          <p:nvPr>
            <p:ph type="pic" sz="quarter" idx="20"/>
          </p:nvPr>
        </p:nvSpPr>
        <p:spPr>
          <a:xfrm>
            <a:off x="9741188" y="3961742"/>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8" name="Picture Placeholder 2"/>
          <p:cNvSpPr>
            <a:spLocks noGrp="1" noChangeAspect="1"/>
          </p:cNvSpPr>
          <p:nvPr>
            <p:ph type="pic" sz="quarter" idx="21"/>
          </p:nvPr>
        </p:nvSpPr>
        <p:spPr>
          <a:xfrm>
            <a:off x="14595131" y="243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9" name="Picture Placeholder 2"/>
          <p:cNvSpPr>
            <a:spLocks noGrp="1" noChangeAspect="1"/>
          </p:cNvSpPr>
          <p:nvPr>
            <p:ph type="pic" sz="quarter" idx="22"/>
          </p:nvPr>
        </p:nvSpPr>
        <p:spPr>
          <a:xfrm>
            <a:off x="14595131" y="396538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0" name="Picture Placeholder 2"/>
          <p:cNvSpPr>
            <a:spLocks noGrp="1" noChangeAspect="1"/>
          </p:cNvSpPr>
          <p:nvPr>
            <p:ph type="pic" sz="quarter" idx="23"/>
          </p:nvPr>
        </p:nvSpPr>
        <p:spPr>
          <a:xfrm>
            <a:off x="19479147" y="2431"/>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1" name="Picture Placeholder 2"/>
          <p:cNvSpPr>
            <a:spLocks noGrp="1" noChangeAspect="1"/>
          </p:cNvSpPr>
          <p:nvPr>
            <p:ph type="pic" sz="quarter" idx="24"/>
          </p:nvPr>
        </p:nvSpPr>
        <p:spPr>
          <a:xfrm>
            <a:off x="19479147" y="3965388"/>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Tree>
    <p:extLst>
      <p:ext uri="{BB962C8B-B14F-4D97-AF65-F5344CB8AC3E}">
        <p14:creationId xmlns:p14="http://schemas.microsoft.com/office/powerpoint/2010/main" val="851724991"/>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20_เค้าโครงแบบกำหนดเ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8349532" y="2220778"/>
            <a:ext cx="4790208" cy="4791456"/>
          </a:xfrm>
          <a:prstGeom prst="rect">
            <a:avLst/>
          </a:pr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13152437" y="2209800"/>
            <a:ext cx="4790208" cy="4791456"/>
          </a:xfrm>
          <a:prstGeom prst="rect">
            <a:avLst/>
          </a:pr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17955342" y="2209800"/>
            <a:ext cx="4790208" cy="4791456"/>
          </a:xfrm>
          <a:prstGeom prst="rect">
            <a:avLst/>
          </a:pr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4"/>
          </p:nvPr>
        </p:nvSpPr>
        <p:spPr>
          <a:xfrm>
            <a:off x="8349532" y="7022018"/>
            <a:ext cx="4790208" cy="4791456"/>
          </a:xfrm>
          <a:prstGeom prst="rect">
            <a:avLst/>
          </a:pr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5"/>
          </p:nvPr>
        </p:nvSpPr>
        <p:spPr>
          <a:xfrm>
            <a:off x="13152437" y="7034130"/>
            <a:ext cx="4790208" cy="4791456"/>
          </a:xfrm>
          <a:prstGeom prst="rect">
            <a:avLst/>
          </a:pr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6"/>
          </p:nvPr>
        </p:nvSpPr>
        <p:spPr>
          <a:xfrm>
            <a:off x="17955342" y="7034130"/>
            <a:ext cx="4790208" cy="4791456"/>
          </a:xfrm>
          <a:prstGeom prst="rect">
            <a:avLst/>
          </a:pr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07093172"/>
      </p:ext>
    </p:extLst>
  </p:cSld>
  <p:clrMapOvr>
    <a:masterClrMapping/>
  </p:clrMapOvr>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21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5"/>
          </p:nvPr>
        </p:nvSpPr>
        <p:spPr>
          <a:xfrm>
            <a:off x="8788400" y="2286000"/>
            <a:ext cx="440620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7"/>
          </p:nvPr>
        </p:nvSpPr>
        <p:spPr>
          <a:xfrm>
            <a:off x="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439420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230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199172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40775065"/>
      </p:ext>
    </p:extLst>
  </p:cSld>
  <p:clrMapOvr>
    <a:masterClrMapping/>
  </p:clrMapOvr>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33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856037" y="213360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1171237" y="2057400"/>
            <a:ext cx="6858000" cy="6466716"/>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7589837" y="5552316"/>
            <a:ext cx="6858000" cy="646671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752637" y="5476116"/>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257823312"/>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0028237" y="3979963"/>
            <a:ext cx="10870578" cy="691663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93259540"/>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2770959" y="3599358"/>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12069761" y="5120789"/>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18685568"/>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410247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 y="-1"/>
            <a:ext cx="8809037" cy="13926885"/>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905247893"/>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55282040"/>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2015088178"/>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54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13"/>
          </p:nvPr>
        </p:nvSpPr>
        <p:spPr>
          <a:xfrm>
            <a:off x="16229672"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9817"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6"/>
          </p:nvPr>
        </p:nvSpPr>
        <p:spPr>
          <a:xfrm>
            <a:off x="8133251" y="0"/>
            <a:ext cx="8096421" cy="68691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7"/>
          </p:nvPr>
        </p:nvSpPr>
        <p:spPr>
          <a:xfrm>
            <a:off x="16229672"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8"/>
          </p:nvPr>
        </p:nvSpPr>
        <p:spPr>
          <a:xfrm>
            <a:off x="-9817"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19"/>
          </p:nvPr>
        </p:nvSpPr>
        <p:spPr>
          <a:xfrm>
            <a:off x="8133252" y="68691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89131487"/>
      </p:ext>
    </p:extLst>
  </p:cSld>
  <p:clrMapOvr>
    <a:masterClrMapping/>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1940073716"/>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9939222"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19488813"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9"/>
          </p:nvPr>
        </p:nvSpPr>
        <p:spPr>
          <a:xfrm>
            <a:off x="14688214"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99392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9488814"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3"/>
          </p:nvPr>
        </p:nvSpPr>
        <p:spPr>
          <a:xfrm>
            <a:off x="146636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4"/>
          </p:nvPr>
        </p:nvSpPr>
        <p:spPr>
          <a:xfrm>
            <a:off x="99638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5"/>
          </p:nvPr>
        </p:nvSpPr>
        <p:spPr>
          <a:xfrm>
            <a:off x="19513406"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26"/>
          </p:nvPr>
        </p:nvSpPr>
        <p:spPr>
          <a:xfrm>
            <a:off x="146882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9968538"/>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274637"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8"/>
          </p:nvPr>
        </p:nvSpPr>
        <p:spPr>
          <a:xfrm>
            <a:off x="9824228"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5023629"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1"/>
          </p:nvPr>
        </p:nvSpPr>
        <p:spPr>
          <a:xfrm>
            <a:off x="2746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2"/>
          </p:nvPr>
        </p:nvSpPr>
        <p:spPr>
          <a:xfrm>
            <a:off x="9824229"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3"/>
          </p:nvPr>
        </p:nvSpPr>
        <p:spPr>
          <a:xfrm>
            <a:off x="49990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4"/>
          </p:nvPr>
        </p:nvSpPr>
        <p:spPr>
          <a:xfrm>
            <a:off x="2992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5"/>
          </p:nvPr>
        </p:nvSpPr>
        <p:spPr>
          <a:xfrm>
            <a:off x="9848821"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6"/>
          </p:nvPr>
        </p:nvSpPr>
        <p:spPr>
          <a:xfrm>
            <a:off x="50236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39059406"/>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2" name="ตัวแทนรูปภาพ 52"/>
          <p:cNvSpPr>
            <a:spLocks noGrp="1"/>
          </p:cNvSpPr>
          <p:nvPr>
            <p:ph type="pic" sz="quarter" idx="29"/>
          </p:nvPr>
        </p:nvSpPr>
        <p:spPr>
          <a:xfrm>
            <a:off x="1646237" y="-76200"/>
            <a:ext cx="7004277" cy="11049001"/>
          </a:xfrm>
          <a:prstGeom prst="rect">
            <a:avLst/>
          </a:prstGeom>
        </p:spPr>
      </p:sp>
      <p:sp>
        <p:nvSpPr>
          <p:cNvPr id="3" name="ตัวแทนรูปภาพ 52"/>
          <p:cNvSpPr>
            <a:spLocks noGrp="1"/>
          </p:cNvSpPr>
          <p:nvPr>
            <p:ph type="pic" sz="quarter" idx="30"/>
          </p:nvPr>
        </p:nvSpPr>
        <p:spPr>
          <a:xfrm>
            <a:off x="8656637" y="-76200"/>
            <a:ext cx="7004277" cy="11049001"/>
          </a:xfrm>
          <a:prstGeom prst="rect">
            <a:avLst/>
          </a:prstGeom>
        </p:spPr>
      </p:sp>
      <p:sp>
        <p:nvSpPr>
          <p:cNvPr id="4" name="ตัวแทนรูปภาพ 52"/>
          <p:cNvSpPr>
            <a:spLocks noGrp="1"/>
          </p:cNvSpPr>
          <p:nvPr>
            <p:ph type="pic" sz="quarter" idx="31"/>
          </p:nvPr>
        </p:nvSpPr>
        <p:spPr>
          <a:xfrm>
            <a:off x="15660914" y="-76201"/>
            <a:ext cx="7004277" cy="11049001"/>
          </a:xfrm>
          <a:prstGeom prst="rect">
            <a:avLst/>
          </a:prstGeom>
        </p:spPr>
      </p:sp>
    </p:spTree>
    <p:extLst>
      <p:ext uri="{BB962C8B-B14F-4D97-AF65-F5344CB8AC3E}">
        <p14:creationId xmlns:p14="http://schemas.microsoft.com/office/powerpoint/2010/main" val="1074885585"/>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3"/>
          </p:nvPr>
        </p:nvSpPr>
        <p:spPr>
          <a:xfrm>
            <a:off x="14143037" y="44958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4"/>
          </p:nvPr>
        </p:nvSpPr>
        <p:spPr>
          <a:xfrm>
            <a:off x="17431620" y="74990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0866437" y="12954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68527081"/>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17682551" y="181553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1640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7736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47355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6"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655638" y="3401668"/>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7" name="Picture Placeholder 4">
            <a:extLst>
              <a:ext uri="{FF2B5EF4-FFF2-40B4-BE49-F238E27FC236}">
                <a16:creationId xmlns="" xmlns:a16="http://schemas.microsoft.com/office/drawing/2014/main" id="{3EB09AAE-0DB1-43A2-A5DB-E2B844558742}"/>
              </a:ext>
            </a:extLst>
          </p:cNvPr>
          <p:cNvSpPr>
            <a:spLocks noGrp="1"/>
          </p:cNvSpPr>
          <p:nvPr>
            <p:ph type="pic" sz="quarter" idx="12"/>
          </p:nvPr>
        </p:nvSpPr>
        <p:spPr>
          <a:xfrm>
            <a:off x="8467725" y="3423203"/>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10" name="ตัวแทนรูปภาพ 52"/>
          <p:cNvSpPr>
            <a:spLocks noGrp="1"/>
          </p:cNvSpPr>
          <p:nvPr>
            <p:ph type="pic" sz="quarter" idx="29"/>
          </p:nvPr>
        </p:nvSpPr>
        <p:spPr>
          <a:xfrm>
            <a:off x="16358960" y="1752599"/>
            <a:ext cx="7004277" cy="11049001"/>
          </a:xfrm>
          <a:prstGeom prst="rect">
            <a:avLst/>
          </a:prstGeom>
        </p:spPr>
      </p:sp>
    </p:spTree>
    <p:extLst>
      <p:ext uri="{BB962C8B-B14F-4D97-AF65-F5344CB8AC3E}">
        <p14:creationId xmlns:p14="http://schemas.microsoft.com/office/powerpoint/2010/main" val="1599295953"/>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655638"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3" name="Picture Placeholder 3"/>
          <p:cNvSpPr>
            <a:spLocks noGrp="1"/>
          </p:cNvSpPr>
          <p:nvPr>
            <p:ph type="pic" sz="quarter" idx="12"/>
          </p:nvPr>
        </p:nvSpPr>
        <p:spPr>
          <a:xfrm>
            <a:off x="5227637"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5" name="Picture Placeholder 3"/>
          <p:cNvSpPr>
            <a:spLocks noGrp="1"/>
          </p:cNvSpPr>
          <p:nvPr>
            <p:ph type="pic" sz="quarter" idx="14"/>
          </p:nvPr>
        </p:nvSpPr>
        <p:spPr>
          <a:xfrm>
            <a:off x="2941638"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6" name="Picture Placeholder 3"/>
          <p:cNvSpPr>
            <a:spLocks noGrp="1"/>
          </p:cNvSpPr>
          <p:nvPr>
            <p:ph type="pic" sz="quarter" idx="15"/>
          </p:nvPr>
        </p:nvSpPr>
        <p:spPr>
          <a:xfrm>
            <a:off x="9799636"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7" name="Picture Placeholder 3"/>
          <p:cNvSpPr>
            <a:spLocks noGrp="1"/>
          </p:cNvSpPr>
          <p:nvPr>
            <p:ph type="pic" sz="quarter" idx="16"/>
          </p:nvPr>
        </p:nvSpPr>
        <p:spPr>
          <a:xfrm>
            <a:off x="2941637" y="152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7"/>
          </p:nvPr>
        </p:nvSpPr>
        <p:spPr>
          <a:xfrm>
            <a:off x="7513637"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523851053"/>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541813">
            <a:off x="2594745" y="1518367"/>
            <a:ext cx="10427417" cy="9996836"/>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11063918"/>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56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20886084">
            <a:off x="12059215" y="2760094"/>
            <a:ext cx="9215298" cy="8834769"/>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05294828"/>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85982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06363" y="71628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238037" y="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2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8544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37798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90250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37798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3"/>
          </p:nvPr>
        </p:nvSpPr>
        <p:spPr>
          <a:xfrm>
            <a:off x="142828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42828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13228057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93424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14587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93424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4084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106505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11692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6446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189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5"/>
          </p:nvPr>
        </p:nvSpPr>
        <p:spPr>
          <a:xfrm>
            <a:off x="16949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40814674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10"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034932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8034437" y="1447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4"/>
          </p:nvPr>
        </p:nvSpPr>
        <p:spPr>
          <a:xfrm>
            <a:off x="79582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73084075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60245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3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655637" y="15240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3322637" y="563880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722437" y="8533279"/>
            <a:ext cx="5901154" cy="5335121"/>
          </a:xfrm>
          <a:prstGeom prst="triangle">
            <a:avLst/>
          </a:prstGeom>
        </p:spPr>
        <p:txBody>
          <a:bodyPr/>
          <a:lstStyle/>
          <a:p>
            <a:endParaRPr lang="th-TH"/>
          </a:p>
        </p:txBody>
      </p:sp>
    </p:spTree>
    <p:extLst>
      <p:ext uri="{BB962C8B-B14F-4D97-AF65-F5344CB8AC3E}">
        <p14:creationId xmlns:p14="http://schemas.microsoft.com/office/powerpoint/2010/main" val="212166288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9875838" y="-1"/>
            <a:ext cx="14447838" cy="13936511"/>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0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17690683" y="3952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17717029" y="55981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6048037" y="8563759"/>
            <a:ext cx="5901154" cy="5335121"/>
          </a:xfrm>
          <a:prstGeom prst="triangle">
            <a:avLst/>
          </a:prstGeom>
        </p:spPr>
        <p:txBody>
          <a:bodyPr/>
          <a:lstStyle/>
          <a:p>
            <a:endParaRPr lang="th-TH"/>
          </a:p>
        </p:txBody>
      </p:sp>
      <p:sp>
        <p:nvSpPr>
          <p:cNvPr id="6" name="ตัวแทนรูปภาพ 21"/>
          <p:cNvSpPr>
            <a:spLocks noGrp="1"/>
          </p:cNvSpPr>
          <p:nvPr>
            <p:ph type="pic" sz="quarter" idx="17"/>
          </p:nvPr>
        </p:nvSpPr>
        <p:spPr>
          <a:xfrm>
            <a:off x="12916429" y="85699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7" name="ตัวแทนรูปภาพ 21"/>
          <p:cNvSpPr>
            <a:spLocks noGrp="1"/>
          </p:cNvSpPr>
          <p:nvPr>
            <p:ph type="pic" sz="quarter" idx="18"/>
          </p:nvPr>
        </p:nvSpPr>
        <p:spPr>
          <a:xfrm>
            <a:off x="12966283" y="3083559"/>
            <a:ext cx="5901154" cy="5335121"/>
          </a:xfrm>
          <a:prstGeom prst="triangle">
            <a:avLst/>
          </a:prstGeom>
        </p:spPr>
        <p:txBody>
          <a:bodyPr/>
          <a:lstStyle/>
          <a:p>
            <a:endParaRPr lang="th-TH" dirty="0"/>
          </a:p>
        </p:txBody>
      </p:sp>
      <p:sp>
        <p:nvSpPr>
          <p:cNvPr id="8" name="ตัวแทนรูปภาพ 21"/>
          <p:cNvSpPr>
            <a:spLocks noGrp="1"/>
          </p:cNvSpPr>
          <p:nvPr>
            <p:ph type="pic" sz="quarter" idx="19"/>
          </p:nvPr>
        </p:nvSpPr>
        <p:spPr>
          <a:xfrm>
            <a:off x="14661621"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93617223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8099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07730" y="-1"/>
            <a:ext cx="24215945" cy="13973041"/>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76200"/>
            <a:ext cx="13304837" cy="13955783"/>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094037" y="11842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30163"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2"/>
          </p:nvPr>
        </p:nvSpPr>
        <p:spPr>
          <a:xfrm>
            <a:off x="4618037" y="5942479"/>
            <a:ext cx="8766827" cy="7925921"/>
          </a:xfrm>
          <a:prstGeom prst="triangle">
            <a:avLst/>
          </a:prstGeom>
        </p:spPr>
        <p:txBody>
          <a:bodyPr/>
          <a:lstStyle/>
          <a:p>
            <a:endParaRPr lang="th-TH"/>
          </a:p>
        </p:txBody>
      </p:sp>
      <p:sp>
        <p:nvSpPr>
          <p:cNvPr id="5" name="ตัวแทนรูปภาพ 21"/>
          <p:cNvSpPr>
            <a:spLocks noGrp="1"/>
          </p:cNvSpPr>
          <p:nvPr>
            <p:ph type="pic" sz="quarter" idx="13"/>
          </p:nvPr>
        </p:nvSpPr>
        <p:spPr>
          <a:xfrm>
            <a:off x="3060283" y="567165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6" name="ตัวแทนรูปภาพ 21"/>
          <p:cNvSpPr>
            <a:spLocks noGrp="1"/>
          </p:cNvSpPr>
          <p:nvPr>
            <p:ph type="pic" sz="quarter" idx="17"/>
          </p:nvPr>
        </p:nvSpPr>
        <p:spPr>
          <a:xfrm>
            <a:off x="6294437"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73320344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60198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9634652"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4817326"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7"/>
          </p:nvPr>
        </p:nvSpPr>
        <p:spPr>
          <a:xfrm>
            <a:off x="0" y="-152400"/>
            <a:ext cx="14451978" cy="990785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400222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8133251" y="0"/>
            <a:ext cx="8096421" cy="70215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16229672"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9817"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70215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542900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85800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3136669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6989956"/>
            <a:ext cx="6312674" cy="680224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1"/>
          </p:nvPr>
        </p:nvSpPr>
        <p:spPr>
          <a:xfrm>
            <a:off x="6613214" y="-76200"/>
            <a:ext cx="5608522" cy="138684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76199"/>
            <a:ext cx="6312674" cy="6646126"/>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588256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30164" y="-120869"/>
            <a:ext cx="5745853" cy="140518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2"/>
          </p:nvPr>
        </p:nvSpPr>
        <p:spPr>
          <a:xfrm>
            <a:off x="5761037" y="-152400"/>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3"/>
          </p:nvPr>
        </p:nvSpPr>
        <p:spPr>
          <a:xfrm>
            <a:off x="11476037" y="-120869"/>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3315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8308200"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1661640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1061980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381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0866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21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703637" y="8794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5794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3"/>
          </p:nvPr>
        </p:nvSpPr>
        <p:spPr>
          <a:xfrm>
            <a:off x="3669883" y="564117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5" name="ตัวแทนรูปภาพ 21"/>
          <p:cNvSpPr>
            <a:spLocks noGrp="1"/>
          </p:cNvSpPr>
          <p:nvPr>
            <p:ph type="pic" sz="quarter" idx="17"/>
          </p:nvPr>
        </p:nvSpPr>
        <p:spPr>
          <a:xfrm>
            <a:off x="69040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42168585"/>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12199434" y="6999248"/>
            <a:ext cx="12178216"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6999248"/>
            <a:ext cx="12199434"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0"/>
          </p:nvPr>
        </p:nvSpPr>
        <p:spPr>
          <a:xfrm>
            <a:off x="12199434" y="-76200"/>
            <a:ext cx="12178216" cy="707544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01051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18323376" y="9217469"/>
            <a:ext cx="6054274" cy="4585885"/>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323376" y="-76200"/>
            <a:ext cx="6054274" cy="904752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11933237" y="-76199"/>
            <a:ext cx="6002725" cy="457459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1933237" y="4832026"/>
            <a:ext cx="6002725" cy="904752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572036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 y="7239000"/>
            <a:ext cx="24377651"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6555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74150116"/>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ภาพนิ่งชื่อเรื่อง">
    <p:spTree>
      <p:nvGrpSpPr>
        <p:cNvPr id="1" name=""/>
        <p:cNvGrpSpPr/>
        <p:nvPr/>
      </p:nvGrpSpPr>
      <p:grpSpPr>
        <a:xfrm>
          <a:off x="0" y="0"/>
          <a:ext cx="0" cy="0"/>
          <a:chOff x="0" y="0"/>
          <a:chExt cx="0" cy="0"/>
        </a:xfrm>
      </p:grpSpPr>
      <p:sp>
        <p:nvSpPr>
          <p:cNvPr id="4" name="ตัวแทนรูปภาพ 5"/>
          <p:cNvSpPr>
            <a:spLocks noGrp="1"/>
          </p:cNvSpPr>
          <p:nvPr>
            <p:ph type="pic" sz="quarter" idx="4294967295"/>
          </p:nvPr>
        </p:nvSpPr>
        <p:spPr>
          <a:xfrm>
            <a:off x="11735593" y="3352800"/>
            <a:ext cx="10591800" cy="5943600"/>
          </a:xfrm>
          <a:prstGeom prst="rect">
            <a:avLst/>
          </a:prstGeom>
        </p:spPr>
      </p:sp>
    </p:spTree>
    <p:extLst>
      <p:ext uri="{BB962C8B-B14F-4D97-AF65-F5344CB8AC3E}">
        <p14:creationId xmlns:p14="http://schemas.microsoft.com/office/powerpoint/2010/main" val="288452469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ภาพนิ่งชื่อเรื่อง">
    <p:spTree>
      <p:nvGrpSpPr>
        <p:cNvPr id="1" name=""/>
        <p:cNvGrpSpPr/>
        <p:nvPr/>
      </p:nvGrpSpPr>
      <p:grpSpPr>
        <a:xfrm>
          <a:off x="0" y="0"/>
          <a:ext cx="0" cy="0"/>
          <a:chOff x="0" y="0"/>
          <a:chExt cx="0" cy="0"/>
        </a:xfrm>
      </p:grpSpPr>
      <p:sp>
        <p:nvSpPr>
          <p:cNvPr id="3" name="Picture Placeholder 6"/>
          <p:cNvSpPr>
            <a:spLocks noGrp="1"/>
          </p:cNvSpPr>
          <p:nvPr>
            <p:ph type="pic" sz="quarter" idx="4294967295"/>
          </p:nvPr>
        </p:nvSpPr>
        <p:spPr>
          <a:xfrm>
            <a:off x="8961437" y="3087758"/>
            <a:ext cx="6781800" cy="9067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0_ภาพนิ่งชื่อเรื่อง">
    <p:spTree>
      <p:nvGrpSpPr>
        <p:cNvPr id="1" name=""/>
        <p:cNvGrpSpPr/>
        <p:nvPr/>
      </p:nvGrpSpPr>
      <p:grpSpPr>
        <a:xfrm>
          <a:off x="0" y="0"/>
          <a:ext cx="0" cy="0"/>
          <a:chOff x="0" y="0"/>
          <a:chExt cx="0" cy="0"/>
        </a:xfrm>
      </p:grpSpPr>
      <p:sp>
        <p:nvSpPr>
          <p:cNvPr id="3" name="Picture Placeholder 1"/>
          <p:cNvSpPr>
            <a:spLocks noGrp="1"/>
          </p:cNvSpPr>
          <p:nvPr>
            <p:ph type="pic" sz="quarter" idx="4294967295"/>
          </p:nvPr>
        </p:nvSpPr>
        <p:spPr>
          <a:xfrm>
            <a:off x="2928936" y="3521388"/>
            <a:ext cx="6368338" cy="8305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3" name="Picture Placeholder 3"/>
          <p:cNvSpPr>
            <a:spLocks noGrp="1"/>
          </p:cNvSpPr>
          <p:nvPr>
            <p:ph type="pic" sz="quarter" idx="4294967295"/>
          </p:nvPr>
        </p:nvSpPr>
        <p:spPr>
          <a:xfrm>
            <a:off x="11095037" y="3810000"/>
            <a:ext cx="10287000" cy="64770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5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4008437" y="1371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40084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85905165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5" name="Picture Placeholder 1"/>
          <p:cNvSpPr>
            <a:spLocks noGrp="1"/>
          </p:cNvSpPr>
          <p:nvPr>
            <p:ph type="pic" sz="quarter" idx="4294967295"/>
          </p:nvPr>
        </p:nvSpPr>
        <p:spPr>
          <a:xfrm>
            <a:off x="2520661" y="3444706"/>
            <a:ext cx="4572000" cy="8077200"/>
          </a:xfrm>
          <a:prstGeom prst="rect">
            <a:avLst/>
          </a:prstGeom>
        </p:spPr>
      </p:sp>
    </p:spTree>
    <p:extLst>
      <p:ext uri="{BB962C8B-B14F-4D97-AF65-F5344CB8AC3E}">
        <p14:creationId xmlns:p14="http://schemas.microsoft.com/office/powerpoint/2010/main" val="205764297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4294967295"/>
          </p:nvPr>
        </p:nvSpPr>
        <p:spPr>
          <a:xfrm>
            <a:off x="15667037" y="3465756"/>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4_ภาพนิ่งชื่อเรื่อง">
    <p:spTree>
      <p:nvGrpSpPr>
        <p:cNvPr id="1" name=""/>
        <p:cNvGrpSpPr/>
        <p:nvPr/>
      </p:nvGrpSpPr>
      <p:grpSpPr>
        <a:xfrm>
          <a:off x="0" y="0"/>
          <a:ext cx="0" cy="0"/>
          <a:chOff x="0" y="0"/>
          <a:chExt cx="0" cy="0"/>
        </a:xfrm>
      </p:grpSpPr>
      <p:sp>
        <p:nvSpPr>
          <p:cNvPr id="4" name="Picture Placeholder 2"/>
          <p:cNvSpPr>
            <a:spLocks noGrp="1"/>
          </p:cNvSpPr>
          <p:nvPr>
            <p:ph type="pic" sz="quarter" idx="4294967295"/>
          </p:nvPr>
        </p:nvSpPr>
        <p:spPr>
          <a:xfrm>
            <a:off x="15667037" y="3450050"/>
            <a:ext cx="4572000" cy="8077200"/>
          </a:xfrm>
          <a:prstGeom prst="rect">
            <a:avLst/>
          </a:prstGeom>
        </p:spPr>
      </p:sp>
      <p:sp>
        <p:nvSpPr>
          <p:cNvPr id="5" name="Picture Placeholder 1"/>
          <p:cNvSpPr>
            <a:spLocks noGrp="1"/>
          </p:cNvSpPr>
          <p:nvPr>
            <p:ph type="pic" sz="quarter" idx="4294967295"/>
          </p:nvPr>
        </p:nvSpPr>
        <p:spPr>
          <a:xfrm>
            <a:off x="4120861" y="3429000"/>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24377650" cy="14097000"/>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88940246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17"/>
          </p:nvPr>
        </p:nvSpPr>
        <p:spPr>
          <a:xfrm>
            <a:off x="8308200"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8"/>
          </p:nvPr>
        </p:nvSpPr>
        <p:spPr>
          <a:xfrm>
            <a:off x="-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1661640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6578651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9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865437"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138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384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0885977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0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941637"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900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6146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61658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2"/>
          </p:nvPr>
        </p:nvSpPr>
        <p:spPr>
          <a:xfrm>
            <a:off x="124904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21410242"/>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3924301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
        <p:nvSpPr>
          <p:cNvPr id="2"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3170237" y="3352800"/>
            <a:ext cx="7793037" cy="8131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41932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6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37036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8885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37036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735726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0" y="0"/>
            <a:ext cx="24377650" cy="6955971"/>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42902019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1_ภาพนิ่งชื่อเรื่อง">
    <p:spTree>
      <p:nvGrpSpPr>
        <p:cNvPr id="1" name=""/>
        <p:cNvGrpSpPr/>
        <p:nvPr/>
      </p:nvGrpSpPr>
      <p:grpSpPr>
        <a:xfrm>
          <a:off x="0" y="0"/>
          <a:ext cx="0" cy="0"/>
          <a:chOff x="0" y="0"/>
          <a:chExt cx="0" cy="0"/>
        </a:xfrm>
      </p:grpSpPr>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960437" y="2484113"/>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8351837" y="1989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8351837" y="7323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1171237" y="4648200"/>
            <a:ext cx="5486400" cy="5173373"/>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392558186"/>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798637" y="2057400"/>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2082459" y="2018686"/>
            <a:ext cx="10061578" cy="94875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861903497"/>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2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1622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69722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108584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8"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6684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152522956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3_ภาพนิ่งชื่อเรื่อง">
    <p:spTree>
      <p:nvGrpSpPr>
        <p:cNvPr id="1" name=""/>
        <p:cNvGrpSpPr/>
        <p:nvPr/>
      </p:nvGrpSpPr>
      <p:grpSpPr>
        <a:xfrm>
          <a:off x="0" y="0"/>
          <a:ext cx="0" cy="0"/>
          <a:chOff x="0" y="0"/>
          <a:chExt cx="0" cy="0"/>
        </a:xfrm>
      </p:grpSpPr>
      <p:sp>
        <p:nvSpPr>
          <p:cNvPr id="7" name="Picture Placeholder 13"/>
          <p:cNvSpPr>
            <a:spLocks noGrp="1"/>
          </p:cNvSpPr>
          <p:nvPr>
            <p:ph type="pic" sz="quarter" idx="27"/>
          </p:nvPr>
        </p:nvSpPr>
        <p:spPr>
          <a:xfrm>
            <a:off x="655636" y="-26277"/>
            <a:ext cx="3936023"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8"/>
          </p:nvPr>
        </p:nvSpPr>
        <p:spPr>
          <a:xfrm>
            <a:off x="4999037" y="-1"/>
            <a:ext cx="2701192" cy="1391845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9"/>
          </p:nvPr>
        </p:nvSpPr>
        <p:spPr>
          <a:xfrm>
            <a:off x="8199437" y="-26277"/>
            <a:ext cx="6019800"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07317049"/>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 y="-31531"/>
            <a:ext cx="12085638" cy="1401258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94174767"/>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30164" y="0"/>
            <a:ext cx="8229601" cy="4474346"/>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30164" y="4419600"/>
            <a:ext cx="8229601" cy="4474346"/>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30"/>
          </p:nvPr>
        </p:nvSpPr>
        <p:spPr>
          <a:xfrm>
            <a:off x="-15553" y="8915400"/>
            <a:ext cx="8229600" cy="5181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31"/>
          </p:nvPr>
        </p:nvSpPr>
        <p:spPr>
          <a:xfrm>
            <a:off x="8199437" y="0"/>
            <a:ext cx="8229600" cy="5867400"/>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32"/>
          </p:nvPr>
        </p:nvSpPr>
        <p:spPr>
          <a:xfrm>
            <a:off x="8199437" y="5867400"/>
            <a:ext cx="8229600" cy="8229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45803714"/>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493837" y="2971800"/>
            <a:ext cx="12741595" cy="7315200"/>
          </a:xfrm>
          <a:prstGeom prst="rect">
            <a:avLst/>
          </a:prstGeom>
          <a:solidFill>
            <a:schemeClr val="tx1">
              <a:alpha val="80000"/>
            </a:schemeClr>
          </a:solidFill>
        </p:spPr>
      </p:sp>
    </p:spTree>
    <p:extLst>
      <p:ext uri="{BB962C8B-B14F-4D97-AF65-F5344CB8AC3E}">
        <p14:creationId xmlns:p14="http://schemas.microsoft.com/office/powerpoint/2010/main" val="233881091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8325123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4454071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7_ส่วนหัวของส่วน">
    <p:spTree>
      <p:nvGrpSpPr>
        <p:cNvPr id="1" name=""/>
        <p:cNvGrpSpPr/>
        <p:nvPr/>
      </p:nvGrpSpPr>
      <p:grpSpPr>
        <a:xfrm>
          <a:off x="0" y="0"/>
          <a:ext cx="0" cy="0"/>
          <a:chOff x="0" y="0"/>
          <a:chExt cx="0" cy="0"/>
        </a:xfrm>
      </p:grpSpPr>
      <p:sp>
        <p:nvSpPr>
          <p:cNvPr id="3" name="Picture Placeholder 12"/>
          <p:cNvSpPr>
            <a:spLocks noGrp="1" noChangeAspect="1"/>
          </p:cNvSpPr>
          <p:nvPr>
            <p:ph type="pic" sz="quarter" idx="11"/>
          </p:nvPr>
        </p:nvSpPr>
        <p:spPr>
          <a:xfrm>
            <a:off x="8567837" y="3249453"/>
            <a:ext cx="8318400" cy="7266147"/>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29293367"/>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17" name="ตัวแทนรูปภาพ 52"/>
          <p:cNvSpPr>
            <a:spLocks noGrp="1"/>
          </p:cNvSpPr>
          <p:nvPr>
            <p:ph type="pic" sz="quarter" idx="28"/>
          </p:nvPr>
        </p:nvSpPr>
        <p:spPr>
          <a:xfrm>
            <a:off x="8335961" y="3388716"/>
            <a:ext cx="8824590" cy="5614834"/>
          </a:xfrm>
          <a:prstGeom prst="rect">
            <a:avLst/>
          </a:prstGeom>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14" name="ตัวแทนรูปภาพ 52"/>
          <p:cNvSpPr>
            <a:spLocks noGrp="1"/>
          </p:cNvSpPr>
          <p:nvPr>
            <p:ph type="pic" sz="quarter" idx="28"/>
          </p:nvPr>
        </p:nvSpPr>
        <p:spPr>
          <a:xfrm>
            <a:off x="0" y="3124200"/>
            <a:ext cx="4938390" cy="7824634"/>
          </a:xfrm>
          <a:prstGeom prst="rect">
            <a:avLst/>
          </a:prstGeom>
          <a:solidFill>
            <a:schemeClr val="tx1">
              <a:alpha val="80000"/>
            </a:schemeClr>
          </a:solidFill>
        </p:spPr>
      </p:sp>
      <p:sp>
        <p:nvSpPr>
          <p:cNvPr id="3" name="ตัวแทนรูปภาพ 52"/>
          <p:cNvSpPr>
            <a:spLocks noGrp="1"/>
          </p:cNvSpPr>
          <p:nvPr>
            <p:ph type="pic" sz="quarter" idx="29"/>
          </p:nvPr>
        </p:nvSpPr>
        <p:spPr>
          <a:xfrm>
            <a:off x="5227637" y="1524000"/>
            <a:ext cx="4938390" cy="7824634"/>
          </a:xfrm>
          <a:prstGeom prst="rect">
            <a:avLst/>
          </a:prstGeom>
          <a:solidFill>
            <a:schemeClr val="tx1">
              <a:alpha val="80000"/>
            </a:schemeClr>
          </a:solidFill>
        </p:spPr>
      </p:sp>
      <p:sp>
        <p:nvSpPr>
          <p:cNvPr id="4" name="ตัวแทนรูปภาพ 52"/>
          <p:cNvSpPr>
            <a:spLocks noGrp="1"/>
          </p:cNvSpPr>
          <p:nvPr>
            <p:ph type="pic" sz="quarter" idx="30"/>
          </p:nvPr>
        </p:nvSpPr>
        <p:spPr>
          <a:xfrm>
            <a:off x="10409237" y="4595966"/>
            <a:ext cx="4938390" cy="7824634"/>
          </a:xfrm>
          <a:prstGeom prst="rect">
            <a:avLst/>
          </a:prstGeom>
          <a:solidFill>
            <a:schemeClr val="tx1">
              <a:alpha val="80000"/>
            </a:schemeClr>
          </a:solidFill>
        </p:spPr>
      </p:sp>
      <p:sp>
        <p:nvSpPr>
          <p:cNvPr id="5" name="ตัวแทนรูปภาพ 52"/>
          <p:cNvSpPr>
            <a:spLocks noGrp="1"/>
          </p:cNvSpPr>
          <p:nvPr>
            <p:ph type="pic" sz="quarter" idx="31"/>
          </p:nvPr>
        </p:nvSpPr>
        <p:spPr>
          <a:xfrm>
            <a:off x="15514637" y="1447800"/>
            <a:ext cx="4938390" cy="7824634"/>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15" name="ตัวแทนรูปภาพ 52"/>
          <p:cNvSpPr>
            <a:spLocks noGrp="1"/>
          </p:cNvSpPr>
          <p:nvPr>
            <p:ph type="pic" sz="quarter" idx="29"/>
          </p:nvPr>
        </p:nvSpPr>
        <p:spPr>
          <a:xfrm>
            <a:off x="16291247" y="3276600"/>
            <a:ext cx="4938390" cy="7824634"/>
          </a:xfrm>
          <a:prstGeom prst="rect">
            <a:avLst/>
          </a:prstGeom>
          <a:solidFill>
            <a:schemeClr val="tx1">
              <a:alpha val="80000"/>
            </a:schemeClr>
          </a:solidFill>
        </p:spPr>
      </p:sp>
      <p:sp>
        <p:nvSpPr>
          <p:cNvPr id="3" name="ตัวแทนรูปภาพ 52"/>
          <p:cNvSpPr>
            <a:spLocks noGrp="1"/>
          </p:cNvSpPr>
          <p:nvPr>
            <p:ph type="pic" sz="quarter" idx="30"/>
          </p:nvPr>
        </p:nvSpPr>
        <p:spPr>
          <a:xfrm>
            <a:off x="9190037" y="3276600"/>
            <a:ext cx="6767190" cy="7824634"/>
          </a:xfrm>
          <a:prstGeom prst="rect">
            <a:avLst/>
          </a:prstGeom>
          <a:solidFill>
            <a:schemeClr val="tx1">
              <a:alpha val="80000"/>
            </a:schemeClr>
          </a:solidFill>
        </p:spPr>
      </p:sp>
    </p:spTree>
    <p:extLst>
      <p:ext uri="{BB962C8B-B14F-4D97-AF65-F5344CB8AC3E}">
        <p14:creationId xmlns:p14="http://schemas.microsoft.com/office/powerpoint/2010/main" val="2196453870"/>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10" name="ตัวแทนรูปภาพ 52"/>
          <p:cNvSpPr>
            <a:spLocks noGrp="1"/>
          </p:cNvSpPr>
          <p:nvPr>
            <p:ph type="pic" sz="quarter" idx="29"/>
          </p:nvPr>
        </p:nvSpPr>
        <p:spPr>
          <a:xfrm>
            <a:off x="884237" y="2743200"/>
            <a:ext cx="11570065" cy="8673558"/>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2209801"/>
            <a:ext cx="16306800" cy="8686800"/>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64842784"/>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17637" y="17526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426666" y="62484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4" name="Picture Placeholder 13"/>
          <p:cNvSpPr>
            <a:spLocks noGrp="1"/>
          </p:cNvSpPr>
          <p:nvPr>
            <p:ph type="pic" sz="quarter" idx="23"/>
          </p:nvPr>
        </p:nvSpPr>
        <p:spPr>
          <a:xfrm>
            <a:off x="11323636" y="1765738"/>
            <a:ext cx="9745570" cy="4201784"/>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 name="connsiteX0" fmla="*/ 1261242 w 9745570"/>
              <a:gd name="connsiteY0" fmla="*/ 1765738 h 5967522"/>
              <a:gd name="connsiteX1" fmla="*/ 6876246 w 9745570"/>
              <a:gd name="connsiteY1" fmla="*/ 0 h 5967522"/>
              <a:gd name="connsiteX2" fmla="*/ 9745570 w 9745570"/>
              <a:gd name="connsiteY2" fmla="*/ 5935991 h 5967522"/>
              <a:gd name="connsiteX3" fmla="*/ 0 w 9745570"/>
              <a:gd name="connsiteY3" fmla="*/ 5967522 h 5967522"/>
              <a:gd name="connsiteX4" fmla="*/ 1261242 w 9745570"/>
              <a:gd name="connsiteY4" fmla="*/ 1765738 h 5967522"/>
              <a:gd name="connsiteX0" fmla="*/ 1261242 w 9745570"/>
              <a:gd name="connsiteY0" fmla="*/ 0 h 4201784"/>
              <a:gd name="connsiteX1" fmla="*/ 6277156 w 9745570"/>
              <a:gd name="connsiteY1" fmla="*/ 0 h 4201784"/>
              <a:gd name="connsiteX2" fmla="*/ 9745570 w 9745570"/>
              <a:gd name="connsiteY2" fmla="*/ 4170253 h 4201784"/>
              <a:gd name="connsiteX3" fmla="*/ 0 w 9745570"/>
              <a:gd name="connsiteY3" fmla="*/ 4201784 h 4201784"/>
              <a:gd name="connsiteX4" fmla="*/ 1261242 w 9745570"/>
              <a:gd name="connsiteY4" fmla="*/ 0 h 420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4201784">
                <a:moveTo>
                  <a:pt x="1261242" y="0"/>
                </a:moveTo>
                <a:lnTo>
                  <a:pt x="6277156" y="0"/>
                </a:lnTo>
                <a:lnTo>
                  <a:pt x="9745570" y="4170253"/>
                </a:lnTo>
                <a:lnTo>
                  <a:pt x="0" y="4201784"/>
                </a:lnTo>
                <a:lnTo>
                  <a:pt x="1261242"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30423620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30163" y="3213411"/>
            <a:ext cx="5610412" cy="8459747"/>
          </a:xfrm>
          <a:prstGeom prst="rect">
            <a:avLst/>
          </a:prstGeom>
          <a:solidFill>
            <a:schemeClr val="tx1">
              <a:alpha val="80000"/>
            </a:schemeClr>
          </a:solidFill>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732649" y="7474879"/>
            <a:ext cx="8442249" cy="4122079"/>
          </a:xfrm>
          <a:prstGeom prst="rect">
            <a:avLst/>
          </a:prstGeom>
          <a:solidFill>
            <a:schemeClr val="tx1">
              <a:alpha val="80000"/>
            </a:schemeClr>
          </a:solidFill>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732649" y="3200400"/>
            <a:ext cx="4351719" cy="4122079"/>
          </a:xfrm>
          <a:prstGeom prst="rect">
            <a:avLst/>
          </a:prstGeom>
          <a:solidFill>
            <a:schemeClr val="tx1">
              <a:alpha val="80000"/>
            </a:schemeClr>
          </a:solidFill>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320600" y="3207679"/>
            <a:ext cx="8442249" cy="4122079"/>
          </a:xfrm>
          <a:prstGeom prst="rect">
            <a:avLst/>
          </a:prstGeom>
          <a:solidFill>
            <a:schemeClr val="tx1">
              <a:alpha val="80000"/>
            </a:schemeClr>
          </a:solidFill>
        </p:spPr>
        <p:txBody>
          <a:bodyPr/>
          <a:lstStyle>
            <a:lvl1pPr>
              <a:defRPr sz="1600"/>
            </a:lvl1pPr>
          </a:lstStyle>
          <a:p>
            <a:pPr lvl="0"/>
            <a:endParaRPr lang="en-US" noProof="0"/>
          </a:p>
        </p:txBody>
      </p:sp>
    </p:spTree>
    <p:extLst>
      <p:ext uri="{BB962C8B-B14F-4D97-AF65-F5344CB8AC3E}">
        <p14:creationId xmlns:p14="http://schemas.microsoft.com/office/powerpoint/2010/main" val="180998665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2_ภาพนิ่งชื่อเรื่อง">
    <p:spTree>
      <p:nvGrpSpPr>
        <p:cNvPr id="1" name=""/>
        <p:cNvGrpSpPr/>
        <p:nvPr/>
      </p:nvGrpSpPr>
      <p:grpSpPr>
        <a:xfrm>
          <a:off x="0" y="0"/>
          <a:ext cx="0" cy="0"/>
          <a:chOff x="0" y="0"/>
          <a:chExt cx="0" cy="0"/>
        </a:xfrm>
      </p:grpSpPr>
      <p:sp>
        <p:nvSpPr>
          <p:cNvPr id="404" name="Picture Placeholder 13"/>
          <p:cNvSpPr>
            <a:spLocks noGrp="1"/>
          </p:cNvSpPr>
          <p:nvPr>
            <p:ph type="pic" sz="quarter" idx="24"/>
          </p:nvPr>
        </p:nvSpPr>
        <p:spPr>
          <a:xfrm>
            <a:off x="9634652"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5" name="Picture Placeholder 13"/>
          <p:cNvSpPr>
            <a:spLocks noGrp="1"/>
          </p:cNvSpPr>
          <p:nvPr>
            <p:ph type="pic" sz="quarter" idx="25"/>
          </p:nvPr>
        </p:nvSpPr>
        <p:spPr>
          <a:xfrm>
            <a:off x="0"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6" name="Picture Placeholder 13"/>
          <p:cNvSpPr>
            <a:spLocks noGrp="1"/>
          </p:cNvSpPr>
          <p:nvPr>
            <p:ph type="pic" sz="quarter" idx="26"/>
          </p:nvPr>
        </p:nvSpPr>
        <p:spPr>
          <a:xfrm>
            <a:off x="4817326"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7" name="Picture Placeholder 13"/>
          <p:cNvSpPr>
            <a:spLocks noGrp="1"/>
          </p:cNvSpPr>
          <p:nvPr>
            <p:ph type="pic" sz="quarter" idx="27"/>
          </p:nvPr>
        </p:nvSpPr>
        <p:spPr>
          <a:xfrm>
            <a:off x="0" y="1"/>
            <a:ext cx="14451978" cy="693419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505907"/>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5405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81031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491552" y="5562600"/>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69779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707262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0180637" y="3254459"/>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15426303" y="2236829"/>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4.xml"/><Relationship Id="rId14" Type="http://schemas.openxmlformats.org/officeDocument/2006/relationships/slideLayout" Target="../slideLayouts/slideLayout15.xml"/><Relationship Id="rId15" Type="http://schemas.openxmlformats.org/officeDocument/2006/relationships/slideLayout" Target="../slideLayouts/slideLayout16.xml"/><Relationship Id="rId16" Type="http://schemas.openxmlformats.org/officeDocument/2006/relationships/slideLayout" Target="../slideLayouts/slideLayout17.xml"/><Relationship Id="rId17" Type="http://schemas.openxmlformats.org/officeDocument/2006/relationships/slideLayout" Target="../slideLayouts/slideLayout18.xml"/><Relationship Id="rId18" Type="http://schemas.openxmlformats.org/officeDocument/2006/relationships/slideLayout" Target="../slideLayouts/slideLayout19.xml"/><Relationship Id="rId19" Type="http://schemas.openxmlformats.org/officeDocument/2006/relationships/slideLayout" Target="../slideLayouts/slideLayout20.xml"/><Relationship Id="rId63" Type="http://schemas.openxmlformats.org/officeDocument/2006/relationships/theme" Target="../theme/theme3.xml"/><Relationship Id="rId50" Type="http://schemas.openxmlformats.org/officeDocument/2006/relationships/slideLayout" Target="../slideLayouts/slideLayout51.xml"/><Relationship Id="rId51" Type="http://schemas.openxmlformats.org/officeDocument/2006/relationships/slideLayout" Target="../slideLayouts/slideLayout52.xml"/><Relationship Id="rId52" Type="http://schemas.openxmlformats.org/officeDocument/2006/relationships/slideLayout" Target="../slideLayouts/slideLayout53.xml"/><Relationship Id="rId53" Type="http://schemas.openxmlformats.org/officeDocument/2006/relationships/slideLayout" Target="../slideLayouts/slideLayout54.xml"/><Relationship Id="rId54" Type="http://schemas.openxmlformats.org/officeDocument/2006/relationships/slideLayout" Target="../slideLayouts/slideLayout55.xml"/><Relationship Id="rId55" Type="http://schemas.openxmlformats.org/officeDocument/2006/relationships/slideLayout" Target="../slideLayouts/slideLayout56.xml"/><Relationship Id="rId56" Type="http://schemas.openxmlformats.org/officeDocument/2006/relationships/slideLayout" Target="../slideLayouts/slideLayout57.xml"/><Relationship Id="rId57" Type="http://schemas.openxmlformats.org/officeDocument/2006/relationships/slideLayout" Target="../slideLayouts/slideLayout58.xml"/><Relationship Id="rId58" Type="http://schemas.openxmlformats.org/officeDocument/2006/relationships/slideLayout" Target="../slideLayouts/slideLayout59.xml"/><Relationship Id="rId59" Type="http://schemas.openxmlformats.org/officeDocument/2006/relationships/slideLayout" Target="../slideLayouts/slideLayout60.xml"/><Relationship Id="rId40" Type="http://schemas.openxmlformats.org/officeDocument/2006/relationships/slideLayout" Target="../slideLayouts/slideLayout41.xml"/><Relationship Id="rId41" Type="http://schemas.openxmlformats.org/officeDocument/2006/relationships/slideLayout" Target="../slideLayouts/slideLayout42.xml"/><Relationship Id="rId42" Type="http://schemas.openxmlformats.org/officeDocument/2006/relationships/slideLayout" Target="../slideLayouts/slideLayout43.xml"/><Relationship Id="rId43" Type="http://schemas.openxmlformats.org/officeDocument/2006/relationships/slideLayout" Target="../slideLayouts/slideLayout44.xml"/><Relationship Id="rId44" Type="http://schemas.openxmlformats.org/officeDocument/2006/relationships/slideLayout" Target="../slideLayouts/slideLayout45.xml"/><Relationship Id="rId45" Type="http://schemas.openxmlformats.org/officeDocument/2006/relationships/slideLayout" Target="../slideLayouts/slideLayout46.xml"/><Relationship Id="rId46" Type="http://schemas.openxmlformats.org/officeDocument/2006/relationships/slideLayout" Target="../slideLayouts/slideLayout47.xml"/><Relationship Id="rId47" Type="http://schemas.openxmlformats.org/officeDocument/2006/relationships/slideLayout" Target="../slideLayouts/slideLayout48.xml"/><Relationship Id="rId48" Type="http://schemas.openxmlformats.org/officeDocument/2006/relationships/slideLayout" Target="../slideLayouts/slideLayout49.xml"/><Relationship Id="rId49" Type="http://schemas.openxmlformats.org/officeDocument/2006/relationships/slideLayout" Target="../slideLayouts/slideLayout50.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30" Type="http://schemas.openxmlformats.org/officeDocument/2006/relationships/slideLayout" Target="../slideLayouts/slideLayout31.xml"/><Relationship Id="rId31" Type="http://schemas.openxmlformats.org/officeDocument/2006/relationships/slideLayout" Target="../slideLayouts/slideLayout32.xml"/><Relationship Id="rId32" Type="http://schemas.openxmlformats.org/officeDocument/2006/relationships/slideLayout" Target="../slideLayouts/slideLayout33.xml"/><Relationship Id="rId33" Type="http://schemas.openxmlformats.org/officeDocument/2006/relationships/slideLayout" Target="../slideLayouts/slideLayout34.xml"/><Relationship Id="rId34" Type="http://schemas.openxmlformats.org/officeDocument/2006/relationships/slideLayout" Target="../slideLayouts/slideLayout35.xml"/><Relationship Id="rId35" Type="http://schemas.openxmlformats.org/officeDocument/2006/relationships/slideLayout" Target="../slideLayouts/slideLayout36.xml"/><Relationship Id="rId36" Type="http://schemas.openxmlformats.org/officeDocument/2006/relationships/slideLayout" Target="../slideLayouts/slideLayout37.xml"/><Relationship Id="rId37" Type="http://schemas.openxmlformats.org/officeDocument/2006/relationships/slideLayout" Target="../slideLayouts/slideLayout38.xml"/><Relationship Id="rId38" Type="http://schemas.openxmlformats.org/officeDocument/2006/relationships/slideLayout" Target="../slideLayouts/slideLayout39.xml"/><Relationship Id="rId39" Type="http://schemas.openxmlformats.org/officeDocument/2006/relationships/slideLayout" Target="../slideLayouts/slideLayout40.xml"/><Relationship Id="rId20" Type="http://schemas.openxmlformats.org/officeDocument/2006/relationships/slideLayout" Target="../slideLayouts/slideLayout21.xml"/><Relationship Id="rId21" Type="http://schemas.openxmlformats.org/officeDocument/2006/relationships/slideLayout" Target="../slideLayouts/slideLayout22.xml"/><Relationship Id="rId22" Type="http://schemas.openxmlformats.org/officeDocument/2006/relationships/slideLayout" Target="../slideLayouts/slideLayout23.xml"/><Relationship Id="rId23" Type="http://schemas.openxmlformats.org/officeDocument/2006/relationships/slideLayout" Target="../slideLayouts/slideLayout24.xml"/><Relationship Id="rId24" Type="http://schemas.openxmlformats.org/officeDocument/2006/relationships/slideLayout" Target="../slideLayouts/slideLayout25.xml"/><Relationship Id="rId25" Type="http://schemas.openxmlformats.org/officeDocument/2006/relationships/slideLayout" Target="../slideLayouts/slideLayout26.xml"/><Relationship Id="rId26" Type="http://schemas.openxmlformats.org/officeDocument/2006/relationships/slideLayout" Target="../slideLayouts/slideLayout27.xml"/><Relationship Id="rId27" Type="http://schemas.openxmlformats.org/officeDocument/2006/relationships/slideLayout" Target="../slideLayouts/slideLayout28.xml"/><Relationship Id="rId28" Type="http://schemas.openxmlformats.org/officeDocument/2006/relationships/slideLayout" Target="../slideLayouts/slideLayout29.xml"/><Relationship Id="rId29" Type="http://schemas.openxmlformats.org/officeDocument/2006/relationships/slideLayout" Target="../slideLayouts/slideLayout30.xml"/><Relationship Id="rId60" Type="http://schemas.openxmlformats.org/officeDocument/2006/relationships/slideLayout" Target="../slideLayouts/slideLayout61.xml"/><Relationship Id="rId61" Type="http://schemas.openxmlformats.org/officeDocument/2006/relationships/slideLayout" Target="../slideLayouts/slideLayout62.xml"/><Relationship Id="rId62" Type="http://schemas.openxmlformats.org/officeDocument/2006/relationships/slideLayout" Target="../slideLayouts/slideLayout63.xml"/><Relationship Id="rId10" Type="http://schemas.openxmlformats.org/officeDocument/2006/relationships/slideLayout" Target="../slideLayouts/slideLayout11.xml"/><Relationship Id="rId11" Type="http://schemas.openxmlformats.org/officeDocument/2006/relationships/slideLayout" Target="../slideLayouts/slideLayout12.xml"/><Relationship Id="rId12"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76.xml"/><Relationship Id="rId14" Type="http://schemas.openxmlformats.org/officeDocument/2006/relationships/slideLayout" Target="../slideLayouts/slideLayout77.xml"/><Relationship Id="rId15" Type="http://schemas.openxmlformats.org/officeDocument/2006/relationships/slideLayout" Target="../slideLayouts/slideLayout78.xml"/><Relationship Id="rId16" Type="http://schemas.openxmlformats.org/officeDocument/2006/relationships/slideLayout" Target="../slideLayouts/slideLayout79.xml"/><Relationship Id="rId17" Type="http://schemas.openxmlformats.org/officeDocument/2006/relationships/slideLayout" Target="../slideLayouts/slideLayout80.xml"/><Relationship Id="rId18" Type="http://schemas.openxmlformats.org/officeDocument/2006/relationships/slideLayout" Target="../slideLayouts/slideLayout81.xml"/><Relationship Id="rId19" Type="http://schemas.openxmlformats.org/officeDocument/2006/relationships/slideLayout" Target="../slideLayouts/slideLayout82.xml"/><Relationship Id="rId50" Type="http://schemas.openxmlformats.org/officeDocument/2006/relationships/slideLayout" Target="../slideLayouts/slideLayout113.xml"/><Relationship Id="rId51" Type="http://schemas.openxmlformats.org/officeDocument/2006/relationships/slideLayout" Target="../slideLayouts/slideLayout114.xml"/><Relationship Id="rId52" Type="http://schemas.openxmlformats.org/officeDocument/2006/relationships/slideLayout" Target="../slideLayouts/slideLayout115.xml"/><Relationship Id="rId53" Type="http://schemas.openxmlformats.org/officeDocument/2006/relationships/slideLayout" Target="../slideLayouts/slideLayout116.xml"/><Relationship Id="rId54" Type="http://schemas.openxmlformats.org/officeDocument/2006/relationships/slideLayout" Target="../slideLayouts/slideLayout117.xml"/><Relationship Id="rId55" Type="http://schemas.openxmlformats.org/officeDocument/2006/relationships/slideLayout" Target="../slideLayouts/slideLayout118.xml"/><Relationship Id="rId56" Type="http://schemas.openxmlformats.org/officeDocument/2006/relationships/slideLayout" Target="../slideLayouts/slideLayout119.xml"/><Relationship Id="rId57" Type="http://schemas.openxmlformats.org/officeDocument/2006/relationships/slideLayout" Target="../slideLayouts/slideLayout120.xml"/><Relationship Id="rId58" Type="http://schemas.openxmlformats.org/officeDocument/2006/relationships/slideLayout" Target="../slideLayouts/slideLayout121.xml"/><Relationship Id="rId59" Type="http://schemas.openxmlformats.org/officeDocument/2006/relationships/slideLayout" Target="../slideLayouts/slideLayout122.xml"/><Relationship Id="rId40" Type="http://schemas.openxmlformats.org/officeDocument/2006/relationships/slideLayout" Target="../slideLayouts/slideLayout103.xml"/><Relationship Id="rId41" Type="http://schemas.openxmlformats.org/officeDocument/2006/relationships/slideLayout" Target="../slideLayouts/slideLayout104.xml"/><Relationship Id="rId42" Type="http://schemas.openxmlformats.org/officeDocument/2006/relationships/slideLayout" Target="../slideLayouts/slideLayout105.xml"/><Relationship Id="rId43" Type="http://schemas.openxmlformats.org/officeDocument/2006/relationships/slideLayout" Target="../slideLayouts/slideLayout106.xml"/><Relationship Id="rId44" Type="http://schemas.openxmlformats.org/officeDocument/2006/relationships/slideLayout" Target="../slideLayouts/slideLayout107.xml"/><Relationship Id="rId45" Type="http://schemas.openxmlformats.org/officeDocument/2006/relationships/slideLayout" Target="../slideLayouts/slideLayout108.xml"/><Relationship Id="rId46" Type="http://schemas.openxmlformats.org/officeDocument/2006/relationships/slideLayout" Target="../slideLayouts/slideLayout109.xml"/><Relationship Id="rId47" Type="http://schemas.openxmlformats.org/officeDocument/2006/relationships/slideLayout" Target="../slideLayouts/slideLayout110.xml"/><Relationship Id="rId48" Type="http://schemas.openxmlformats.org/officeDocument/2006/relationships/slideLayout" Target="../slideLayouts/slideLayout111.xml"/><Relationship Id="rId49" Type="http://schemas.openxmlformats.org/officeDocument/2006/relationships/slideLayout" Target="../slideLayouts/slideLayout112.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30" Type="http://schemas.openxmlformats.org/officeDocument/2006/relationships/slideLayout" Target="../slideLayouts/slideLayout93.xml"/><Relationship Id="rId31" Type="http://schemas.openxmlformats.org/officeDocument/2006/relationships/slideLayout" Target="../slideLayouts/slideLayout94.xml"/><Relationship Id="rId32" Type="http://schemas.openxmlformats.org/officeDocument/2006/relationships/slideLayout" Target="../slideLayouts/slideLayout95.xml"/><Relationship Id="rId33" Type="http://schemas.openxmlformats.org/officeDocument/2006/relationships/slideLayout" Target="../slideLayouts/slideLayout96.xml"/><Relationship Id="rId34" Type="http://schemas.openxmlformats.org/officeDocument/2006/relationships/slideLayout" Target="../slideLayouts/slideLayout97.xml"/><Relationship Id="rId35" Type="http://schemas.openxmlformats.org/officeDocument/2006/relationships/slideLayout" Target="../slideLayouts/slideLayout98.xml"/><Relationship Id="rId36" Type="http://schemas.openxmlformats.org/officeDocument/2006/relationships/slideLayout" Target="../slideLayouts/slideLayout99.xml"/><Relationship Id="rId37" Type="http://schemas.openxmlformats.org/officeDocument/2006/relationships/slideLayout" Target="../slideLayouts/slideLayout100.xml"/><Relationship Id="rId38" Type="http://schemas.openxmlformats.org/officeDocument/2006/relationships/slideLayout" Target="../slideLayouts/slideLayout101.xml"/><Relationship Id="rId39" Type="http://schemas.openxmlformats.org/officeDocument/2006/relationships/slideLayout" Target="../slideLayouts/slideLayout102.xml"/><Relationship Id="rId20" Type="http://schemas.openxmlformats.org/officeDocument/2006/relationships/slideLayout" Target="../slideLayouts/slideLayout83.xml"/><Relationship Id="rId21" Type="http://schemas.openxmlformats.org/officeDocument/2006/relationships/slideLayout" Target="../slideLayouts/slideLayout84.xml"/><Relationship Id="rId22" Type="http://schemas.openxmlformats.org/officeDocument/2006/relationships/slideLayout" Target="../slideLayouts/slideLayout85.xml"/><Relationship Id="rId23" Type="http://schemas.openxmlformats.org/officeDocument/2006/relationships/slideLayout" Target="../slideLayouts/slideLayout86.xml"/><Relationship Id="rId24" Type="http://schemas.openxmlformats.org/officeDocument/2006/relationships/slideLayout" Target="../slideLayouts/slideLayout87.xml"/><Relationship Id="rId25" Type="http://schemas.openxmlformats.org/officeDocument/2006/relationships/slideLayout" Target="../slideLayouts/slideLayout88.xml"/><Relationship Id="rId26" Type="http://schemas.openxmlformats.org/officeDocument/2006/relationships/slideLayout" Target="../slideLayouts/slideLayout89.xml"/><Relationship Id="rId27" Type="http://schemas.openxmlformats.org/officeDocument/2006/relationships/slideLayout" Target="../slideLayouts/slideLayout90.xml"/><Relationship Id="rId28" Type="http://schemas.openxmlformats.org/officeDocument/2006/relationships/slideLayout" Target="../slideLayouts/slideLayout91.xml"/><Relationship Id="rId29" Type="http://schemas.openxmlformats.org/officeDocument/2006/relationships/slideLayout" Target="../slideLayouts/slideLayout92.xml"/><Relationship Id="rId60" Type="http://schemas.openxmlformats.org/officeDocument/2006/relationships/theme" Target="../theme/theme4.xml"/><Relationship Id="rId10" Type="http://schemas.openxmlformats.org/officeDocument/2006/relationships/slideLayout" Target="../slideLayouts/slideLayout73.xml"/><Relationship Id="rId11" Type="http://schemas.openxmlformats.org/officeDocument/2006/relationships/slideLayout" Target="../slideLayouts/slideLayout74.xml"/><Relationship Id="rId12" Type="http://schemas.openxmlformats.org/officeDocument/2006/relationships/slideLayout" Target="../slideLayouts/slideLayout7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35.xml"/><Relationship Id="rId14" Type="http://schemas.openxmlformats.org/officeDocument/2006/relationships/slideLayout" Target="../slideLayouts/slideLayout136.xml"/><Relationship Id="rId15" Type="http://schemas.openxmlformats.org/officeDocument/2006/relationships/slideLayout" Target="../slideLayouts/slideLayout137.xml"/><Relationship Id="rId16" Type="http://schemas.openxmlformats.org/officeDocument/2006/relationships/slideLayout" Target="../slideLayouts/slideLayout138.xml"/><Relationship Id="rId17" Type="http://schemas.openxmlformats.org/officeDocument/2006/relationships/slideLayout" Target="../slideLayouts/slideLayout139.xml"/><Relationship Id="rId18" Type="http://schemas.openxmlformats.org/officeDocument/2006/relationships/slideLayout" Target="../slideLayouts/slideLayout140.xml"/><Relationship Id="rId19" Type="http://schemas.openxmlformats.org/officeDocument/2006/relationships/slideLayout" Target="../slideLayouts/slideLayout141.xml"/><Relationship Id="rId63" Type="http://schemas.openxmlformats.org/officeDocument/2006/relationships/slideLayout" Target="../slideLayouts/slideLayout185.xml"/><Relationship Id="rId64" Type="http://schemas.openxmlformats.org/officeDocument/2006/relationships/slideLayout" Target="../slideLayouts/slideLayout186.xml"/><Relationship Id="rId65" Type="http://schemas.openxmlformats.org/officeDocument/2006/relationships/slideLayout" Target="../slideLayouts/slideLayout187.xml"/><Relationship Id="rId66" Type="http://schemas.openxmlformats.org/officeDocument/2006/relationships/slideLayout" Target="../slideLayouts/slideLayout188.xml"/><Relationship Id="rId67" Type="http://schemas.openxmlformats.org/officeDocument/2006/relationships/slideLayout" Target="../slideLayouts/slideLayout189.xml"/><Relationship Id="rId68" Type="http://schemas.openxmlformats.org/officeDocument/2006/relationships/slideLayout" Target="../slideLayouts/slideLayout190.xml"/><Relationship Id="rId69" Type="http://schemas.openxmlformats.org/officeDocument/2006/relationships/slideLayout" Target="../slideLayouts/slideLayout191.xml"/><Relationship Id="rId50" Type="http://schemas.openxmlformats.org/officeDocument/2006/relationships/slideLayout" Target="../slideLayouts/slideLayout172.xml"/><Relationship Id="rId51" Type="http://schemas.openxmlformats.org/officeDocument/2006/relationships/slideLayout" Target="../slideLayouts/slideLayout173.xml"/><Relationship Id="rId52" Type="http://schemas.openxmlformats.org/officeDocument/2006/relationships/slideLayout" Target="../slideLayouts/slideLayout174.xml"/><Relationship Id="rId53" Type="http://schemas.openxmlformats.org/officeDocument/2006/relationships/slideLayout" Target="../slideLayouts/slideLayout175.xml"/><Relationship Id="rId54" Type="http://schemas.openxmlformats.org/officeDocument/2006/relationships/slideLayout" Target="../slideLayouts/slideLayout176.xml"/><Relationship Id="rId55" Type="http://schemas.openxmlformats.org/officeDocument/2006/relationships/slideLayout" Target="../slideLayouts/slideLayout177.xml"/><Relationship Id="rId56" Type="http://schemas.openxmlformats.org/officeDocument/2006/relationships/slideLayout" Target="../slideLayouts/slideLayout178.xml"/><Relationship Id="rId57" Type="http://schemas.openxmlformats.org/officeDocument/2006/relationships/slideLayout" Target="../slideLayouts/slideLayout179.xml"/><Relationship Id="rId58" Type="http://schemas.openxmlformats.org/officeDocument/2006/relationships/slideLayout" Target="../slideLayouts/slideLayout180.xml"/><Relationship Id="rId59" Type="http://schemas.openxmlformats.org/officeDocument/2006/relationships/slideLayout" Target="../slideLayouts/slideLayout181.xml"/><Relationship Id="rId40" Type="http://schemas.openxmlformats.org/officeDocument/2006/relationships/slideLayout" Target="../slideLayouts/slideLayout162.xml"/><Relationship Id="rId41" Type="http://schemas.openxmlformats.org/officeDocument/2006/relationships/slideLayout" Target="../slideLayouts/slideLayout163.xml"/><Relationship Id="rId42" Type="http://schemas.openxmlformats.org/officeDocument/2006/relationships/slideLayout" Target="../slideLayouts/slideLayout164.xml"/><Relationship Id="rId43" Type="http://schemas.openxmlformats.org/officeDocument/2006/relationships/slideLayout" Target="../slideLayouts/slideLayout165.xml"/><Relationship Id="rId44" Type="http://schemas.openxmlformats.org/officeDocument/2006/relationships/slideLayout" Target="../slideLayouts/slideLayout166.xml"/><Relationship Id="rId45" Type="http://schemas.openxmlformats.org/officeDocument/2006/relationships/slideLayout" Target="../slideLayouts/slideLayout167.xml"/><Relationship Id="rId46" Type="http://schemas.openxmlformats.org/officeDocument/2006/relationships/slideLayout" Target="../slideLayouts/slideLayout168.xml"/><Relationship Id="rId47" Type="http://schemas.openxmlformats.org/officeDocument/2006/relationships/slideLayout" Target="../slideLayouts/slideLayout169.xml"/><Relationship Id="rId48" Type="http://schemas.openxmlformats.org/officeDocument/2006/relationships/slideLayout" Target="../slideLayouts/slideLayout170.xml"/><Relationship Id="rId49" Type="http://schemas.openxmlformats.org/officeDocument/2006/relationships/slideLayout" Target="../slideLayouts/slideLayout171.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30" Type="http://schemas.openxmlformats.org/officeDocument/2006/relationships/slideLayout" Target="../slideLayouts/slideLayout152.xml"/><Relationship Id="rId31" Type="http://schemas.openxmlformats.org/officeDocument/2006/relationships/slideLayout" Target="../slideLayouts/slideLayout153.xml"/><Relationship Id="rId32" Type="http://schemas.openxmlformats.org/officeDocument/2006/relationships/slideLayout" Target="../slideLayouts/slideLayout154.xml"/><Relationship Id="rId33" Type="http://schemas.openxmlformats.org/officeDocument/2006/relationships/slideLayout" Target="../slideLayouts/slideLayout155.xml"/><Relationship Id="rId34" Type="http://schemas.openxmlformats.org/officeDocument/2006/relationships/slideLayout" Target="../slideLayouts/slideLayout156.xml"/><Relationship Id="rId35" Type="http://schemas.openxmlformats.org/officeDocument/2006/relationships/slideLayout" Target="../slideLayouts/slideLayout157.xml"/><Relationship Id="rId36" Type="http://schemas.openxmlformats.org/officeDocument/2006/relationships/slideLayout" Target="../slideLayouts/slideLayout158.xml"/><Relationship Id="rId37" Type="http://schemas.openxmlformats.org/officeDocument/2006/relationships/slideLayout" Target="../slideLayouts/slideLayout159.xml"/><Relationship Id="rId38" Type="http://schemas.openxmlformats.org/officeDocument/2006/relationships/slideLayout" Target="../slideLayouts/slideLayout160.xml"/><Relationship Id="rId39" Type="http://schemas.openxmlformats.org/officeDocument/2006/relationships/slideLayout" Target="../slideLayouts/slideLayout161.xml"/><Relationship Id="rId80" Type="http://schemas.openxmlformats.org/officeDocument/2006/relationships/slideLayout" Target="../slideLayouts/slideLayout202.xml"/><Relationship Id="rId81" Type="http://schemas.openxmlformats.org/officeDocument/2006/relationships/slideLayout" Target="../slideLayouts/slideLayout203.xml"/><Relationship Id="rId82" Type="http://schemas.openxmlformats.org/officeDocument/2006/relationships/slideLayout" Target="../slideLayouts/slideLayout204.xml"/><Relationship Id="rId83" Type="http://schemas.openxmlformats.org/officeDocument/2006/relationships/theme" Target="../theme/theme5.xml"/><Relationship Id="rId70" Type="http://schemas.openxmlformats.org/officeDocument/2006/relationships/slideLayout" Target="../slideLayouts/slideLayout192.xml"/><Relationship Id="rId71" Type="http://schemas.openxmlformats.org/officeDocument/2006/relationships/slideLayout" Target="../slideLayouts/slideLayout193.xml"/><Relationship Id="rId72" Type="http://schemas.openxmlformats.org/officeDocument/2006/relationships/slideLayout" Target="../slideLayouts/slideLayout194.xml"/><Relationship Id="rId20" Type="http://schemas.openxmlformats.org/officeDocument/2006/relationships/slideLayout" Target="../slideLayouts/slideLayout142.xml"/><Relationship Id="rId21" Type="http://schemas.openxmlformats.org/officeDocument/2006/relationships/slideLayout" Target="../slideLayouts/slideLayout143.xml"/><Relationship Id="rId22" Type="http://schemas.openxmlformats.org/officeDocument/2006/relationships/slideLayout" Target="../slideLayouts/slideLayout144.xml"/><Relationship Id="rId23" Type="http://schemas.openxmlformats.org/officeDocument/2006/relationships/slideLayout" Target="../slideLayouts/slideLayout145.xml"/><Relationship Id="rId24" Type="http://schemas.openxmlformats.org/officeDocument/2006/relationships/slideLayout" Target="../slideLayouts/slideLayout146.xml"/><Relationship Id="rId25" Type="http://schemas.openxmlformats.org/officeDocument/2006/relationships/slideLayout" Target="../slideLayouts/slideLayout147.xml"/><Relationship Id="rId26" Type="http://schemas.openxmlformats.org/officeDocument/2006/relationships/slideLayout" Target="../slideLayouts/slideLayout148.xml"/><Relationship Id="rId27" Type="http://schemas.openxmlformats.org/officeDocument/2006/relationships/slideLayout" Target="../slideLayouts/slideLayout149.xml"/><Relationship Id="rId28" Type="http://schemas.openxmlformats.org/officeDocument/2006/relationships/slideLayout" Target="../slideLayouts/slideLayout150.xml"/><Relationship Id="rId29" Type="http://schemas.openxmlformats.org/officeDocument/2006/relationships/slideLayout" Target="../slideLayouts/slideLayout151.xml"/><Relationship Id="rId73" Type="http://schemas.openxmlformats.org/officeDocument/2006/relationships/slideLayout" Target="../slideLayouts/slideLayout195.xml"/><Relationship Id="rId74" Type="http://schemas.openxmlformats.org/officeDocument/2006/relationships/slideLayout" Target="../slideLayouts/slideLayout196.xml"/><Relationship Id="rId75" Type="http://schemas.openxmlformats.org/officeDocument/2006/relationships/slideLayout" Target="../slideLayouts/slideLayout197.xml"/><Relationship Id="rId76" Type="http://schemas.openxmlformats.org/officeDocument/2006/relationships/slideLayout" Target="../slideLayouts/slideLayout198.xml"/><Relationship Id="rId77" Type="http://schemas.openxmlformats.org/officeDocument/2006/relationships/slideLayout" Target="../slideLayouts/slideLayout199.xml"/><Relationship Id="rId78" Type="http://schemas.openxmlformats.org/officeDocument/2006/relationships/slideLayout" Target="../slideLayouts/slideLayout200.xml"/><Relationship Id="rId79" Type="http://schemas.openxmlformats.org/officeDocument/2006/relationships/slideLayout" Target="../slideLayouts/slideLayout201.xml"/><Relationship Id="rId60" Type="http://schemas.openxmlformats.org/officeDocument/2006/relationships/slideLayout" Target="../slideLayouts/slideLayout182.xml"/><Relationship Id="rId61" Type="http://schemas.openxmlformats.org/officeDocument/2006/relationships/slideLayout" Target="../slideLayouts/slideLayout183.xml"/><Relationship Id="rId62" Type="http://schemas.openxmlformats.org/officeDocument/2006/relationships/slideLayout" Target="../slideLayouts/slideLayout184.xml"/><Relationship Id="rId10" Type="http://schemas.openxmlformats.org/officeDocument/2006/relationships/slideLayout" Target="../slideLayouts/slideLayout132.xml"/><Relationship Id="rId11" Type="http://schemas.openxmlformats.org/officeDocument/2006/relationships/slideLayout" Target="../slideLayouts/slideLayout133.xml"/><Relationship Id="rId12"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sosceles Triangle 2"/>
          <p:cNvSpPr/>
          <p:nvPr userDrawn="1"/>
        </p:nvSpPr>
        <p:spPr>
          <a:xfrm flipV="1">
            <a:off x="22372637" y="0"/>
            <a:ext cx="1522202" cy="990600"/>
          </a:xfrm>
          <a:prstGeom prst="triangle">
            <a:avLst/>
          </a:prstGeom>
          <a:solidFill>
            <a:schemeClr val="accent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85572"/>
      </p:ext>
    </p:extLst>
  </p:cSld>
  <p:clrMap bg1="lt1" tx1="dk1" bg2="lt2" tx2="dk2" accent1="accent1" accent2="accent2" accent3="accent3" accent4="accent4" accent5="accent5" accent6="accent6" hlink="hlink" folHlink="folHlink"/>
  <p:sldLayoutIdLst>
    <p:sldLayoutId id="2147484046"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961" r:id="rId2"/>
    <p:sldLayoutId id="2147483969" r:id="rId3"/>
    <p:sldLayoutId id="2147483962" r:id="rId4"/>
    <p:sldLayoutId id="2147483963" r:id="rId5"/>
    <p:sldLayoutId id="2147483964" r:id="rId6"/>
    <p:sldLayoutId id="2147483965" r:id="rId7"/>
    <p:sldLayoutId id="2147483966" r:id="rId8"/>
    <p:sldLayoutId id="2147483967" r:id="rId9"/>
    <p:sldLayoutId id="2147483970" r:id="rId10"/>
    <p:sldLayoutId id="2147483971" r:id="rId11"/>
    <p:sldLayoutId id="2147483968" r:id="rId12"/>
    <p:sldLayoutId id="214748397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690" r:id="rId22"/>
    <p:sldLayoutId id="2147483691" r:id="rId23"/>
    <p:sldLayoutId id="2147483692" r:id="rId24"/>
    <p:sldLayoutId id="2147483693" r:id="rId25"/>
    <p:sldLayoutId id="2147483694" r:id="rId26"/>
    <p:sldLayoutId id="2147483687" r:id="rId27"/>
    <p:sldLayoutId id="2147483686" r:id="rId28"/>
    <p:sldLayoutId id="2147483685" r:id="rId29"/>
    <p:sldLayoutId id="2147483684" r:id="rId30"/>
    <p:sldLayoutId id="2147483683" r:id="rId31"/>
    <p:sldLayoutId id="2147483717" r:id="rId32"/>
    <p:sldLayoutId id="2147483710" r:id="rId33"/>
    <p:sldLayoutId id="2147483722" r:id="rId34"/>
    <p:sldLayoutId id="2147483715" r:id="rId35"/>
    <p:sldLayoutId id="2147483716" r:id="rId36"/>
    <p:sldLayoutId id="2147483711" r:id="rId37"/>
    <p:sldLayoutId id="2147483718" r:id="rId38"/>
    <p:sldLayoutId id="2147483719" r:id="rId39"/>
    <p:sldLayoutId id="2147483720" r:id="rId40"/>
    <p:sldLayoutId id="2147483721" r:id="rId41"/>
    <p:sldLayoutId id="2147483714" r:id="rId42"/>
    <p:sldLayoutId id="2147483713" r:id="rId43"/>
    <p:sldLayoutId id="2147483712" r:id="rId44"/>
    <p:sldLayoutId id="2147483679" r:id="rId45"/>
    <p:sldLayoutId id="2147483676" r:id="rId46"/>
    <p:sldLayoutId id="2147483682" r:id="rId47"/>
    <p:sldLayoutId id="2147483677" r:id="rId48"/>
    <p:sldLayoutId id="2147483680" r:id="rId49"/>
    <p:sldLayoutId id="2147483681" r:id="rId50"/>
    <p:sldLayoutId id="2147483678" r:id="rId51"/>
    <p:sldLayoutId id="2147483757" r:id="rId52"/>
    <p:sldLayoutId id="2147483758" r:id="rId53"/>
    <p:sldLayoutId id="2147483759" r:id="rId54"/>
    <p:sldLayoutId id="2147483760" r:id="rId55"/>
    <p:sldLayoutId id="2147483761" r:id="rId56"/>
    <p:sldLayoutId id="2147483762" r:id="rId57"/>
    <p:sldLayoutId id="2147483763" r:id="rId58"/>
    <p:sldLayoutId id="2147483764" r:id="rId59"/>
    <p:sldLayoutId id="2147483771" r:id="rId60"/>
    <p:sldLayoutId id="2147483772" r:id="rId61"/>
    <p:sldLayoutId id="2147483773" r:id="rId6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4148681424"/>
      </p:ext>
    </p:extLst>
  </p:cSld>
  <p:clrMap bg1="lt1" tx1="dk1" bg2="lt2" tx2="dk2" accent1="accent1" accent2="accent2" accent3="accent3" accent4="accent4" accent5="accent5" accent6="accent6" hlink="hlink" folHlink="folHlink"/>
  <p:sldLayoutIdLst>
    <p:sldLayoutId id="2147483838"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864" r:id="rId11"/>
    <p:sldLayoutId id="2147483861" r:id="rId12"/>
    <p:sldLayoutId id="2147483928" r:id="rId13"/>
    <p:sldLayoutId id="2147483929" r:id="rId14"/>
    <p:sldLayoutId id="2147483862" r:id="rId15"/>
    <p:sldLayoutId id="2147483863" r:id="rId16"/>
    <p:sldLayoutId id="2147483888" r:id="rId17"/>
    <p:sldLayoutId id="2147483860" r:id="rId18"/>
    <p:sldLayoutId id="2147483889" r:id="rId19"/>
    <p:sldLayoutId id="2147483867" r:id="rId20"/>
    <p:sldLayoutId id="2147483868" r:id="rId21"/>
    <p:sldLayoutId id="2147483869" r:id="rId22"/>
    <p:sldLayoutId id="2147483871" r:id="rId23"/>
    <p:sldLayoutId id="2147483872" r:id="rId24"/>
    <p:sldLayoutId id="2147483874" r:id="rId25"/>
    <p:sldLayoutId id="2147483875" r:id="rId26"/>
    <p:sldLayoutId id="2147483876" r:id="rId27"/>
    <p:sldLayoutId id="2147483877" r:id="rId28"/>
    <p:sldLayoutId id="2147483879" r:id="rId29"/>
    <p:sldLayoutId id="2147483878" r:id="rId30"/>
    <p:sldLayoutId id="2147483843" r:id="rId31"/>
    <p:sldLayoutId id="2147483842" r:id="rId32"/>
    <p:sldLayoutId id="2147483847" r:id="rId33"/>
    <p:sldLayoutId id="2147483846" r:id="rId34"/>
    <p:sldLayoutId id="2147483848" r:id="rId35"/>
    <p:sldLayoutId id="2147483849" r:id="rId36"/>
    <p:sldLayoutId id="2147483850" r:id="rId37"/>
    <p:sldLayoutId id="2147483930" r:id="rId38"/>
    <p:sldLayoutId id="2147483943" r:id="rId39"/>
    <p:sldLayoutId id="2147483944" r:id="rId40"/>
    <p:sldLayoutId id="2147483880" r:id="rId41"/>
    <p:sldLayoutId id="2147483926" r:id="rId42"/>
    <p:sldLayoutId id="2147483927" r:id="rId43"/>
    <p:sldLayoutId id="2147483882" r:id="rId44"/>
    <p:sldLayoutId id="2147483924" r:id="rId45"/>
    <p:sldLayoutId id="2147483925" r:id="rId46"/>
    <p:sldLayoutId id="2147483881" r:id="rId47"/>
    <p:sldLayoutId id="2147483923" r:id="rId48"/>
    <p:sldLayoutId id="2147483883" r:id="rId49"/>
    <p:sldLayoutId id="2147483884" r:id="rId50"/>
    <p:sldLayoutId id="2147483885" r:id="rId51"/>
    <p:sldLayoutId id="2147483886" r:id="rId52"/>
    <p:sldLayoutId id="2147483887" r:id="rId53"/>
    <p:sldLayoutId id="2147483916" r:id="rId54"/>
    <p:sldLayoutId id="2147483918" r:id="rId55"/>
    <p:sldLayoutId id="2147483919" r:id="rId56"/>
    <p:sldLayoutId id="2147483921" r:id="rId57"/>
    <p:sldLayoutId id="2147483917" r:id="rId58"/>
    <p:sldLayoutId id="2147483922" r:id="rId5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rallelogram 1"/>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1629154876"/>
      </p:ext>
    </p:extLst>
  </p:cSld>
  <p:clrMap bg1="lt1" tx1="dk1" bg2="lt2" tx2="dk2" accent1="accent1" accent2="accent2" accent3="accent3" accent4="accent4" accent5="accent5" accent6="accent6" hlink="hlink" folHlink="folHlink"/>
  <p:sldLayoutIdLst>
    <p:sldLayoutId id="2147484044" r:id="rId1"/>
    <p:sldLayoutId id="2147484140" r:id="rId2"/>
    <p:sldLayoutId id="2147484054" r:id="rId3"/>
    <p:sldLayoutId id="2147484131" r:id="rId4"/>
    <p:sldLayoutId id="2147484133" r:id="rId5"/>
    <p:sldLayoutId id="2147484134" r:id="rId6"/>
    <p:sldLayoutId id="2147484136" r:id="rId7"/>
    <p:sldLayoutId id="2147484137" r:id="rId8"/>
    <p:sldLayoutId id="2147484141" r:id="rId9"/>
    <p:sldLayoutId id="2147484142" r:id="rId10"/>
    <p:sldLayoutId id="2147484055" r:id="rId11"/>
    <p:sldLayoutId id="2147484143" r:id="rId12"/>
    <p:sldLayoutId id="2147484144" r:id="rId13"/>
    <p:sldLayoutId id="2147484056" r:id="rId14"/>
    <p:sldLayoutId id="2147484057" r:id="rId15"/>
    <p:sldLayoutId id="2147484058" r:id="rId16"/>
    <p:sldLayoutId id="2147484138" r:id="rId17"/>
    <p:sldLayoutId id="2147484139" r:id="rId18"/>
    <p:sldLayoutId id="2147484059" r:id="rId19"/>
    <p:sldLayoutId id="2147484061" r:id="rId20"/>
    <p:sldLayoutId id="2147484063" r:id="rId21"/>
    <p:sldLayoutId id="2147484064" r:id="rId22"/>
    <p:sldLayoutId id="2147484065" r:id="rId23"/>
    <p:sldLayoutId id="2147484120" r:id="rId24"/>
    <p:sldLayoutId id="2147484121" r:id="rId25"/>
    <p:sldLayoutId id="2147484122" r:id="rId26"/>
    <p:sldLayoutId id="2147484123" r:id="rId27"/>
    <p:sldLayoutId id="2147484124" r:id="rId28"/>
    <p:sldLayoutId id="2147484126" r:id="rId29"/>
    <p:sldLayoutId id="2147484125" r:id="rId30"/>
    <p:sldLayoutId id="2147484127" r:id="rId31"/>
    <p:sldLayoutId id="2147484128" r:id="rId32"/>
    <p:sldLayoutId id="2147484129" r:id="rId33"/>
    <p:sldLayoutId id="2147484066" r:id="rId34"/>
    <p:sldLayoutId id="2147484067" r:id="rId35"/>
    <p:sldLayoutId id="2147484068" r:id="rId36"/>
    <p:sldLayoutId id="2147484069" r:id="rId37"/>
    <p:sldLayoutId id="2147484070" r:id="rId38"/>
    <p:sldLayoutId id="2147484071" r:id="rId39"/>
    <p:sldLayoutId id="2147484072" r:id="rId40"/>
    <p:sldLayoutId id="2147484073" r:id="rId41"/>
    <p:sldLayoutId id="2147484074" r:id="rId42"/>
    <p:sldLayoutId id="2147484077" r:id="rId43"/>
    <p:sldLayoutId id="2147484078" r:id="rId44"/>
    <p:sldLayoutId id="2147484079" r:id="rId45"/>
    <p:sldLayoutId id="2147484080" r:id="rId46"/>
    <p:sldLayoutId id="2147484081" r:id="rId47"/>
    <p:sldLayoutId id="2147484082" r:id="rId48"/>
    <p:sldLayoutId id="2147484083" r:id="rId49"/>
    <p:sldLayoutId id="2147484084" r:id="rId50"/>
    <p:sldLayoutId id="2147484086" r:id="rId51"/>
    <p:sldLayoutId id="2147484087" r:id="rId52"/>
    <p:sldLayoutId id="2147484088" r:id="rId53"/>
    <p:sldLayoutId id="2147484089" r:id="rId54"/>
    <p:sldLayoutId id="2147484090" r:id="rId55"/>
    <p:sldLayoutId id="2147484091" r:id="rId56"/>
    <p:sldLayoutId id="2147484092" r:id="rId57"/>
    <p:sldLayoutId id="2147484093" r:id="rId58"/>
    <p:sldLayoutId id="2147484094" r:id="rId59"/>
    <p:sldLayoutId id="2147484096" r:id="rId60"/>
    <p:sldLayoutId id="2147484097" r:id="rId61"/>
    <p:sldLayoutId id="2147484098" r:id="rId62"/>
    <p:sldLayoutId id="2147484099" r:id="rId63"/>
    <p:sldLayoutId id="2147484100" r:id="rId64"/>
    <p:sldLayoutId id="2147484101" r:id="rId65"/>
    <p:sldLayoutId id="2147484102" r:id="rId66"/>
    <p:sldLayoutId id="2147484103" r:id="rId67"/>
    <p:sldLayoutId id="2147484104" r:id="rId68"/>
    <p:sldLayoutId id="2147484105" r:id="rId69"/>
    <p:sldLayoutId id="2147484106" r:id="rId70"/>
    <p:sldLayoutId id="2147484109" r:id="rId71"/>
    <p:sldLayoutId id="2147484110" r:id="rId72"/>
    <p:sldLayoutId id="2147484111" r:id="rId73"/>
    <p:sldLayoutId id="2147484112" r:id="rId74"/>
    <p:sldLayoutId id="2147484113" r:id="rId75"/>
    <p:sldLayoutId id="2147484114" r:id="rId76"/>
    <p:sldLayoutId id="2147484115" r:id="rId77"/>
    <p:sldLayoutId id="2147484116" r:id="rId78"/>
    <p:sldLayoutId id="2147484117" r:id="rId79"/>
    <p:sldLayoutId id="2147484118" r:id="rId80"/>
    <p:sldLayoutId id="2147484119" r:id="rId81"/>
    <p:sldLayoutId id="2147484130" r:id="rId82"/>
  </p:sldLayoutIdLst>
  <p:txStyles>
    <p:titleStyle>
      <a:lvl1pPr algn="l" defTabSz="1824319" rtl="0" eaLnBrk="1" latinLnBrk="0" hangingPunct="1">
        <a:lnSpc>
          <a:spcPct val="90000"/>
        </a:lnSpc>
        <a:spcBef>
          <a:spcPct val="0"/>
        </a:spcBef>
        <a:buNone/>
        <a:defRPr sz="8778" kern="1200">
          <a:solidFill>
            <a:schemeClr val="tx1"/>
          </a:solidFill>
          <a:latin typeface="+mj-lt"/>
          <a:ea typeface="+mj-ea"/>
          <a:cs typeface="+mj-cs"/>
        </a:defRPr>
      </a:lvl1pPr>
    </p:titleStyle>
    <p:bodyStyle>
      <a:lvl1pPr marL="456080" indent="-456080" algn="l" defTabSz="1824319" rtl="0" eaLnBrk="1" latinLnBrk="0" hangingPunct="1">
        <a:lnSpc>
          <a:spcPct val="90000"/>
        </a:lnSpc>
        <a:spcBef>
          <a:spcPts val="1995"/>
        </a:spcBef>
        <a:buFont typeface="Arial" panose="020B0604020202020204" pitchFamily="34" charset="0"/>
        <a:buChar char="•"/>
        <a:defRPr sz="5586" kern="1200">
          <a:solidFill>
            <a:schemeClr val="tx1"/>
          </a:solidFill>
          <a:latin typeface="+mn-lt"/>
          <a:ea typeface="+mn-ea"/>
          <a:cs typeface="+mn-cs"/>
        </a:defRPr>
      </a:lvl1pPr>
      <a:lvl2pPr marL="1368240" indent="-456080" algn="l" defTabSz="1824319" rtl="0" eaLnBrk="1" latinLnBrk="0" hangingPunct="1">
        <a:lnSpc>
          <a:spcPct val="90000"/>
        </a:lnSpc>
        <a:spcBef>
          <a:spcPts val="998"/>
        </a:spcBef>
        <a:buFont typeface="Arial" panose="020B0604020202020204" pitchFamily="34" charset="0"/>
        <a:buChar char="•"/>
        <a:defRPr sz="4788" kern="1200">
          <a:solidFill>
            <a:schemeClr val="tx1"/>
          </a:solidFill>
          <a:latin typeface="+mn-lt"/>
          <a:ea typeface="+mn-ea"/>
          <a:cs typeface="+mn-cs"/>
        </a:defRPr>
      </a:lvl2pPr>
      <a:lvl3pPr marL="2280399" indent="-456080" algn="l" defTabSz="1824319" rtl="0" eaLnBrk="1" latinLnBrk="0" hangingPunct="1">
        <a:lnSpc>
          <a:spcPct val="90000"/>
        </a:lnSpc>
        <a:spcBef>
          <a:spcPts val="998"/>
        </a:spcBef>
        <a:buFont typeface="Arial" panose="020B0604020202020204" pitchFamily="34" charset="0"/>
        <a:buChar char="•"/>
        <a:defRPr sz="3990" kern="1200">
          <a:solidFill>
            <a:schemeClr val="tx1"/>
          </a:solidFill>
          <a:latin typeface="+mn-lt"/>
          <a:ea typeface="+mn-ea"/>
          <a:cs typeface="+mn-cs"/>
        </a:defRPr>
      </a:lvl3pPr>
      <a:lvl4pPr marL="319255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4pPr>
      <a:lvl5pPr marL="410471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5pPr>
      <a:lvl6pPr marL="501687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6pPr>
      <a:lvl7pPr marL="592903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7pPr>
      <a:lvl8pPr marL="684119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8pPr>
      <a:lvl9pPr marL="775335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9pPr>
    </p:bodyStyle>
    <p:otherStyle>
      <a:defPPr>
        <a:defRPr lang="en-US"/>
      </a:defPPr>
      <a:lvl1pPr marL="0" algn="l" defTabSz="1824319" rtl="0" eaLnBrk="1" latinLnBrk="0" hangingPunct="1">
        <a:defRPr sz="3591" kern="1200">
          <a:solidFill>
            <a:schemeClr val="tx1"/>
          </a:solidFill>
          <a:latin typeface="+mn-lt"/>
          <a:ea typeface="+mn-ea"/>
          <a:cs typeface="+mn-cs"/>
        </a:defRPr>
      </a:lvl1pPr>
      <a:lvl2pPr marL="912160" algn="l" defTabSz="1824319" rtl="0" eaLnBrk="1" latinLnBrk="0" hangingPunct="1">
        <a:defRPr sz="3591" kern="1200">
          <a:solidFill>
            <a:schemeClr val="tx1"/>
          </a:solidFill>
          <a:latin typeface="+mn-lt"/>
          <a:ea typeface="+mn-ea"/>
          <a:cs typeface="+mn-cs"/>
        </a:defRPr>
      </a:lvl2pPr>
      <a:lvl3pPr marL="1824319" algn="l" defTabSz="1824319" rtl="0" eaLnBrk="1" latinLnBrk="0" hangingPunct="1">
        <a:defRPr sz="3591" kern="1200">
          <a:solidFill>
            <a:schemeClr val="tx1"/>
          </a:solidFill>
          <a:latin typeface="+mn-lt"/>
          <a:ea typeface="+mn-ea"/>
          <a:cs typeface="+mn-cs"/>
        </a:defRPr>
      </a:lvl3pPr>
      <a:lvl4pPr marL="2736479" algn="l" defTabSz="1824319" rtl="0" eaLnBrk="1" latinLnBrk="0" hangingPunct="1">
        <a:defRPr sz="3591" kern="1200">
          <a:solidFill>
            <a:schemeClr val="tx1"/>
          </a:solidFill>
          <a:latin typeface="+mn-lt"/>
          <a:ea typeface="+mn-ea"/>
          <a:cs typeface="+mn-cs"/>
        </a:defRPr>
      </a:lvl4pPr>
      <a:lvl5pPr marL="3648639" algn="l" defTabSz="1824319" rtl="0" eaLnBrk="1" latinLnBrk="0" hangingPunct="1">
        <a:defRPr sz="3591" kern="1200">
          <a:solidFill>
            <a:schemeClr val="tx1"/>
          </a:solidFill>
          <a:latin typeface="+mn-lt"/>
          <a:ea typeface="+mn-ea"/>
          <a:cs typeface="+mn-cs"/>
        </a:defRPr>
      </a:lvl5pPr>
      <a:lvl6pPr marL="4560799" algn="l" defTabSz="1824319" rtl="0" eaLnBrk="1" latinLnBrk="0" hangingPunct="1">
        <a:defRPr sz="3591" kern="1200">
          <a:solidFill>
            <a:schemeClr val="tx1"/>
          </a:solidFill>
          <a:latin typeface="+mn-lt"/>
          <a:ea typeface="+mn-ea"/>
          <a:cs typeface="+mn-cs"/>
        </a:defRPr>
      </a:lvl6pPr>
      <a:lvl7pPr marL="5472958" algn="l" defTabSz="1824319" rtl="0" eaLnBrk="1" latinLnBrk="0" hangingPunct="1">
        <a:defRPr sz="3591" kern="1200">
          <a:solidFill>
            <a:schemeClr val="tx1"/>
          </a:solidFill>
          <a:latin typeface="+mn-lt"/>
          <a:ea typeface="+mn-ea"/>
          <a:cs typeface="+mn-cs"/>
        </a:defRPr>
      </a:lvl7pPr>
      <a:lvl8pPr marL="6385118" algn="l" defTabSz="1824319" rtl="0" eaLnBrk="1" latinLnBrk="0" hangingPunct="1">
        <a:defRPr sz="3591" kern="1200">
          <a:solidFill>
            <a:schemeClr val="tx1"/>
          </a:solidFill>
          <a:latin typeface="+mn-lt"/>
          <a:ea typeface="+mn-ea"/>
          <a:cs typeface="+mn-cs"/>
        </a:defRPr>
      </a:lvl8pPr>
      <a:lvl9pPr marL="7297278" algn="l" defTabSz="1824319" rtl="0" eaLnBrk="1" latinLnBrk="0" hangingPunct="1">
        <a:defRPr sz="35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5.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6.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7.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8.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8.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6.xml"/><Relationship Id="rId2" Type="http://schemas.openxmlformats.org/officeDocument/2006/relationships/notesSlide" Target="../notesSlides/notesSlide3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1.xml"/><Relationship Id="rId2" Type="http://schemas.openxmlformats.org/officeDocument/2006/relationships/notesSlide" Target="../notesSlides/notesSlide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3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8.xml"/><Relationship Id="rId2" Type="http://schemas.openxmlformats.org/officeDocument/2006/relationships/notesSlide" Target="../notesSlides/notesSlide3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0.xml"/><Relationship Id="rId2" Type="http://schemas.openxmlformats.org/officeDocument/2006/relationships/notesSlide" Target="../notesSlides/notesSlide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9" name="TextBox 8"/>
          <p:cNvSpPr txBox="1"/>
          <p:nvPr/>
        </p:nvSpPr>
        <p:spPr>
          <a:xfrm>
            <a:off x="1112837" y="1524000"/>
            <a:ext cx="6896575" cy="6001643"/>
          </a:xfrm>
          <a:prstGeom prst="rect">
            <a:avLst/>
          </a:prstGeom>
          <a:noFill/>
        </p:spPr>
        <p:txBody>
          <a:bodyPr wrap="square" rtlCol="0">
            <a:spAutoFit/>
          </a:bodyPr>
          <a:lstStyle/>
          <a:p>
            <a:r>
              <a:rPr lang="en-US" sz="9600" b="1" dirty="0" smtClean="0">
                <a:solidFill>
                  <a:schemeClr val="accent6"/>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SLIDES</a:t>
            </a:r>
          </a:p>
          <a:p>
            <a:r>
              <a:rPr lang="en-US" sz="9600" b="1" dirty="0" smtClean="0">
                <a:solidFill>
                  <a:schemeClr val="accent2"/>
                </a:solidFill>
                <a:latin typeface="Lato Black" charset="0"/>
                <a:ea typeface="Lato Black" charset="0"/>
                <a:cs typeface="Lato Black" charset="0"/>
              </a:rPr>
              <a:t>SHOW</a:t>
            </a:r>
            <a:endParaRPr lang="en-US" sz="9600" b="1" dirty="0" smtClean="0">
              <a:solidFill>
                <a:schemeClr val="accent2"/>
              </a:solidFill>
              <a:latin typeface="Lato Black" charset="0"/>
              <a:ea typeface="Lato Black" charset="0"/>
              <a:cs typeface="Lato Black" charset="0"/>
            </a:endParaRPr>
          </a:p>
          <a:p>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grpSp>
        <p:nvGrpSpPr>
          <p:cNvPr id="18" name="กลุ่ม 33"/>
          <p:cNvGrpSpPr/>
          <p:nvPr/>
        </p:nvGrpSpPr>
        <p:grpSpPr>
          <a:xfrm>
            <a:off x="1112837" y="8302978"/>
            <a:ext cx="7749218" cy="3127022"/>
            <a:chOff x="2092823" y="5631453"/>
            <a:chExt cx="5133240" cy="3193556"/>
          </a:xfrm>
        </p:grpSpPr>
        <p:sp>
          <p:nvSpPr>
            <p:cNvPr id="19" name="Rectangle 35"/>
            <p:cNvSpPr/>
            <p:nvPr/>
          </p:nvSpPr>
          <p:spPr>
            <a:xfrm rot="5400000" flipV="1">
              <a:off x="1414061" y="6601996"/>
              <a:ext cx="1478605" cy="12108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1" name="Title 20"/>
            <p:cNvSpPr txBox="1">
              <a:spLocks/>
            </p:cNvSpPr>
            <p:nvPr/>
          </p:nvSpPr>
          <p:spPr bwMode="auto">
            <a:xfrm>
              <a:off x="2345205" y="5631453"/>
              <a:ext cx="4880858" cy="31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r>
                <a:rPr lang="pt-BR" sz="2400" dirty="0" err="1">
                  <a:solidFill>
                    <a:schemeClr val="tx1">
                      <a:lumMod val="50000"/>
                      <a:lumOff val="50000"/>
                    </a:schemeClr>
                  </a:solidFill>
                  <a:latin typeface="Lato" pitchFamily="34" charset="0"/>
                  <a:ea typeface="Lato" pitchFamily="34" charset="0"/>
                  <a:cs typeface="Lato" pitchFamily="34" charset="0"/>
                </a:rPr>
                <a:t>Lorem</a:t>
              </a:r>
              <a:r>
                <a:rPr lang="pt-BR" sz="2400" dirty="0">
                  <a:solidFill>
                    <a:schemeClr val="tx1">
                      <a:lumMod val="50000"/>
                      <a:lumOff val="50000"/>
                    </a:schemeClr>
                  </a:solidFill>
                  <a:latin typeface="Lato" pitchFamily="34" charset="0"/>
                  <a:ea typeface="Lato" pitchFamily="34" charset="0"/>
                  <a:cs typeface="Lato" pitchFamily="34" charset="0"/>
                </a:rPr>
                <a:t> ipsum </a:t>
              </a:r>
              <a:r>
                <a:rPr lang="pt-BR" sz="2400" dirty="0" err="1">
                  <a:solidFill>
                    <a:schemeClr val="tx1">
                      <a:lumMod val="50000"/>
                      <a:lumOff val="50000"/>
                    </a:schemeClr>
                  </a:solidFill>
                  <a:latin typeface="Lato" pitchFamily="34" charset="0"/>
                  <a:ea typeface="Lato" pitchFamily="34" charset="0"/>
                  <a:cs typeface="Lato" pitchFamily="34" charset="0"/>
                </a:rPr>
                <a:t>dolor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sit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amet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consectetur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adipiscing</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elit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tincidunt</a:t>
              </a:r>
              <a:r>
                <a:rPr lang="pt-BR" sz="2400" dirty="0">
                  <a:solidFill>
                    <a:schemeClr val="tx1">
                      <a:lumMod val="50000"/>
                      <a:lumOff val="50000"/>
                    </a:schemeClr>
                  </a:solidFill>
                  <a:latin typeface="Lato" pitchFamily="34" charset="0"/>
                  <a:ea typeface="Lato" pitchFamily="34" charset="0"/>
                  <a:cs typeface="Lato" pitchFamily="34" charset="0"/>
                </a:rPr>
                <a: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sem </a:t>
              </a:r>
              <a:r>
                <a:rPr lang="pt-BR" sz="2400" dirty="0" err="1">
                  <a:solidFill>
                    <a:schemeClr val="tx1">
                      <a:lumMod val="50000"/>
                      <a:lumOff val="50000"/>
                    </a:schemeClr>
                  </a:solidFill>
                  <a:latin typeface="Lato" pitchFamily="34" charset="0"/>
                  <a:ea typeface="Lato" pitchFamily="34" charset="0"/>
                  <a:cs typeface="Lato" pitchFamily="34" charset="0"/>
                </a:rPr>
                <a:t>congue</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convallis</a:t>
              </a:r>
              <a:r>
                <a:rPr lang="pt-BR" sz="2400" dirty="0">
                  <a:solidFill>
                    <a:schemeClr val="tx1">
                      <a:lumMod val="50000"/>
                      <a:lumOff val="50000"/>
                    </a:schemeClr>
                  </a:solidFill>
                  <a:latin typeface="Lato" pitchFamily="34" charset="0"/>
                  <a:ea typeface="Lato" pitchFamily="34" charset="0"/>
                  <a:cs typeface="Lato" pitchFamily="34" charset="0"/>
                </a:rPr>
                <a:t>. </a:t>
              </a:r>
              <a:endParaRPr lang="en-US" sz="2400" dirty="0">
                <a:solidFill>
                  <a:schemeClr val="tx1">
                    <a:lumMod val="50000"/>
                    <a:lumOff val="50000"/>
                  </a:schemeClr>
                </a:solidFill>
                <a:latin typeface="Lato" pitchFamily="34" charset="0"/>
                <a:ea typeface="Lato" pitchFamily="34" charset="0"/>
                <a:cs typeface="Lato" pitchFamily="34" charset="0"/>
              </a:endParaRPr>
            </a:p>
            <a:p>
              <a:pPr>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1348140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8" name="สี่เหลี่ยมผืนผ้า 157"/>
          <p:cNvSpPr/>
          <p:nvPr/>
        </p:nvSpPr>
        <p:spPr>
          <a:xfrm>
            <a:off x="0" y="3429000"/>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Content Placeholder 2"/>
          <p:cNvSpPr txBox="1">
            <a:spLocks/>
          </p:cNvSpPr>
          <p:nvPr/>
        </p:nvSpPr>
        <p:spPr>
          <a:xfrm>
            <a:off x="459720" y="3972702"/>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67624758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grpSp>
        <p:nvGrpSpPr>
          <p:cNvPr id="13" name="กลุ่ม 3"/>
          <p:cNvGrpSpPr/>
          <p:nvPr/>
        </p:nvGrpSpPr>
        <p:grpSpPr>
          <a:xfrm>
            <a:off x="14699163" y="3325524"/>
            <a:ext cx="6258602" cy="4144604"/>
            <a:chOff x="11846835" y="4191000"/>
            <a:chExt cx="6258602" cy="4144604"/>
          </a:xfrm>
        </p:grpSpPr>
        <p:sp>
          <p:nvSpPr>
            <p:cNvPr id="14"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extBox 14"/>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16"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7" name="กลุ่ม 3"/>
          <p:cNvGrpSpPr/>
          <p:nvPr/>
        </p:nvGrpSpPr>
        <p:grpSpPr>
          <a:xfrm>
            <a:off x="14699163" y="8507124"/>
            <a:ext cx="6258602" cy="4144604"/>
            <a:chOff x="11846835" y="4191000"/>
            <a:chExt cx="6258602" cy="4144604"/>
          </a:xfrm>
        </p:grpSpPr>
        <p:sp>
          <p:nvSpPr>
            <p:cNvPr id="18"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12415551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grpSp>
        <p:nvGrpSpPr>
          <p:cNvPr id="21" name="กลุ่ม 33"/>
          <p:cNvGrpSpPr/>
          <p:nvPr/>
        </p:nvGrpSpPr>
        <p:grpSpPr>
          <a:xfrm>
            <a:off x="2332037" y="10287000"/>
            <a:ext cx="5229513" cy="2166759"/>
            <a:chOff x="2053733" y="6415414"/>
            <a:chExt cx="5229513" cy="2166759"/>
          </a:xfrm>
        </p:grpSpPr>
        <p:sp>
          <p:nvSpPr>
            <p:cNvPr id="22"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3"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4" name="กลุ่ม 33"/>
          <p:cNvGrpSpPr/>
          <p:nvPr/>
        </p:nvGrpSpPr>
        <p:grpSpPr>
          <a:xfrm>
            <a:off x="9751724" y="10363200"/>
            <a:ext cx="5229513" cy="2166759"/>
            <a:chOff x="2053733" y="6415414"/>
            <a:chExt cx="5229513" cy="2166759"/>
          </a:xfrm>
        </p:grpSpPr>
        <p:sp>
          <p:nvSpPr>
            <p:cNvPr id="25"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7" name="กลุ่ม 33"/>
          <p:cNvGrpSpPr/>
          <p:nvPr/>
        </p:nvGrpSpPr>
        <p:grpSpPr>
          <a:xfrm>
            <a:off x="16838324" y="10320159"/>
            <a:ext cx="5229513" cy="2166759"/>
            <a:chOff x="2053733" y="6415414"/>
            <a:chExt cx="5229513" cy="2166759"/>
          </a:xfrm>
        </p:grpSpPr>
        <p:sp>
          <p:nvSpPr>
            <p:cNvPr id="28" name="Rectangle 35"/>
            <p:cNvSpPr/>
            <p:nvPr/>
          </p:nvSpPr>
          <p:spPr>
            <a:xfrm rot="5400000">
              <a:off x="1664029" y="7021441"/>
              <a:ext cx="1127959" cy="34855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9"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8330109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2" name="Picture Placeholder 1"/>
          <p:cNvSpPr>
            <a:spLocks noGrp="1"/>
          </p:cNvSpPr>
          <p:nvPr>
            <p:ph type="pic" sz="quarter" idx="10"/>
          </p:nvPr>
        </p:nvSpPr>
        <p:spPr/>
      </p:sp>
      <p:grpSp>
        <p:nvGrpSpPr>
          <p:cNvPr id="18" name="กลุ่ม 3"/>
          <p:cNvGrpSpPr/>
          <p:nvPr/>
        </p:nvGrpSpPr>
        <p:grpSpPr>
          <a:xfrm>
            <a:off x="350837" y="3716558"/>
            <a:ext cx="8077200" cy="3063219"/>
            <a:chOff x="11919624" y="4355840"/>
            <a:chExt cx="8077200" cy="3063219"/>
          </a:xfrm>
        </p:grpSpPr>
        <p:sp>
          <p:nvSpPr>
            <p:cNvPr id="19"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0" name="TextBox 19"/>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0"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31" name="TextBox 31"/>
          <p:cNvSpPr txBox="1">
            <a:spLocks noChangeArrowheads="1"/>
          </p:cNvSpPr>
          <p:nvPr/>
        </p:nvSpPr>
        <p:spPr bwMode="auto">
          <a:xfrm>
            <a:off x="350837" y="2162117"/>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600" b="1" dirty="0">
                <a:solidFill>
                  <a:schemeClr val="accent1"/>
                </a:solidFill>
                <a:latin typeface="Lato Black" pitchFamily="34" charset="0"/>
                <a:ea typeface="Lato Black" pitchFamily="34" charset="0"/>
                <a:cs typeface="Lato Black" pitchFamily="34" charset="0"/>
              </a:rPr>
              <a:t>7</a:t>
            </a:r>
            <a:r>
              <a:rPr lang="en-US" sz="9600" b="1" dirty="0" smtClean="0">
                <a:solidFill>
                  <a:schemeClr val="accent1"/>
                </a:solidFill>
                <a:latin typeface="Lato Black" pitchFamily="34" charset="0"/>
                <a:ea typeface="Lato Black" pitchFamily="34" charset="0"/>
                <a:cs typeface="Lato Black" pitchFamily="34" charset="0"/>
              </a:rPr>
              <a:t>5%</a:t>
            </a:r>
            <a:endParaRPr lang="id-ID" sz="9600" b="1" dirty="0">
              <a:solidFill>
                <a:schemeClr val="accent1"/>
              </a:solidFill>
              <a:latin typeface="Lato Black" pitchFamily="34" charset="0"/>
              <a:ea typeface="Lato Black" pitchFamily="34" charset="0"/>
              <a:cs typeface="Lato Black" pitchFamily="34" charset="0"/>
            </a:endParaRPr>
          </a:p>
        </p:txBody>
      </p:sp>
      <p:sp>
        <p:nvSpPr>
          <p:cNvPr id="32" name="สี่เหลี่ยมผืนผ้า 157"/>
          <p:cNvSpPr/>
          <p:nvPr/>
        </p:nvSpPr>
        <p:spPr>
          <a:xfrm>
            <a:off x="0" y="7681891"/>
            <a:ext cx="8351837" cy="4927611"/>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Content Placeholder 2"/>
          <p:cNvSpPr txBox="1">
            <a:spLocks/>
          </p:cNvSpPr>
          <p:nvPr/>
        </p:nvSpPr>
        <p:spPr>
          <a:xfrm>
            <a:off x="459720" y="7844593"/>
            <a:ext cx="7398693" cy="4383909"/>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Vivamus</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accumsan</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a:solidFill>
                  <a:schemeClr val="bg1"/>
                </a:solidFill>
                <a:latin typeface="Lato" pitchFamily="34" charset="0"/>
                <a:ea typeface="Lato" pitchFamily="34" charset="0"/>
                <a:cs typeface="Lato" pitchFamily="34" charset="0"/>
              </a:rPr>
              <a:t>”</a:t>
            </a:r>
          </a:p>
        </p:txBody>
      </p:sp>
    </p:spTree>
    <p:extLst>
      <p:ext uri="{BB962C8B-B14F-4D97-AF65-F5344CB8AC3E}">
        <p14:creationId xmlns:p14="http://schemas.microsoft.com/office/powerpoint/2010/main" val="10545684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กลุ่ม 22"/>
          <p:cNvGrpSpPr/>
          <p:nvPr/>
        </p:nvGrpSpPr>
        <p:grpSpPr>
          <a:xfrm>
            <a:off x="2203144" y="2402681"/>
            <a:ext cx="20016312" cy="3276600"/>
            <a:chOff x="1353313" y="3622259"/>
            <a:chExt cx="20016312" cy="3276600"/>
          </a:xfrm>
        </p:grpSpPr>
        <p:sp>
          <p:nvSpPr>
            <p:cNvPr id="8" name="Title 20"/>
            <p:cNvSpPr txBox="1">
              <a:spLocks/>
            </p:cNvSpPr>
            <p:nvPr/>
          </p:nvSpPr>
          <p:spPr bwMode="auto">
            <a:xfrm>
              <a:off x="1353313" y="4306471"/>
              <a:ext cx="20016312"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endParaRPr lang="en-US" sz="2400" dirty="0">
                <a:solidFill>
                  <a:schemeClr val="tx1">
                    <a:lumMod val="50000"/>
                    <a:lumOff val="50000"/>
                  </a:schemeClr>
                </a:solidFill>
                <a:latin typeface="Lato" pitchFamily="34" charset="0"/>
                <a:ea typeface="Lato" pitchFamily="34" charset="0"/>
                <a:cs typeface="Lato" pitchFamily="34" charset="0"/>
              </a:endParaRPr>
            </a:p>
            <a:p>
              <a:pPr algn="thaiDist">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1468850" y="3622259"/>
              <a:ext cx="5022025" cy="646331"/>
            </a:xfrm>
            <a:prstGeom prst="rect">
              <a:avLst/>
            </a:prstGeom>
            <a:noFill/>
          </p:spPr>
          <p:txBody>
            <a:bodyPr wrap="square" rtlCol="0">
              <a:spAutoFit/>
            </a:bodyPr>
            <a:lstStyle/>
            <a:p>
              <a:r>
                <a:rPr lang="en-US" sz="3600" b="1" dirty="0" smtClean="0">
                  <a:solidFill>
                    <a:srgbClr val="C00000"/>
                  </a:solidFill>
                  <a:latin typeface="Lato Black" charset="0"/>
                  <a:ea typeface="Lato Black" charset="0"/>
                  <a:cs typeface="Lato Black" charset="0"/>
                </a:rPr>
                <a:t>Information</a:t>
              </a:r>
            </a:p>
          </p:txBody>
        </p:sp>
      </p:grpSp>
      <p:sp>
        <p:nvSpPr>
          <p:cNvPr id="2" name="Picture Placeholder 1"/>
          <p:cNvSpPr>
            <a:spLocks noGrp="1"/>
          </p:cNvSpPr>
          <p:nvPr>
            <p:ph type="pic" sz="quarter" idx="10"/>
          </p:nvPr>
        </p:nvSpPr>
        <p:spPr/>
      </p:sp>
      <p:grpSp>
        <p:nvGrpSpPr>
          <p:cNvPr id="13" name="Group 66"/>
          <p:cNvGrpSpPr/>
          <p:nvPr/>
        </p:nvGrpSpPr>
        <p:grpSpPr>
          <a:xfrm>
            <a:off x="7858413" y="457200"/>
            <a:ext cx="8646824" cy="1346279"/>
            <a:chOff x="7837826" y="483017"/>
            <a:chExt cx="8646824" cy="1346279"/>
          </a:xfrm>
        </p:grpSpPr>
        <p:sp>
          <p:nvSpPr>
            <p:cNvPr id="14" name="TextBox 1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750004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702333" y="8610600"/>
            <a:ext cx="20476590" cy="3535330"/>
          </a:xfrm>
          <a:prstGeom prst="rect">
            <a:avLst/>
          </a:prstGeom>
          <a:noFill/>
        </p:spPr>
        <p:txBody>
          <a:bodyPr wrap="square" lIns="0" tIns="0" rIns="243731" bIns="0" numCol="2" spcCol="731190" rtlCol="0">
            <a:noAutofit/>
          </a:bodyPr>
          <a:lstStyle/>
          <a:p>
            <a:pPr algn="ctr"/>
            <a:r>
              <a:rPr lang="en-US" sz="2600" b="1" dirty="0">
                <a:solidFill>
                  <a:schemeClr val="tx1">
                    <a:lumMod val="50000"/>
                    <a:lumOff val="50000"/>
                  </a:schemeClr>
                </a:solidFill>
                <a:latin typeface="Lato Black" pitchFamily="34" charset="0"/>
                <a:ea typeface="Lato Black" pitchFamily="34" charset="0"/>
                <a:cs typeface="Lato Black" pitchFamily="34" charset="0"/>
              </a:rPr>
              <a:t>Lorem ipsum dolor sit amet</a:t>
            </a:r>
            <a:r>
              <a:rPr lang="en-US" sz="2600" dirty="0">
                <a:solidFill>
                  <a:schemeClr val="tx1">
                    <a:lumMod val="50000"/>
                    <a:lumOff val="50000"/>
                  </a:schemeClr>
                </a:solidFill>
                <a:latin typeface="Lato" pitchFamily="34" charset="0"/>
                <a:ea typeface="Lato" pitchFamily="34" charset="0"/>
                <a:cs typeface="Lato" pitchFamily="34" charset="0"/>
              </a:rPr>
              <a:t>, consectetur adipiscing elit. Ut efficitur ipsum vitae tortor accumsan, a pulvinar lorem lacinia. Donec eu arcu justo. Fusce eget consequat </a:t>
            </a:r>
            <a:r>
              <a:rPr lang="en-US" sz="2600" dirty="0" smtClean="0">
                <a:solidFill>
                  <a:schemeClr val="tx1">
                    <a:lumMod val="50000"/>
                    <a:lumOff val="50000"/>
                  </a:schemeClr>
                </a:solidFill>
                <a:latin typeface="Lato" pitchFamily="34" charset="0"/>
                <a:ea typeface="Lato" pitchFamily="34" charset="0"/>
                <a:cs typeface="Lato" pitchFamily="34" charset="0"/>
              </a:rPr>
              <a:t>risus</a:t>
            </a:r>
            <a:r>
              <a:rPr lang="en-US" sz="2600" dirty="0">
                <a:solidFill>
                  <a:schemeClr val="tx1">
                    <a:lumMod val="50000"/>
                    <a:lumOff val="50000"/>
                  </a:schemeClr>
                </a:solidFill>
                <a:latin typeface="Lato" pitchFamily="34" charset="0"/>
                <a:ea typeface="Lato" pitchFamily="34" charset="0"/>
                <a:cs typeface="Lato" pitchFamily="34" charset="0"/>
              </a:rPr>
              <a:t> Proin est lacus, interdum vitae feugiat quis, faucibus vel mi.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err="1">
                <a:solidFill>
                  <a:schemeClr val="tx1">
                    <a:lumMod val="50000"/>
                    <a:lumOff val="50000"/>
                  </a:schemeClr>
                </a:solidFill>
                <a:latin typeface="Lato" pitchFamily="34" charset="0"/>
                <a:ea typeface="Lato" pitchFamily="34" charset="0"/>
                <a:cs typeface="Lato" pitchFamily="34" charset="0"/>
              </a:rPr>
              <a:t>Vivamus</a:t>
            </a:r>
            <a:r>
              <a:rPr lang="en-US" sz="2600" dirty="0">
                <a:solidFill>
                  <a:schemeClr val="tx1">
                    <a:lumMod val="50000"/>
                    <a:lumOff val="50000"/>
                  </a:schemeClr>
                </a:solidFill>
                <a:latin typeface="Lato" pitchFamily="34" charset="0"/>
                <a:ea typeface="Lato" pitchFamily="34" charset="0"/>
                <a:cs typeface="Lato" pitchFamily="34" charset="0"/>
              </a:rPr>
              <a:t> </a:t>
            </a:r>
            <a:r>
              <a:rPr lang="en-US" sz="2600" dirty="0" err="1" smtClean="0">
                <a:solidFill>
                  <a:schemeClr val="tx1">
                    <a:lumMod val="50000"/>
                    <a:lumOff val="50000"/>
                  </a:schemeClr>
                </a:solidFill>
                <a:latin typeface="Lato" pitchFamily="34" charset="0"/>
                <a:ea typeface="Lato" pitchFamily="34" charset="0"/>
                <a:cs typeface="Lato" pitchFamily="34" charset="0"/>
              </a:rPr>
              <a:t>accumsan</a:t>
            </a:r>
            <a:r>
              <a:rPr lang="en-US" sz="2600" dirty="0" smtClean="0">
                <a:solidFill>
                  <a:schemeClr val="tx1">
                    <a:lumMod val="50000"/>
                    <a:lumOff val="50000"/>
                  </a:schemeClr>
                </a:solidFill>
                <a:latin typeface="Lato" pitchFamily="34" charset="0"/>
                <a:ea typeface="Lato" pitchFamily="34" charset="0"/>
                <a:cs typeface="Lato" pitchFamily="34" charset="0"/>
              </a:rPr>
              <a:t> nisi </a:t>
            </a:r>
            <a:r>
              <a:rPr lang="en-US" sz="2600" dirty="0">
                <a:solidFill>
                  <a:schemeClr val="tx1">
                    <a:lumMod val="50000"/>
                    <a:lumOff val="50000"/>
                  </a:schemeClr>
                </a:solidFill>
                <a:latin typeface="Lato" pitchFamily="34" charset="0"/>
                <a:ea typeface="Lato" pitchFamily="34" charset="0"/>
                <a:cs typeface="Lato" pitchFamily="34" charset="0"/>
              </a:rPr>
              <a:t>vel nulla viverra semper. Donec purus enim, sollicitudin vitae porta a, commodo sodales justo. Sed iaculis rutrum molestie.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Curabitur 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Lorem ipsum dolor sit amet, consectetur adipiscing </a:t>
            </a:r>
            <a:r>
              <a:rPr lang="en-US" sz="2600" dirty="0" smtClean="0">
                <a:solidFill>
                  <a:schemeClr val="tx1">
                    <a:lumMod val="50000"/>
                    <a:lumOff val="50000"/>
                  </a:schemeClr>
                </a:solidFill>
                <a:latin typeface="Lato" pitchFamily="34" charset="0"/>
                <a:ea typeface="Lato" pitchFamily="34" charset="0"/>
                <a:cs typeface="Lato" pitchFamily="34" charset="0"/>
              </a:rPr>
              <a:t>e</a:t>
            </a:r>
            <a:endParaRPr lang="en-US" sz="26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14"/>
          <p:cNvGrpSpPr/>
          <p:nvPr/>
        </p:nvGrpSpPr>
        <p:grpSpPr>
          <a:xfrm>
            <a:off x="20544714" y="12678783"/>
            <a:ext cx="3263265" cy="744398"/>
            <a:chOff x="10896647" y="11062866"/>
            <a:chExt cx="11630719" cy="2653134"/>
          </a:xfrm>
        </p:grpSpPr>
        <p:grpSp>
          <p:nvGrpSpPr>
            <p:cNvPr id="21" name="กลุ่ม 15"/>
            <p:cNvGrpSpPr/>
            <p:nvPr/>
          </p:nvGrpSpPr>
          <p:grpSpPr>
            <a:xfrm>
              <a:off x="16925068" y="11062866"/>
              <a:ext cx="2653134" cy="2653134"/>
              <a:chOff x="16925068" y="11062866"/>
              <a:chExt cx="2653134" cy="2653134"/>
            </a:xfrm>
          </p:grpSpPr>
          <p:sp>
            <p:nvSpPr>
              <p:cNvPr id="39" name="วงรี 32"/>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0" name="กลุ่ม 33"/>
              <p:cNvGrpSpPr/>
              <p:nvPr/>
            </p:nvGrpSpPr>
            <p:grpSpPr>
              <a:xfrm>
                <a:off x="17578542" y="11582400"/>
                <a:ext cx="1420280" cy="1487012"/>
                <a:chOff x="-2168632" y="8621241"/>
                <a:chExt cx="1833669" cy="1919824"/>
              </a:xfrm>
            </p:grpSpPr>
            <p:sp>
              <p:nvSpPr>
                <p:cNvPr id="41"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42"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16"/>
            <p:cNvGrpSpPr/>
            <p:nvPr/>
          </p:nvGrpSpPr>
          <p:grpSpPr>
            <a:xfrm>
              <a:off x="19874232" y="11062866"/>
              <a:ext cx="2653134" cy="2653134"/>
              <a:chOff x="19874232" y="11062866"/>
              <a:chExt cx="2653134" cy="2653134"/>
            </a:xfrm>
          </p:grpSpPr>
          <p:sp>
            <p:nvSpPr>
              <p:cNvPr id="37" name="วงรี 30"/>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8"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17"/>
            <p:cNvGrpSpPr/>
            <p:nvPr/>
          </p:nvGrpSpPr>
          <p:grpSpPr>
            <a:xfrm>
              <a:off x="10896647" y="11062866"/>
              <a:ext cx="2653134" cy="2653134"/>
              <a:chOff x="10896647" y="11062866"/>
              <a:chExt cx="2653134" cy="2653134"/>
            </a:xfrm>
          </p:grpSpPr>
          <p:sp>
            <p:nvSpPr>
              <p:cNvPr id="35" name="วงรี 28"/>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6"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2" name="กลุ่ม 18"/>
            <p:cNvGrpSpPr/>
            <p:nvPr/>
          </p:nvGrpSpPr>
          <p:grpSpPr>
            <a:xfrm>
              <a:off x="13845811" y="11062866"/>
              <a:ext cx="2653134" cy="2653134"/>
              <a:chOff x="13845811" y="11062866"/>
              <a:chExt cx="2653134" cy="2653134"/>
            </a:xfrm>
          </p:grpSpPr>
          <p:sp>
            <p:nvSpPr>
              <p:cNvPr id="33" name="วงรี 26"/>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4"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3276923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75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grpSp>
        <p:nvGrpSpPr>
          <p:cNvPr id="36" name="กลุ่ม 56"/>
          <p:cNvGrpSpPr/>
          <p:nvPr/>
        </p:nvGrpSpPr>
        <p:grpSpPr>
          <a:xfrm>
            <a:off x="20544714" y="12678783"/>
            <a:ext cx="3263265" cy="744398"/>
            <a:chOff x="10896647" y="11062866"/>
            <a:chExt cx="11630719" cy="2653134"/>
          </a:xfrm>
        </p:grpSpPr>
        <p:grpSp>
          <p:nvGrpSpPr>
            <p:cNvPr id="37" name="กลุ่ม 57"/>
            <p:cNvGrpSpPr/>
            <p:nvPr/>
          </p:nvGrpSpPr>
          <p:grpSpPr>
            <a:xfrm>
              <a:off x="16925068" y="11062866"/>
              <a:ext cx="2653134" cy="2653134"/>
              <a:chOff x="16925068" y="11062866"/>
              <a:chExt cx="2653134" cy="2653134"/>
            </a:xfrm>
          </p:grpSpPr>
          <p:sp>
            <p:nvSpPr>
              <p:cNvPr id="47" name="วงรี 6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8" name="กลุ่ม 68"/>
              <p:cNvGrpSpPr/>
              <p:nvPr/>
            </p:nvGrpSpPr>
            <p:grpSpPr>
              <a:xfrm>
                <a:off x="17578542" y="11582400"/>
                <a:ext cx="1420280" cy="1487012"/>
                <a:chOff x="-2168632" y="8621241"/>
                <a:chExt cx="1833669" cy="1919824"/>
              </a:xfrm>
            </p:grpSpPr>
            <p:sp>
              <p:nvSpPr>
                <p:cNvPr id="49"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0"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38" name="กลุ่ม 58"/>
            <p:cNvGrpSpPr/>
            <p:nvPr/>
          </p:nvGrpSpPr>
          <p:grpSpPr>
            <a:xfrm>
              <a:off x="19874232" y="11062866"/>
              <a:ext cx="2653134" cy="2653134"/>
              <a:chOff x="19874232" y="11062866"/>
              <a:chExt cx="2653134" cy="2653134"/>
            </a:xfrm>
          </p:grpSpPr>
          <p:sp>
            <p:nvSpPr>
              <p:cNvPr id="45" name="วงรี 6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9" name="กลุ่ม 59"/>
            <p:cNvGrpSpPr/>
            <p:nvPr/>
          </p:nvGrpSpPr>
          <p:grpSpPr>
            <a:xfrm>
              <a:off x="10896647" y="11062866"/>
              <a:ext cx="2653134" cy="2653134"/>
              <a:chOff x="10896647" y="11062866"/>
              <a:chExt cx="2653134" cy="2653134"/>
            </a:xfrm>
          </p:grpSpPr>
          <p:sp>
            <p:nvSpPr>
              <p:cNvPr id="43" name="วงรี 6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4"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0" name="กลุ่ม 60"/>
            <p:cNvGrpSpPr/>
            <p:nvPr/>
          </p:nvGrpSpPr>
          <p:grpSpPr>
            <a:xfrm>
              <a:off x="13845811" y="11062866"/>
              <a:ext cx="2653134" cy="2653134"/>
              <a:chOff x="13845811" y="11062866"/>
              <a:chExt cx="2653134" cy="2653134"/>
            </a:xfrm>
          </p:grpSpPr>
          <p:sp>
            <p:nvSpPr>
              <p:cNvPr id="41" name="วงรี 6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2"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8" name="Group 66"/>
          <p:cNvGrpSpPr/>
          <p:nvPr/>
        </p:nvGrpSpPr>
        <p:grpSpPr>
          <a:xfrm>
            <a:off x="7858413" y="457200"/>
            <a:ext cx="8646824" cy="1346279"/>
            <a:chOff x="7837826" y="483017"/>
            <a:chExt cx="8646824" cy="1346279"/>
          </a:xfrm>
        </p:grpSpPr>
        <p:sp>
          <p:nvSpPr>
            <p:cNvPr id="29" name="TextBox 2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486978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71"/>
          <p:cNvGrpSpPr/>
          <p:nvPr/>
        </p:nvGrpSpPr>
        <p:grpSpPr>
          <a:xfrm>
            <a:off x="7166243" y="8300257"/>
            <a:ext cx="10024794" cy="1681943"/>
            <a:chOff x="4618037" y="6180427"/>
            <a:chExt cx="15240000" cy="2556942"/>
          </a:xfrm>
        </p:grpSpPr>
        <p:grpSp>
          <p:nvGrpSpPr>
            <p:cNvPr id="6" name="กลุ่ม 14"/>
            <p:cNvGrpSpPr/>
            <p:nvPr/>
          </p:nvGrpSpPr>
          <p:grpSpPr>
            <a:xfrm>
              <a:off x="9702683" y="6210910"/>
              <a:ext cx="2511217" cy="2511217"/>
              <a:chOff x="9702683" y="6210910"/>
              <a:chExt cx="2511217" cy="2511217"/>
            </a:xfrm>
          </p:grpSpPr>
          <p:sp>
            <p:nvSpPr>
              <p:cNvPr id="35" name="วงรี 39"/>
              <p:cNvSpPr/>
              <p:nvPr/>
            </p:nvSpPr>
            <p:spPr>
              <a:xfrm>
                <a:off x="9702683" y="6210910"/>
                <a:ext cx="2511217" cy="25112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6" name="กลุ่ม 43"/>
              <p:cNvGrpSpPr/>
              <p:nvPr/>
            </p:nvGrpSpPr>
            <p:grpSpPr>
              <a:xfrm>
                <a:off x="10256837" y="7010400"/>
                <a:ext cx="1358702" cy="914400"/>
                <a:chOff x="17667288" y="4655974"/>
                <a:chExt cx="752475" cy="506412"/>
              </a:xfrm>
              <a:solidFill>
                <a:schemeClr val="bg1"/>
              </a:solidFill>
            </p:grpSpPr>
            <p:sp>
              <p:nvSpPr>
                <p:cNvPr id="37" name="Freeform 26"/>
                <p:cNvSpPr>
                  <a:spLocks/>
                </p:cNvSpPr>
                <p:nvPr/>
              </p:nvSpPr>
              <p:spPr bwMode="auto">
                <a:xfrm>
                  <a:off x="17667288" y="5133811"/>
                  <a:ext cx="685800" cy="28575"/>
                </a:xfrm>
                <a:custGeom>
                  <a:avLst/>
                  <a:gdLst>
                    <a:gd name="T0" fmla="*/ 70 w 72"/>
                    <a:gd name="T1" fmla="*/ 0 h 3"/>
                    <a:gd name="T2" fmla="*/ 2 w 72"/>
                    <a:gd name="T3" fmla="*/ 0 h 3"/>
                    <a:gd name="T4" fmla="*/ 0 w 72"/>
                    <a:gd name="T5" fmla="*/ 2 h 3"/>
                    <a:gd name="T6" fmla="*/ 2 w 72"/>
                    <a:gd name="T7" fmla="*/ 3 h 3"/>
                    <a:gd name="T8" fmla="*/ 70 w 72"/>
                    <a:gd name="T9" fmla="*/ 3 h 3"/>
                    <a:gd name="T10" fmla="*/ 72 w 72"/>
                    <a:gd name="T11" fmla="*/ 2 h 3"/>
                    <a:gd name="T12" fmla="*/ 70 w 7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2" h="3">
                      <a:moveTo>
                        <a:pt x="70" y="0"/>
                      </a:moveTo>
                      <a:cubicBezTo>
                        <a:pt x="2" y="0"/>
                        <a:pt x="2" y="0"/>
                        <a:pt x="2" y="0"/>
                      </a:cubicBezTo>
                      <a:cubicBezTo>
                        <a:pt x="1" y="0"/>
                        <a:pt x="0" y="1"/>
                        <a:pt x="0" y="2"/>
                      </a:cubicBezTo>
                      <a:cubicBezTo>
                        <a:pt x="0" y="2"/>
                        <a:pt x="1" y="3"/>
                        <a:pt x="2" y="3"/>
                      </a:cubicBezTo>
                      <a:cubicBezTo>
                        <a:pt x="70" y="3"/>
                        <a:pt x="70" y="3"/>
                        <a:pt x="70" y="3"/>
                      </a:cubicBezTo>
                      <a:cubicBezTo>
                        <a:pt x="71" y="3"/>
                        <a:pt x="72" y="2"/>
                        <a:pt x="72" y="2"/>
                      </a:cubicBezTo>
                      <a:cubicBezTo>
                        <a:pt x="72" y="1"/>
                        <a:pt x="71" y="0"/>
                        <a:pt x="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27"/>
                <p:cNvSpPr>
                  <a:spLocks noEditPoints="1"/>
                </p:cNvSpPr>
                <p:nvPr/>
              </p:nvSpPr>
              <p:spPr bwMode="auto">
                <a:xfrm>
                  <a:off x="17705388" y="5008399"/>
                  <a:ext cx="104775" cy="96838"/>
                </a:xfrm>
                <a:custGeom>
                  <a:avLst/>
                  <a:gdLst>
                    <a:gd name="T0" fmla="*/ 6 w 11"/>
                    <a:gd name="T1" fmla="*/ 10 h 10"/>
                    <a:gd name="T2" fmla="*/ 11 w 11"/>
                    <a:gd name="T3" fmla="*/ 5 h 10"/>
                    <a:gd name="T4" fmla="*/ 6 w 11"/>
                    <a:gd name="T5" fmla="*/ 0 h 10"/>
                    <a:gd name="T6" fmla="*/ 0 w 11"/>
                    <a:gd name="T7" fmla="*/ 5 h 10"/>
                    <a:gd name="T8" fmla="*/ 6 w 11"/>
                    <a:gd name="T9" fmla="*/ 10 h 10"/>
                    <a:gd name="T10" fmla="*/ 6 w 11"/>
                    <a:gd name="T11" fmla="*/ 2 h 10"/>
                    <a:gd name="T12" fmla="*/ 9 w 11"/>
                    <a:gd name="T13" fmla="*/ 5 h 10"/>
                    <a:gd name="T14" fmla="*/ 6 w 11"/>
                    <a:gd name="T15" fmla="*/ 8 h 10"/>
                    <a:gd name="T16" fmla="*/ 3 w 11"/>
                    <a:gd name="T17" fmla="*/ 5 h 10"/>
                    <a:gd name="T18" fmla="*/ 6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6" y="10"/>
                      </a:moveTo>
                      <a:cubicBezTo>
                        <a:pt x="9" y="10"/>
                        <a:pt x="11" y="8"/>
                        <a:pt x="11" y="5"/>
                      </a:cubicBezTo>
                      <a:cubicBezTo>
                        <a:pt x="11" y="2"/>
                        <a:pt x="9" y="0"/>
                        <a:pt x="6" y="0"/>
                      </a:cubicBezTo>
                      <a:cubicBezTo>
                        <a:pt x="3" y="0"/>
                        <a:pt x="0" y="2"/>
                        <a:pt x="0" y="5"/>
                      </a:cubicBezTo>
                      <a:cubicBezTo>
                        <a:pt x="0" y="8"/>
                        <a:pt x="3" y="10"/>
                        <a:pt x="6" y="10"/>
                      </a:cubicBezTo>
                      <a:close/>
                      <a:moveTo>
                        <a:pt x="6" y="2"/>
                      </a:moveTo>
                      <a:cubicBezTo>
                        <a:pt x="7" y="2"/>
                        <a:pt x="9" y="3"/>
                        <a:pt x="9" y="5"/>
                      </a:cubicBezTo>
                      <a:cubicBezTo>
                        <a:pt x="9" y="6"/>
                        <a:pt x="7" y="8"/>
                        <a:pt x="6" y="8"/>
                      </a:cubicBezTo>
                      <a:cubicBezTo>
                        <a:pt x="4" y="8"/>
                        <a:pt x="3" y="6"/>
                        <a:pt x="3" y="5"/>
                      </a:cubicBezTo>
                      <a:cubicBezTo>
                        <a:pt x="3" y="3"/>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8"/>
                <p:cNvSpPr>
                  <a:spLocks noEditPoints="1"/>
                </p:cNvSpPr>
                <p:nvPr/>
              </p:nvSpPr>
              <p:spPr bwMode="auto">
                <a:xfrm>
                  <a:off x="17895888" y="4808374"/>
                  <a:ext cx="104775" cy="95250"/>
                </a:xfrm>
                <a:custGeom>
                  <a:avLst/>
                  <a:gdLst>
                    <a:gd name="T0" fmla="*/ 5 w 11"/>
                    <a:gd name="T1" fmla="*/ 10 h 10"/>
                    <a:gd name="T2" fmla="*/ 11 w 11"/>
                    <a:gd name="T3" fmla="*/ 5 h 10"/>
                    <a:gd name="T4" fmla="*/ 5 w 11"/>
                    <a:gd name="T5" fmla="*/ 0 h 10"/>
                    <a:gd name="T6" fmla="*/ 0 w 11"/>
                    <a:gd name="T7" fmla="*/ 5 h 10"/>
                    <a:gd name="T8" fmla="*/ 5 w 11"/>
                    <a:gd name="T9" fmla="*/ 10 h 10"/>
                    <a:gd name="T10" fmla="*/ 5 w 11"/>
                    <a:gd name="T11" fmla="*/ 2 h 10"/>
                    <a:gd name="T12" fmla="*/ 8 w 11"/>
                    <a:gd name="T13" fmla="*/ 5 h 10"/>
                    <a:gd name="T14" fmla="*/ 5 w 11"/>
                    <a:gd name="T15" fmla="*/ 8 h 10"/>
                    <a:gd name="T16" fmla="*/ 3 w 11"/>
                    <a:gd name="T17" fmla="*/ 5 h 10"/>
                    <a:gd name="T18" fmla="*/ 5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10"/>
                      </a:moveTo>
                      <a:cubicBezTo>
                        <a:pt x="8" y="10"/>
                        <a:pt x="11" y="8"/>
                        <a:pt x="11" y="5"/>
                      </a:cubicBezTo>
                      <a:cubicBezTo>
                        <a:pt x="11" y="2"/>
                        <a:pt x="8" y="0"/>
                        <a:pt x="5" y="0"/>
                      </a:cubicBezTo>
                      <a:cubicBezTo>
                        <a:pt x="3" y="0"/>
                        <a:pt x="0" y="2"/>
                        <a:pt x="0" y="5"/>
                      </a:cubicBezTo>
                      <a:cubicBezTo>
                        <a:pt x="0" y="8"/>
                        <a:pt x="3" y="10"/>
                        <a:pt x="5" y="10"/>
                      </a:cubicBezTo>
                      <a:close/>
                      <a:moveTo>
                        <a:pt x="5" y="2"/>
                      </a:moveTo>
                      <a:cubicBezTo>
                        <a:pt x="7" y="2"/>
                        <a:pt x="8" y="4"/>
                        <a:pt x="8" y="5"/>
                      </a:cubicBezTo>
                      <a:cubicBezTo>
                        <a:pt x="8" y="7"/>
                        <a:pt x="7" y="8"/>
                        <a:pt x="5" y="8"/>
                      </a:cubicBezTo>
                      <a:cubicBezTo>
                        <a:pt x="4" y="8"/>
                        <a:pt x="3" y="7"/>
                        <a:pt x="3" y="5"/>
                      </a:cubicBezTo>
                      <a:cubicBezTo>
                        <a:pt x="3" y="4"/>
                        <a:pt x="4"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9"/>
                <p:cNvSpPr>
                  <a:spLocks noEditPoints="1"/>
                </p:cNvSpPr>
                <p:nvPr/>
              </p:nvSpPr>
              <p:spPr bwMode="auto">
                <a:xfrm>
                  <a:off x="18086388" y="4960774"/>
                  <a:ext cx="95250" cy="106363"/>
                </a:xfrm>
                <a:custGeom>
                  <a:avLst/>
                  <a:gdLst>
                    <a:gd name="T0" fmla="*/ 5 w 10"/>
                    <a:gd name="T1" fmla="*/ 11 h 11"/>
                    <a:gd name="T2" fmla="*/ 10 w 10"/>
                    <a:gd name="T3" fmla="*/ 6 h 11"/>
                    <a:gd name="T4" fmla="*/ 5 w 10"/>
                    <a:gd name="T5" fmla="*/ 0 h 11"/>
                    <a:gd name="T6" fmla="*/ 0 w 10"/>
                    <a:gd name="T7" fmla="*/ 6 h 11"/>
                    <a:gd name="T8" fmla="*/ 5 w 10"/>
                    <a:gd name="T9" fmla="*/ 11 h 11"/>
                    <a:gd name="T10" fmla="*/ 5 w 10"/>
                    <a:gd name="T11" fmla="*/ 3 h 11"/>
                    <a:gd name="T12" fmla="*/ 8 w 10"/>
                    <a:gd name="T13" fmla="*/ 6 h 11"/>
                    <a:gd name="T14" fmla="*/ 5 w 10"/>
                    <a:gd name="T15" fmla="*/ 9 h 11"/>
                    <a:gd name="T16" fmla="*/ 2 w 10"/>
                    <a:gd name="T17" fmla="*/ 6 h 11"/>
                    <a:gd name="T18" fmla="*/ 5 w 10"/>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5" y="11"/>
                      </a:moveTo>
                      <a:cubicBezTo>
                        <a:pt x="8" y="11"/>
                        <a:pt x="10" y="9"/>
                        <a:pt x="10" y="6"/>
                      </a:cubicBezTo>
                      <a:cubicBezTo>
                        <a:pt x="10" y="3"/>
                        <a:pt x="8" y="0"/>
                        <a:pt x="5" y="0"/>
                      </a:cubicBezTo>
                      <a:cubicBezTo>
                        <a:pt x="2" y="0"/>
                        <a:pt x="0" y="3"/>
                        <a:pt x="0" y="6"/>
                      </a:cubicBezTo>
                      <a:cubicBezTo>
                        <a:pt x="0" y="9"/>
                        <a:pt x="2" y="11"/>
                        <a:pt x="5" y="11"/>
                      </a:cubicBezTo>
                      <a:close/>
                      <a:moveTo>
                        <a:pt x="5" y="3"/>
                      </a:moveTo>
                      <a:cubicBezTo>
                        <a:pt x="7" y="3"/>
                        <a:pt x="8" y="4"/>
                        <a:pt x="8" y="6"/>
                      </a:cubicBezTo>
                      <a:cubicBezTo>
                        <a:pt x="8" y="7"/>
                        <a:pt x="7" y="9"/>
                        <a:pt x="5" y="9"/>
                      </a:cubicBezTo>
                      <a:cubicBezTo>
                        <a:pt x="3" y="9"/>
                        <a:pt x="2" y="7"/>
                        <a:pt x="2" y="6"/>
                      </a:cubicBezTo>
                      <a:cubicBezTo>
                        <a:pt x="2" y="4"/>
                        <a:pt x="3"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30"/>
                <p:cNvSpPr>
                  <a:spLocks/>
                </p:cNvSpPr>
                <p:nvPr/>
              </p:nvSpPr>
              <p:spPr bwMode="auto">
                <a:xfrm>
                  <a:off x="17800638" y="4903624"/>
                  <a:ext cx="104775" cy="104775"/>
                </a:xfrm>
                <a:custGeom>
                  <a:avLst/>
                  <a:gdLst>
                    <a:gd name="T0" fmla="*/ 10 w 11"/>
                    <a:gd name="T1" fmla="*/ 0 h 11"/>
                    <a:gd name="T2" fmla="*/ 0 w 11"/>
                    <a:gd name="T3" fmla="*/ 10 h 11"/>
                    <a:gd name="T4" fmla="*/ 2 w 11"/>
                    <a:gd name="T5" fmla="*/ 11 h 11"/>
                    <a:gd name="T6" fmla="*/ 11 w 11"/>
                    <a:gd name="T7" fmla="*/ 2 h 11"/>
                    <a:gd name="T8" fmla="*/ 10 w 11"/>
                    <a:gd name="T9" fmla="*/ 0 h 11"/>
                  </a:gdLst>
                  <a:ahLst/>
                  <a:cxnLst>
                    <a:cxn ang="0">
                      <a:pos x="T0" y="T1"/>
                    </a:cxn>
                    <a:cxn ang="0">
                      <a:pos x="T2" y="T3"/>
                    </a:cxn>
                    <a:cxn ang="0">
                      <a:pos x="T4" y="T5"/>
                    </a:cxn>
                    <a:cxn ang="0">
                      <a:pos x="T6" y="T7"/>
                    </a:cxn>
                    <a:cxn ang="0">
                      <a:pos x="T8" y="T9"/>
                    </a:cxn>
                  </a:cxnLst>
                  <a:rect l="0" t="0" r="r" b="b"/>
                  <a:pathLst>
                    <a:path w="11" h="11">
                      <a:moveTo>
                        <a:pt x="10" y="0"/>
                      </a:moveTo>
                      <a:cubicBezTo>
                        <a:pt x="0" y="10"/>
                        <a:pt x="0" y="10"/>
                        <a:pt x="0" y="10"/>
                      </a:cubicBezTo>
                      <a:cubicBezTo>
                        <a:pt x="1" y="10"/>
                        <a:pt x="1" y="11"/>
                        <a:pt x="2" y="11"/>
                      </a:cubicBezTo>
                      <a:cubicBezTo>
                        <a:pt x="11" y="2"/>
                        <a:pt x="11" y="2"/>
                        <a:pt x="11" y="2"/>
                      </a:cubicBezTo>
                      <a:cubicBezTo>
                        <a:pt x="11" y="1"/>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31"/>
                <p:cNvSpPr>
                  <a:spLocks/>
                </p:cNvSpPr>
                <p:nvPr/>
              </p:nvSpPr>
              <p:spPr bwMode="auto">
                <a:xfrm>
                  <a:off x="18172113" y="4751224"/>
                  <a:ext cx="161925" cy="209550"/>
                </a:xfrm>
                <a:custGeom>
                  <a:avLst/>
                  <a:gdLst>
                    <a:gd name="T0" fmla="*/ 15 w 17"/>
                    <a:gd name="T1" fmla="*/ 0 h 22"/>
                    <a:gd name="T2" fmla="*/ 0 w 17"/>
                    <a:gd name="T3" fmla="*/ 21 h 22"/>
                    <a:gd name="T4" fmla="*/ 2 w 17"/>
                    <a:gd name="T5" fmla="*/ 22 h 22"/>
                    <a:gd name="T6" fmla="*/ 17 w 17"/>
                    <a:gd name="T7" fmla="*/ 1 h 22"/>
                    <a:gd name="T8" fmla="*/ 15 w 17"/>
                    <a:gd name="T9" fmla="*/ 0 h 22"/>
                  </a:gdLst>
                  <a:ahLst/>
                  <a:cxnLst>
                    <a:cxn ang="0">
                      <a:pos x="T0" y="T1"/>
                    </a:cxn>
                    <a:cxn ang="0">
                      <a:pos x="T2" y="T3"/>
                    </a:cxn>
                    <a:cxn ang="0">
                      <a:pos x="T4" y="T5"/>
                    </a:cxn>
                    <a:cxn ang="0">
                      <a:pos x="T6" y="T7"/>
                    </a:cxn>
                    <a:cxn ang="0">
                      <a:pos x="T8" y="T9"/>
                    </a:cxn>
                  </a:cxnLst>
                  <a:rect l="0" t="0" r="r" b="b"/>
                  <a:pathLst>
                    <a:path w="17" h="22">
                      <a:moveTo>
                        <a:pt x="15" y="0"/>
                      </a:moveTo>
                      <a:cubicBezTo>
                        <a:pt x="0" y="21"/>
                        <a:pt x="0" y="21"/>
                        <a:pt x="0" y="21"/>
                      </a:cubicBezTo>
                      <a:cubicBezTo>
                        <a:pt x="0" y="21"/>
                        <a:pt x="1" y="22"/>
                        <a:pt x="2" y="22"/>
                      </a:cubicBezTo>
                      <a:cubicBezTo>
                        <a:pt x="17" y="1"/>
                        <a:pt x="17" y="1"/>
                        <a:pt x="17" y="1"/>
                      </a:cubicBezTo>
                      <a:cubicBezTo>
                        <a:pt x="16"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32"/>
                <p:cNvSpPr>
                  <a:spLocks/>
                </p:cNvSpPr>
                <p:nvPr/>
              </p:nvSpPr>
              <p:spPr bwMode="auto">
                <a:xfrm>
                  <a:off x="17991138" y="4903624"/>
                  <a:ext cx="95250" cy="76200"/>
                </a:xfrm>
                <a:custGeom>
                  <a:avLst/>
                  <a:gdLst>
                    <a:gd name="T0" fmla="*/ 10 w 10"/>
                    <a:gd name="T1" fmla="*/ 6 h 8"/>
                    <a:gd name="T2" fmla="*/ 2 w 10"/>
                    <a:gd name="T3" fmla="*/ 0 h 8"/>
                    <a:gd name="T4" fmla="*/ 0 w 10"/>
                    <a:gd name="T5" fmla="*/ 1 h 8"/>
                    <a:gd name="T6" fmla="*/ 8 w 10"/>
                    <a:gd name="T7" fmla="*/ 8 h 8"/>
                    <a:gd name="T8" fmla="*/ 10 w 10"/>
                    <a:gd name="T9" fmla="*/ 6 h 8"/>
                  </a:gdLst>
                  <a:ahLst/>
                  <a:cxnLst>
                    <a:cxn ang="0">
                      <a:pos x="T0" y="T1"/>
                    </a:cxn>
                    <a:cxn ang="0">
                      <a:pos x="T2" y="T3"/>
                    </a:cxn>
                    <a:cxn ang="0">
                      <a:pos x="T4" y="T5"/>
                    </a:cxn>
                    <a:cxn ang="0">
                      <a:pos x="T6" y="T7"/>
                    </a:cxn>
                    <a:cxn ang="0">
                      <a:pos x="T8" y="T9"/>
                    </a:cxn>
                  </a:cxnLst>
                  <a:rect l="0" t="0" r="r" b="b"/>
                  <a:pathLst>
                    <a:path w="10" h="8">
                      <a:moveTo>
                        <a:pt x="10" y="6"/>
                      </a:moveTo>
                      <a:cubicBezTo>
                        <a:pt x="2" y="0"/>
                        <a:pt x="2" y="0"/>
                        <a:pt x="2" y="0"/>
                      </a:cubicBezTo>
                      <a:cubicBezTo>
                        <a:pt x="1" y="0"/>
                        <a:pt x="1" y="1"/>
                        <a:pt x="0" y="1"/>
                      </a:cubicBezTo>
                      <a:cubicBezTo>
                        <a:pt x="8" y="8"/>
                        <a:pt x="8" y="8"/>
                        <a:pt x="8" y="8"/>
                      </a:cubicBezTo>
                      <a:cubicBezTo>
                        <a:pt x="9" y="8"/>
                        <a:pt x="9"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33"/>
                <p:cNvSpPr>
                  <a:spLocks noEditPoints="1"/>
                </p:cNvSpPr>
                <p:nvPr/>
              </p:nvSpPr>
              <p:spPr bwMode="auto">
                <a:xfrm>
                  <a:off x="18324513" y="4655974"/>
                  <a:ext cx="95250" cy="95250"/>
                </a:xfrm>
                <a:custGeom>
                  <a:avLst/>
                  <a:gdLst>
                    <a:gd name="T0" fmla="*/ 5 w 10"/>
                    <a:gd name="T1" fmla="*/ 10 h 10"/>
                    <a:gd name="T2" fmla="*/ 10 w 10"/>
                    <a:gd name="T3" fmla="*/ 5 h 10"/>
                    <a:gd name="T4" fmla="*/ 5 w 10"/>
                    <a:gd name="T5" fmla="*/ 0 h 10"/>
                    <a:gd name="T6" fmla="*/ 0 w 10"/>
                    <a:gd name="T7" fmla="*/ 5 h 10"/>
                    <a:gd name="T8" fmla="*/ 5 w 10"/>
                    <a:gd name="T9" fmla="*/ 10 h 10"/>
                    <a:gd name="T10" fmla="*/ 5 w 10"/>
                    <a:gd name="T11" fmla="*/ 2 h 10"/>
                    <a:gd name="T12" fmla="*/ 8 w 10"/>
                    <a:gd name="T13" fmla="*/ 5 h 10"/>
                    <a:gd name="T14" fmla="*/ 5 w 10"/>
                    <a:gd name="T15" fmla="*/ 8 h 10"/>
                    <a:gd name="T16" fmla="*/ 2 w 10"/>
                    <a:gd name="T17" fmla="*/ 5 h 10"/>
                    <a:gd name="T18" fmla="*/ 5 w 1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5" y="10"/>
                      </a:moveTo>
                      <a:cubicBezTo>
                        <a:pt x="8" y="10"/>
                        <a:pt x="10" y="8"/>
                        <a:pt x="10" y="5"/>
                      </a:cubicBezTo>
                      <a:cubicBezTo>
                        <a:pt x="10" y="2"/>
                        <a:pt x="8" y="0"/>
                        <a:pt x="5" y="0"/>
                      </a:cubicBezTo>
                      <a:cubicBezTo>
                        <a:pt x="2" y="0"/>
                        <a:pt x="0" y="2"/>
                        <a:pt x="0" y="5"/>
                      </a:cubicBezTo>
                      <a:cubicBezTo>
                        <a:pt x="0" y="8"/>
                        <a:pt x="2" y="10"/>
                        <a:pt x="5" y="10"/>
                      </a:cubicBezTo>
                      <a:close/>
                      <a:moveTo>
                        <a:pt x="5" y="2"/>
                      </a:moveTo>
                      <a:cubicBezTo>
                        <a:pt x="7" y="2"/>
                        <a:pt x="8" y="3"/>
                        <a:pt x="8" y="5"/>
                      </a:cubicBezTo>
                      <a:cubicBezTo>
                        <a:pt x="8" y="7"/>
                        <a:pt x="7" y="8"/>
                        <a:pt x="5" y="8"/>
                      </a:cubicBezTo>
                      <a:cubicBezTo>
                        <a:pt x="3" y="8"/>
                        <a:pt x="2" y="7"/>
                        <a:pt x="2" y="5"/>
                      </a:cubicBezTo>
                      <a:cubicBezTo>
                        <a:pt x="2" y="3"/>
                        <a:pt x="3"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 name="กลุ่ม 13"/>
            <p:cNvGrpSpPr/>
            <p:nvPr/>
          </p:nvGrpSpPr>
          <p:grpSpPr>
            <a:xfrm>
              <a:off x="7191466" y="6210911"/>
              <a:ext cx="2511217" cy="2511217"/>
              <a:chOff x="7191466" y="6210911"/>
              <a:chExt cx="2511217" cy="2511217"/>
            </a:xfrm>
          </p:grpSpPr>
          <p:sp>
            <p:nvSpPr>
              <p:cNvPr id="28"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9" name="กลุ่ม 52"/>
              <p:cNvGrpSpPr/>
              <p:nvPr/>
            </p:nvGrpSpPr>
            <p:grpSpPr>
              <a:xfrm>
                <a:off x="7970837" y="6858000"/>
                <a:ext cx="825541" cy="1120787"/>
                <a:chOff x="15514638" y="2851150"/>
                <a:chExt cx="457200" cy="620713"/>
              </a:xfrm>
              <a:solidFill>
                <a:schemeClr val="bg1"/>
              </a:solidFill>
            </p:grpSpPr>
            <p:sp>
              <p:nvSpPr>
                <p:cNvPr id="30"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 name="กลุ่ม 12"/>
            <p:cNvGrpSpPr/>
            <p:nvPr/>
          </p:nvGrpSpPr>
          <p:grpSpPr>
            <a:xfrm>
              <a:off x="4618037" y="6226152"/>
              <a:ext cx="2511217" cy="2511217"/>
              <a:chOff x="4618037" y="6226152"/>
              <a:chExt cx="2511217" cy="2511217"/>
            </a:xfrm>
          </p:grpSpPr>
          <p:sp>
            <p:nvSpPr>
              <p:cNvPr id="24"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5" name="กลุ่ม 58"/>
              <p:cNvGrpSpPr/>
              <p:nvPr/>
            </p:nvGrpSpPr>
            <p:grpSpPr>
              <a:xfrm>
                <a:off x="5227637" y="6858000"/>
                <a:ext cx="1221113" cy="1223980"/>
                <a:chOff x="21201063" y="3320886"/>
                <a:chExt cx="676275" cy="677863"/>
              </a:xfrm>
              <a:solidFill>
                <a:schemeClr val="bg1"/>
              </a:solidFill>
            </p:grpSpPr>
            <p:sp>
              <p:nvSpPr>
                <p:cNvPr id="2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9" name="กลุ่ม 68"/>
            <p:cNvGrpSpPr/>
            <p:nvPr/>
          </p:nvGrpSpPr>
          <p:grpSpPr>
            <a:xfrm>
              <a:off x="14780360" y="6195668"/>
              <a:ext cx="2511217" cy="2511217"/>
              <a:chOff x="14780360" y="6195668"/>
              <a:chExt cx="2511217" cy="2511217"/>
            </a:xfrm>
          </p:grpSpPr>
          <p:sp>
            <p:nvSpPr>
              <p:cNvPr id="19" name="วงรี 41"/>
              <p:cNvSpPr/>
              <p:nvPr/>
            </p:nvSpPr>
            <p:spPr>
              <a:xfrm>
                <a:off x="14780360" y="6195668"/>
                <a:ext cx="2511217" cy="25112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0" name="กลุ่ม 61"/>
              <p:cNvGrpSpPr/>
              <p:nvPr/>
            </p:nvGrpSpPr>
            <p:grpSpPr>
              <a:xfrm>
                <a:off x="15503390" y="6934200"/>
                <a:ext cx="1169516" cy="997528"/>
                <a:chOff x="17753013" y="5292725"/>
                <a:chExt cx="647700" cy="552450"/>
              </a:xfrm>
              <a:solidFill>
                <a:schemeClr val="bg1"/>
              </a:solidFill>
            </p:grpSpPr>
            <p:sp>
              <p:nvSpPr>
                <p:cNvPr id="2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 name="กลุ่ม 69"/>
            <p:cNvGrpSpPr/>
            <p:nvPr/>
          </p:nvGrpSpPr>
          <p:grpSpPr>
            <a:xfrm>
              <a:off x="17346820" y="6180427"/>
              <a:ext cx="2511217" cy="2511217"/>
              <a:chOff x="17346820" y="6180427"/>
              <a:chExt cx="2511217" cy="2511217"/>
            </a:xfrm>
          </p:grpSpPr>
          <p:sp>
            <p:nvSpPr>
              <p:cNvPr id="14" name="วงรี 42"/>
              <p:cNvSpPr/>
              <p:nvPr/>
            </p:nvSpPr>
            <p:spPr>
              <a:xfrm>
                <a:off x="17346820" y="6180427"/>
                <a:ext cx="2511217" cy="2511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1" name="กลุ่ม 67"/>
            <p:cNvGrpSpPr/>
            <p:nvPr/>
          </p:nvGrpSpPr>
          <p:grpSpPr>
            <a:xfrm>
              <a:off x="12269143" y="6195669"/>
              <a:ext cx="2511217" cy="2511217"/>
              <a:chOff x="12269143" y="6195669"/>
              <a:chExt cx="2511217" cy="2511217"/>
            </a:xfrm>
          </p:grpSpPr>
          <p:sp>
            <p:nvSpPr>
              <p:cNvPr id="12" name="วงรี 40"/>
              <p:cNvSpPr/>
              <p:nvPr/>
            </p:nvSpPr>
            <p:spPr>
              <a:xfrm>
                <a:off x="12269143" y="6195669"/>
                <a:ext cx="2511217" cy="25112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sp>
        <p:nvSpPr>
          <p:cNvPr id="48" name="TextBox 47"/>
          <p:cNvSpPr txBox="1"/>
          <p:nvPr/>
        </p:nvSpPr>
        <p:spPr>
          <a:xfrm>
            <a:off x="8767648" y="10363200"/>
            <a:ext cx="6973347" cy="923312"/>
          </a:xfrm>
          <a:prstGeom prst="rect">
            <a:avLst/>
          </a:prstGeom>
          <a:noFill/>
        </p:spPr>
        <p:txBody>
          <a:bodyPr wrap="none" lIns="91422" tIns="45711" rIns="91422" bIns="45711" rtlCol="0">
            <a:spAutoFit/>
          </a:bodyPr>
          <a:lstStyle/>
          <a:p>
            <a:pPr algn="ctr"/>
            <a:r>
              <a:rPr lang="en-US" sz="5400" b="1" dirty="0" smtClean="0">
                <a:solidFill>
                  <a:schemeClr val="accent1"/>
                </a:solidFill>
                <a:latin typeface="Lato" pitchFamily="34" charset="0"/>
                <a:ea typeface="Lato" pitchFamily="34" charset="0"/>
                <a:cs typeface="Lato" pitchFamily="34" charset="0"/>
              </a:rPr>
              <a:t>Slogan company here!</a:t>
            </a:r>
          </a:p>
        </p:txBody>
      </p:sp>
      <p:sp>
        <p:nvSpPr>
          <p:cNvPr id="49" name="Content Placeholder 2"/>
          <p:cNvSpPr txBox="1">
            <a:spLocks/>
          </p:cNvSpPr>
          <p:nvPr/>
        </p:nvSpPr>
        <p:spPr>
          <a:xfrm>
            <a:off x="1614734" y="11353800"/>
            <a:ext cx="21308817" cy="1905000"/>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6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tx1">
                    <a:lumMod val="50000"/>
                    <a:lumOff val="50000"/>
                  </a:schemeClr>
                </a:solidFill>
                <a:latin typeface="Lato" pitchFamily="34" charset="0"/>
                <a:ea typeface="Lato" pitchFamily="34" charset="0"/>
                <a:cs typeface="Lato" pitchFamily="34" charset="0"/>
              </a:rPr>
              <a:t> Vivamus </a:t>
            </a:r>
            <a:r>
              <a:rPr lang="en-US" sz="2600" dirty="0">
                <a:solidFill>
                  <a:schemeClr val="tx1">
                    <a:lumMod val="50000"/>
                    <a:lumOff val="50000"/>
                  </a:schemeClr>
                </a:solidFill>
                <a:latin typeface="Lato" pitchFamily="34" charset="0"/>
                <a:ea typeface="Lato" pitchFamily="34" charset="0"/>
                <a:cs typeface="Lato" pitchFamily="34" charset="0"/>
              </a:rPr>
              <a:t>accumsan nisi vel nulla viverra semper.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marL="0" indent="0" algn="ctr">
              <a:buNone/>
            </a:pPr>
            <a:r>
              <a:rPr lang="en-US" sz="2600" dirty="0" err="1" smtClean="0">
                <a:solidFill>
                  <a:schemeClr val="tx1">
                    <a:lumMod val="50000"/>
                    <a:lumOff val="50000"/>
                  </a:schemeClr>
                </a:solidFill>
                <a:latin typeface="Lato" pitchFamily="34" charset="0"/>
                <a:ea typeface="Lato" pitchFamily="34" charset="0"/>
                <a:cs typeface="Lato" pitchFamily="34" charset="0"/>
              </a:rPr>
              <a:t>Lorem</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tx1">
                    <a:lumMod val="50000"/>
                    <a:lumOff val="50000"/>
                  </a:schemeClr>
                </a:solidFill>
                <a:latin typeface="Lato" pitchFamily="34" charset="0"/>
                <a:ea typeface="Lato" pitchFamily="34" charset="0"/>
                <a:cs typeface="Lato" pitchFamily="34" charset="0"/>
              </a:rPr>
              <a:t>pulvinar</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lorem lacinia. Donec eu arcu justo. Fusce eget consequat risus. Lorem ipsum dolor sit amet, consectetur adipiscing e</a:t>
            </a:r>
          </a:p>
          <a:p>
            <a:pPr marL="0" indent="0" algn="ctr">
              <a:buNone/>
            </a:pPr>
            <a:endParaRPr lang="en-US" sz="2600" dirty="0">
              <a:solidFill>
                <a:schemeClr val="tx1">
                  <a:lumMod val="50000"/>
                  <a:lumOff val="50000"/>
                </a:schemeClr>
              </a:solidFill>
              <a:latin typeface="Lato" pitchFamily="34" charset="0"/>
              <a:ea typeface="Lato" pitchFamily="34" charset="0"/>
              <a:cs typeface="Lato" pitchFamily="34" charset="0"/>
            </a:endParaRPr>
          </a:p>
        </p:txBody>
      </p:sp>
      <p:sp>
        <p:nvSpPr>
          <p:cNvPr id="2" name="Picture Placeholder 1"/>
          <p:cNvSpPr>
            <a:spLocks noGrp="1"/>
          </p:cNvSpPr>
          <p:nvPr>
            <p:ph type="pic" sz="quarter" idx="10"/>
          </p:nvPr>
        </p:nvSpPr>
        <p:spPr/>
      </p:sp>
      <p:grpSp>
        <p:nvGrpSpPr>
          <p:cNvPr id="50" name="Group 66"/>
          <p:cNvGrpSpPr/>
          <p:nvPr/>
        </p:nvGrpSpPr>
        <p:grpSpPr>
          <a:xfrm>
            <a:off x="7858413" y="457200"/>
            <a:ext cx="8646824" cy="1346279"/>
            <a:chOff x="7837826" y="483017"/>
            <a:chExt cx="8646824" cy="1346279"/>
          </a:xfrm>
        </p:grpSpPr>
        <p:sp>
          <p:nvSpPr>
            <p:cNvPr id="51" name="TextBox 5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91034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8"/>
          <p:cNvGrpSpPr/>
          <p:nvPr/>
        </p:nvGrpSpPr>
        <p:grpSpPr>
          <a:xfrm>
            <a:off x="609600" y="3281798"/>
            <a:ext cx="5360647" cy="4071343"/>
            <a:chOff x="609600" y="3281798"/>
            <a:chExt cx="5360647" cy="4071343"/>
          </a:xfrm>
        </p:grpSpPr>
        <p:grpSp>
          <p:nvGrpSpPr>
            <p:cNvPr id="6" name="กลุ่ม 7"/>
            <p:cNvGrpSpPr/>
            <p:nvPr/>
          </p:nvGrpSpPr>
          <p:grpSpPr>
            <a:xfrm>
              <a:off x="609600" y="3281798"/>
              <a:ext cx="5360647" cy="4071343"/>
              <a:chOff x="2718795" y="3471747"/>
              <a:chExt cx="5360647" cy="4071343"/>
            </a:xfrm>
          </p:grpSpPr>
          <p:grpSp>
            <p:nvGrpSpPr>
              <p:cNvPr id="12" name="กลุ่ม 16"/>
              <p:cNvGrpSpPr/>
              <p:nvPr/>
            </p:nvGrpSpPr>
            <p:grpSpPr>
              <a:xfrm>
                <a:off x="2718795" y="3471747"/>
                <a:ext cx="5360647" cy="4071343"/>
                <a:chOff x="2012047" y="-1871398"/>
                <a:chExt cx="5360647" cy="4071343"/>
              </a:xfrm>
            </p:grpSpPr>
            <p:sp>
              <p:nvSpPr>
                <p:cNvPr id="14" name="TextBox 13"/>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วงรี 27"/>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13" name="สี่เหลี่ยมผืนผ้า 6"/>
              <p:cNvSpPr/>
              <p:nvPr/>
            </p:nvSpPr>
            <p:spPr>
              <a:xfrm>
                <a:off x="4046022" y="5530968"/>
                <a:ext cx="2706190"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Our Team</a:t>
                </a:r>
                <a:endParaRPr lang="th-TH" sz="4400" b="1" dirty="0"/>
              </a:p>
            </p:txBody>
          </p:sp>
        </p:grpSp>
        <p:grpSp>
          <p:nvGrpSpPr>
            <p:cNvPr id="7" name="กลุ่ม 97"/>
            <p:cNvGrpSpPr/>
            <p:nvPr/>
          </p:nvGrpSpPr>
          <p:grpSpPr>
            <a:xfrm>
              <a:off x="2636837" y="3549963"/>
              <a:ext cx="1268503" cy="1250637"/>
              <a:chOff x="18196309" y="10372670"/>
              <a:chExt cx="676275" cy="666750"/>
            </a:xfrm>
            <a:solidFill>
              <a:schemeClr val="bg1"/>
            </a:solidFill>
          </p:grpSpPr>
          <p:sp>
            <p:nvSpPr>
              <p:cNvPr id="8" name="Freeform 174"/>
              <p:cNvSpPr>
                <a:spLocks noEditPoints="1"/>
              </p:cNvSpPr>
              <p:nvPr/>
            </p:nvSpPr>
            <p:spPr bwMode="auto">
              <a:xfrm>
                <a:off x="18196309" y="10372670"/>
                <a:ext cx="676275" cy="666750"/>
              </a:xfrm>
              <a:custGeom>
                <a:avLst/>
                <a:gdLst>
                  <a:gd name="T0" fmla="*/ 36 w 71"/>
                  <a:gd name="T1" fmla="*/ 0 h 70"/>
                  <a:gd name="T2" fmla="*/ 0 w 71"/>
                  <a:gd name="T3" fmla="*/ 35 h 70"/>
                  <a:gd name="T4" fmla="*/ 36 w 71"/>
                  <a:gd name="T5" fmla="*/ 70 h 70"/>
                  <a:gd name="T6" fmla="*/ 71 w 71"/>
                  <a:gd name="T7" fmla="*/ 35 h 70"/>
                  <a:gd name="T8" fmla="*/ 36 w 71"/>
                  <a:gd name="T9" fmla="*/ 0 h 70"/>
                  <a:gd name="T10" fmla="*/ 36 w 71"/>
                  <a:gd name="T11" fmla="*/ 67 h 70"/>
                  <a:gd name="T12" fmla="*/ 4 w 71"/>
                  <a:gd name="T13" fmla="*/ 35 h 70"/>
                  <a:gd name="T14" fmla="*/ 36 w 71"/>
                  <a:gd name="T15" fmla="*/ 3 h 70"/>
                  <a:gd name="T16" fmla="*/ 67 w 71"/>
                  <a:gd name="T17" fmla="*/ 35 h 70"/>
                  <a:gd name="T18" fmla="*/ 36 w 71"/>
                  <a:gd name="T19"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0">
                    <a:moveTo>
                      <a:pt x="36" y="0"/>
                    </a:moveTo>
                    <a:cubicBezTo>
                      <a:pt x="16" y="0"/>
                      <a:pt x="0" y="16"/>
                      <a:pt x="0" y="35"/>
                    </a:cubicBezTo>
                    <a:cubicBezTo>
                      <a:pt x="0" y="55"/>
                      <a:pt x="16" y="70"/>
                      <a:pt x="36" y="70"/>
                    </a:cubicBezTo>
                    <a:cubicBezTo>
                      <a:pt x="55" y="70"/>
                      <a:pt x="71" y="55"/>
                      <a:pt x="71" y="35"/>
                    </a:cubicBezTo>
                    <a:cubicBezTo>
                      <a:pt x="71" y="16"/>
                      <a:pt x="55" y="0"/>
                      <a:pt x="36" y="0"/>
                    </a:cubicBezTo>
                    <a:close/>
                    <a:moveTo>
                      <a:pt x="36" y="67"/>
                    </a:moveTo>
                    <a:cubicBezTo>
                      <a:pt x="18" y="67"/>
                      <a:pt x="4" y="53"/>
                      <a:pt x="4" y="35"/>
                    </a:cubicBezTo>
                    <a:cubicBezTo>
                      <a:pt x="4" y="18"/>
                      <a:pt x="18" y="3"/>
                      <a:pt x="36" y="3"/>
                    </a:cubicBezTo>
                    <a:cubicBezTo>
                      <a:pt x="53" y="3"/>
                      <a:pt x="67" y="18"/>
                      <a:pt x="67" y="35"/>
                    </a:cubicBezTo>
                    <a:cubicBezTo>
                      <a:pt x="67" y="53"/>
                      <a:pt x="53" y="67"/>
                      <a:pt x="3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Oval 175"/>
              <p:cNvSpPr>
                <a:spLocks noChangeArrowheads="1"/>
              </p:cNvSpPr>
              <p:nvPr/>
            </p:nvSpPr>
            <p:spPr bwMode="auto">
              <a:xfrm>
                <a:off x="18605884" y="10572695"/>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Oval 176"/>
              <p:cNvSpPr>
                <a:spLocks noChangeArrowheads="1"/>
              </p:cNvSpPr>
              <p:nvPr/>
            </p:nvSpPr>
            <p:spPr bwMode="auto">
              <a:xfrm>
                <a:off x="18405859" y="10572695"/>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177"/>
              <p:cNvSpPr>
                <a:spLocks/>
              </p:cNvSpPr>
              <p:nvPr/>
            </p:nvSpPr>
            <p:spPr bwMode="auto">
              <a:xfrm>
                <a:off x="18377284" y="10753670"/>
                <a:ext cx="314325" cy="142875"/>
              </a:xfrm>
              <a:custGeom>
                <a:avLst/>
                <a:gdLst>
                  <a:gd name="T0" fmla="*/ 32 w 33"/>
                  <a:gd name="T1" fmla="*/ 0 h 15"/>
                  <a:gd name="T2" fmla="*/ 30 w 33"/>
                  <a:gd name="T3" fmla="*/ 2 h 15"/>
                  <a:gd name="T4" fmla="*/ 17 w 33"/>
                  <a:gd name="T5" fmla="*/ 12 h 15"/>
                  <a:gd name="T6" fmla="*/ 4 w 33"/>
                  <a:gd name="T7" fmla="*/ 2 h 15"/>
                  <a:gd name="T8" fmla="*/ 2 w 33"/>
                  <a:gd name="T9" fmla="*/ 0 h 15"/>
                  <a:gd name="T10" fmla="*/ 0 w 33"/>
                  <a:gd name="T11" fmla="*/ 2 h 15"/>
                  <a:gd name="T12" fmla="*/ 17 w 33"/>
                  <a:gd name="T13" fmla="*/ 15 h 15"/>
                  <a:gd name="T14" fmla="*/ 33 w 33"/>
                  <a:gd name="T15" fmla="*/ 2 h 15"/>
                  <a:gd name="T16" fmla="*/ 32 w 33"/>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5">
                    <a:moveTo>
                      <a:pt x="32" y="0"/>
                    </a:moveTo>
                    <a:cubicBezTo>
                      <a:pt x="31" y="0"/>
                      <a:pt x="30" y="1"/>
                      <a:pt x="30" y="2"/>
                    </a:cubicBezTo>
                    <a:cubicBezTo>
                      <a:pt x="28" y="8"/>
                      <a:pt x="23" y="12"/>
                      <a:pt x="17" y="12"/>
                    </a:cubicBezTo>
                    <a:cubicBezTo>
                      <a:pt x="11" y="12"/>
                      <a:pt x="5" y="8"/>
                      <a:pt x="4" y="2"/>
                    </a:cubicBezTo>
                    <a:cubicBezTo>
                      <a:pt x="3" y="1"/>
                      <a:pt x="2" y="0"/>
                      <a:pt x="2" y="0"/>
                    </a:cubicBezTo>
                    <a:cubicBezTo>
                      <a:pt x="1" y="1"/>
                      <a:pt x="0" y="2"/>
                      <a:pt x="0" y="2"/>
                    </a:cubicBezTo>
                    <a:cubicBezTo>
                      <a:pt x="2" y="10"/>
                      <a:pt x="9" y="15"/>
                      <a:pt x="17" y="15"/>
                    </a:cubicBezTo>
                    <a:cubicBezTo>
                      <a:pt x="24" y="15"/>
                      <a:pt x="31" y="10"/>
                      <a:pt x="33" y="2"/>
                    </a:cubicBezTo>
                    <a:cubicBezTo>
                      <a:pt x="33" y="2"/>
                      <a:pt x="33" y="1"/>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9" name="กลุ่ม 83"/>
          <p:cNvGrpSpPr/>
          <p:nvPr/>
        </p:nvGrpSpPr>
        <p:grpSpPr>
          <a:xfrm>
            <a:off x="6543558" y="3282708"/>
            <a:ext cx="5360647" cy="4071343"/>
            <a:chOff x="6543558" y="3282708"/>
            <a:chExt cx="5360647" cy="4071343"/>
          </a:xfrm>
        </p:grpSpPr>
        <p:grpSp>
          <p:nvGrpSpPr>
            <p:cNvPr id="20" name="กลุ่ม 84"/>
            <p:cNvGrpSpPr/>
            <p:nvPr/>
          </p:nvGrpSpPr>
          <p:grpSpPr>
            <a:xfrm>
              <a:off x="6543558" y="3282708"/>
              <a:ext cx="5360647" cy="4071343"/>
              <a:chOff x="2718795" y="3471747"/>
              <a:chExt cx="5360647" cy="4071343"/>
            </a:xfrm>
          </p:grpSpPr>
          <p:grpSp>
            <p:nvGrpSpPr>
              <p:cNvPr id="24" name="กลุ่ม 88"/>
              <p:cNvGrpSpPr/>
              <p:nvPr/>
            </p:nvGrpSpPr>
            <p:grpSpPr>
              <a:xfrm>
                <a:off x="2718795" y="3471747"/>
                <a:ext cx="5360647" cy="4071343"/>
                <a:chOff x="2012047" y="-1871398"/>
                <a:chExt cx="5360647" cy="4071343"/>
              </a:xfrm>
            </p:grpSpPr>
            <p:sp>
              <p:nvSpPr>
                <p:cNvPr id="26" name="TextBox 2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7" name="วงรี 102"/>
                <p:cNvSpPr/>
                <p:nvPr/>
              </p:nvSpPr>
              <p:spPr>
                <a:xfrm>
                  <a:off x="3768534" y="-1871398"/>
                  <a:ext cx="1847671" cy="18476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5" name="สี่เหลี่ยมผืนผ้า 89"/>
              <p:cNvSpPr/>
              <p:nvPr/>
            </p:nvSpPr>
            <p:spPr>
              <a:xfrm>
                <a:off x="3709817" y="5508329"/>
                <a:ext cx="3362020"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Service</a:t>
                </a:r>
                <a:endParaRPr lang="th-TH" sz="4400" b="1" dirty="0"/>
              </a:p>
            </p:txBody>
          </p:sp>
        </p:grpSp>
        <p:grpSp>
          <p:nvGrpSpPr>
            <p:cNvPr id="21" name="กลุ่ม 85"/>
            <p:cNvGrpSpPr/>
            <p:nvPr/>
          </p:nvGrpSpPr>
          <p:grpSpPr>
            <a:xfrm>
              <a:off x="8504237" y="3655671"/>
              <a:ext cx="1375701" cy="1217883"/>
              <a:chOff x="8022698" y="10553700"/>
              <a:chExt cx="733425" cy="649288"/>
            </a:xfrm>
            <a:solidFill>
              <a:schemeClr val="bg1"/>
            </a:solidFill>
          </p:grpSpPr>
          <p:sp>
            <p:nvSpPr>
              <p:cNvPr id="22" name="Freeform 198"/>
              <p:cNvSpPr>
                <a:spLocks noEditPoints="1"/>
              </p:cNvSpPr>
              <p:nvPr/>
            </p:nvSpPr>
            <p:spPr bwMode="auto">
              <a:xfrm>
                <a:off x="8022698" y="10553700"/>
                <a:ext cx="733425" cy="649288"/>
              </a:xfrm>
              <a:custGeom>
                <a:avLst/>
                <a:gdLst>
                  <a:gd name="T0" fmla="*/ 66 w 77"/>
                  <a:gd name="T1" fmla="*/ 0 h 68"/>
                  <a:gd name="T2" fmla="*/ 11 w 77"/>
                  <a:gd name="T3" fmla="*/ 0 h 68"/>
                  <a:gd name="T4" fmla="*/ 0 w 77"/>
                  <a:gd name="T5" fmla="*/ 11 h 68"/>
                  <a:gd name="T6" fmla="*/ 0 w 77"/>
                  <a:gd name="T7" fmla="*/ 46 h 68"/>
                  <a:gd name="T8" fmla="*/ 11 w 77"/>
                  <a:gd name="T9" fmla="*/ 57 h 68"/>
                  <a:gd name="T10" fmla="*/ 29 w 77"/>
                  <a:gd name="T11" fmla="*/ 57 h 68"/>
                  <a:gd name="T12" fmla="*/ 28 w 77"/>
                  <a:gd name="T13" fmla="*/ 65 h 68"/>
                  <a:gd name="T14" fmla="*/ 26 w 77"/>
                  <a:gd name="T15" fmla="*/ 65 h 68"/>
                  <a:gd name="T16" fmla="*/ 21 w 77"/>
                  <a:gd name="T17" fmla="*/ 65 h 68"/>
                  <a:gd name="T18" fmla="*/ 20 w 77"/>
                  <a:gd name="T19" fmla="*/ 67 h 68"/>
                  <a:gd name="T20" fmla="*/ 21 w 77"/>
                  <a:gd name="T21" fmla="*/ 68 h 68"/>
                  <a:gd name="T22" fmla="*/ 56 w 77"/>
                  <a:gd name="T23" fmla="*/ 68 h 68"/>
                  <a:gd name="T24" fmla="*/ 57 w 77"/>
                  <a:gd name="T25" fmla="*/ 67 h 68"/>
                  <a:gd name="T26" fmla="*/ 56 w 77"/>
                  <a:gd name="T27" fmla="*/ 65 h 68"/>
                  <a:gd name="T28" fmla="*/ 51 w 77"/>
                  <a:gd name="T29" fmla="*/ 65 h 68"/>
                  <a:gd name="T30" fmla="*/ 49 w 77"/>
                  <a:gd name="T31" fmla="*/ 65 h 68"/>
                  <a:gd name="T32" fmla="*/ 48 w 77"/>
                  <a:gd name="T33" fmla="*/ 57 h 68"/>
                  <a:gd name="T34" fmla="*/ 66 w 77"/>
                  <a:gd name="T35" fmla="*/ 57 h 68"/>
                  <a:gd name="T36" fmla="*/ 77 w 77"/>
                  <a:gd name="T37" fmla="*/ 46 h 68"/>
                  <a:gd name="T38" fmla="*/ 77 w 77"/>
                  <a:gd name="T39" fmla="*/ 11 h 68"/>
                  <a:gd name="T40" fmla="*/ 66 w 77"/>
                  <a:gd name="T41" fmla="*/ 0 h 68"/>
                  <a:gd name="T42" fmla="*/ 11 w 77"/>
                  <a:gd name="T43" fmla="*/ 3 h 68"/>
                  <a:gd name="T44" fmla="*/ 66 w 77"/>
                  <a:gd name="T45" fmla="*/ 3 h 68"/>
                  <a:gd name="T46" fmla="*/ 73 w 77"/>
                  <a:gd name="T47" fmla="*/ 11 h 68"/>
                  <a:gd name="T48" fmla="*/ 73 w 77"/>
                  <a:gd name="T49" fmla="*/ 41 h 68"/>
                  <a:gd name="T50" fmla="*/ 3 w 77"/>
                  <a:gd name="T51" fmla="*/ 41 h 68"/>
                  <a:gd name="T52" fmla="*/ 3 w 77"/>
                  <a:gd name="T53" fmla="*/ 11 h 68"/>
                  <a:gd name="T54" fmla="*/ 11 w 77"/>
                  <a:gd name="T55" fmla="*/ 3 h 68"/>
                  <a:gd name="T56" fmla="*/ 46 w 77"/>
                  <a:gd name="T57" fmla="*/ 65 h 68"/>
                  <a:gd name="T58" fmla="*/ 31 w 77"/>
                  <a:gd name="T59" fmla="*/ 65 h 68"/>
                  <a:gd name="T60" fmla="*/ 32 w 77"/>
                  <a:gd name="T61" fmla="*/ 57 h 68"/>
                  <a:gd name="T62" fmla="*/ 45 w 77"/>
                  <a:gd name="T63" fmla="*/ 57 h 68"/>
                  <a:gd name="T64" fmla="*/ 46 w 77"/>
                  <a:gd name="T65" fmla="*/ 65 h 68"/>
                  <a:gd name="T66" fmla="*/ 66 w 77"/>
                  <a:gd name="T67" fmla="*/ 53 h 68"/>
                  <a:gd name="T68" fmla="*/ 11 w 77"/>
                  <a:gd name="T69" fmla="*/ 53 h 68"/>
                  <a:gd name="T70" fmla="*/ 3 w 77"/>
                  <a:gd name="T71" fmla="*/ 46 h 68"/>
                  <a:gd name="T72" fmla="*/ 3 w 77"/>
                  <a:gd name="T73" fmla="*/ 44 h 68"/>
                  <a:gd name="T74" fmla="*/ 73 w 77"/>
                  <a:gd name="T75" fmla="*/ 44 h 68"/>
                  <a:gd name="T76" fmla="*/ 73 w 77"/>
                  <a:gd name="T77" fmla="*/ 46 h 68"/>
                  <a:gd name="T78" fmla="*/ 66 w 77"/>
                  <a:gd name="T79"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68">
                    <a:moveTo>
                      <a:pt x="66" y="0"/>
                    </a:moveTo>
                    <a:cubicBezTo>
                      <a:pt x="11" y="0"/>
                      <a:pt x="11" y="0"/>
                      <a:pt x="11" y="0"/>
                    </a:cubicBezTo>
                    <a:cubicBezTo>
                      <a:pt x="5" y="0"/>
                      <a:pt x="0" y="5"/>
                      <a:pt x="0" y="11"/>
                    </a:cubicBezTo>
                    <a:cubicBezTo>
                      <a:pt x="0" y="46"/>
                      <a:pt x="0" y="46"/>
                      <a:pt x="0" y="46"/>
                    </a:cubicBezTo>
                    <a:cubicBezTo>
                      <a:pt x="0" y="52"/>
                      <a:pt x="5" y="57"/>
                      <a:pt x="11" y="57"/>
                    </a:cubicBezTo>
                    <a:cubicBezTo>
                      <a:pt x="29" y="57"/>
                      <a:pt x="29" y="57"/>
                      <a:pt x="29" y="57"/>
                    </a:cubicBezTo>
                    <a:cubicBezTo>
                      <a:pt x="29" y="60"/>
                      <a:pt x="29" y="64"/>
                      <a:pt x="28" y="65"/>
                    </a:cubicBezTo>
                    <a:cubicBezTo>
                      <a:pt x="27" y="65"/>
                      <a:pt x="27" y="65"/>
                      <a:pt x="26" y="65"/>
                    </a:cubicBezTo>
                    <a:cubicBezTo>
                      <a:pt x="21" y="65"/>
                      <a:pt x="21" y="65"/>
                      <a:pt x="21" y="65"/>
                    </a:cubicBezTo>
                    <a:cubicBezTo>
                      <a:pt x="20" y="65"/>
                      <a:pt x="20" y="66"/>
                      <a:pt x="20" y="67"/>
                    </a:cubicBezTo>
                    <a:cubicBezTo>
                      <a:pt x="20" y="68"/>
                      <a:pt x="20" y="68"/>
                      <a:pt x="21" y="68"/>
                    </a:cubicBezTo>
                    <a:cubicBezTo>
                      <a:pt x="56" y="68"/>
                      <a:pt x="56" y="68"/>
                      <a:pt x="56" y="68"/>
                    </a:cubicBezTo>
                    <a:cubicBezTo>
                      <a:pt x="57" y="68"/>
                      <a:pt x="57" y="68"/>
                      <a:pt x="57" y="67"/>
                    </a:cubicBezTo>
                    <a:cubicBezTo>
                      <a:pt x="57" y="66"/>
                      <a:pt x="57" y="65"/>
                      <a:pt x="56" y="65"/>
                    </a:cubicBezTo>
                    <a:cubicBezTo>
                      <a:pt x="51" y="65"/>
                      <a:pt x="51" y="65"/>
                      <a:pt x="51" y="65"/>
                    </a:cubicBezTo>
                    <a:cubicBezTo>
                      <a:pt x="50" y="65"/>
                      <a:pt x="50" y="65"/>
                      <a:pt x="49" y="65"/>
                    </a:cubicBezTo>
                    <a:cubicBezTo>
                      <a:pt x="48" y="64"/>
                      <a:pt x="48" y="60"/>
                      <a:pt x="48" y="57"/>
                    </a:cubicBezTo>
                    <a:cubicBezTo>
                      <a:pt x="66" y="57"/>
                      <a:pt x="66" y="57"/>
                      <a:pt x="66" y="57"/>
                    </a:cubicBezTo>
                    <a:cubicBezTo>
                      <a:pt x="72" y="57"/>
                      <a:pt x="77" y="52"/>
                      <a:pt x="77" y="46"/>
                    </a:cubicBezTo>
                    <a:cubicBezTo>
                      <a:pt x="77" y="11"/>
                      <a:pt x="77" y="11"/>
                      <a:pt x="77" y="11"/>
                    </a:cubicBezTo>
                    <a:cubicBezTo>
                      <a:pt x="77" y="5"/>
                      <a:pt x="72" y="0"/>
                      <a:pt x="66" y="0"/>
                    </a:cubicBezTo>
                    <a:close/>
                    <a:moveTo>
                      <a:pt x="11" y="3"/>
                    </a:moveTo>
                    <a:cubicBezTo>
                      <a:pt x="66" y="3"/>
                      <a:pt x="66" y="3"/>
                      <a:pt x="66" y="3"/>
                    </a:cubicBezTo>
                    <a:cubicBezTo>
                      <a:pt x="70" y="3"/>
                      <a:pt x="73" y="7"/>
                      <a:pt x="73" y="11"/>
                    </a:cubicBezTo>
                    <a:cubicBezTo>
                      <a:pt x="73" y="41"/>
                      <a:pt x="73" y="41"/>
                      <a:pt x="73" y="41"/>
                    </a:cubicBezTo>
                    <a:cubicBezTo>
                      <a:pt x="3" y="41"/>
                      <a:pt x="3" y="41"/>
                      <a:pt x="3" y="41"/>
                    </a:cubicBezTo>
                    <a:cubicBezTo>
                      <a:pt x="3" y="11"/>
                      <a:pt x="3" y="11"/>
                      <a:pt x="3" y="11"/>
                    </a:cubicBezTo>
                    <a:cubicBezTo>
                      <a:pt x="3" y="7"/>
                      <a:pt x="7" y="3"/>
                      <a:pt x="11" y="3"/>
                    </a:cubicBezTo>
                    <a:close/>
                    <a:moveTo>
                      <a:pt x="46" y="65"/>
                    </a:moveTo>
                    <a:cubicBezTo>
                      <a:pt x="31" y="65"/>
                      <a:pt x="31" y="65"/>
                      <a:pt x="31" y="65"/>
                    </a:cubicBezTo>
                    <a:cubicBezTo>
                      <a:pt x="32" y="63"/>
                      <a:pt x="32" y="60"/>
                      <a:pt x="32" y="57"/>
                    </a:cubicBezTo>
                    <a:cubicBezTo>
                      <a:pt x="45" y="57"/>
                      <a:pt x="45" y="57"/>
                      <a:pt x="45" y="57"/>
                    </a:cubicBezTo>
                    <a:cubicBezTo>
                      <a:pt x="45" y="60"/>
                      <a:pt x="45" y="63"/>
                      <a:pt x="46" y="65"/>
                    </a:cubicBezTo>
                    <a:close/>
                    <a:moveTo>
                      <a:pt x="66" y="53"/>
                    </a:moveTo>
                    <a:cubicBezTo>
                      <a:pt x="11" y="53"/>
                      <a:pt x="11" y="53"/>
                      <a:pt x="11" y="53"/>
                    </a:cubicBezTo>
                    <a:cubicBezTo>
                      <a:pt x="7" y="53"/>
                      <a:pt x="3" y="50"/>
                      <a:pt x="3" y="46"/>
                    </a:cubicBezTo>
                    <a:cubicBezTo>
                      <a:pt x="3" y="44"/>
                      <a:pt x="3" y="44"/>
                      <a:pt x="3" y="44"/>
                    </a:cubicBezTo>
                    <a:cubicBezTo>
                      <a:pt x="73" y="44"/>
                      <a:pt x="73" y="44"/>
                      <a:pt x="73" y="44"/>
                    </a:cubicBezTo>
                    <a:cubicBezTo>
                      <a:pt x="73" y="46"/>
                      <a:pt x="73" y="46"/>
                      <a:pt x="73" y="46"/>
                    </a:cubicBezTo>
                    <a:cubicBezTo>
                      <a:pt x="73" y="50"/>
                      <a:pt x="70" y="53"/>
                      <a:pt x="6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Oval 199"/>
              <p:cNvSpPr>
                <a:spLocks noChangeArrowheads="1"/>
              </p:cNvSpPr>
              <p:nvPr/>
            </p:nvSpPr>
            <p:spPr bwMode="auto">
              <a:xfrm>
                <a:off x="8365598" y="10983912"/>
                <a:ext cx="47625"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8" name="กลุ่ม 108"/>
          <p:cNvGrpSpPr/>
          <p:nvPr/>
        </p:nvGrpSpPr>
        <p:grpSpPr>
          <a:xfrm>
            <a:off x="12403595" y="3200400"/>
            <a:ext cx="5360647" cy="4071343"/>
            <a:chOff x="12403595" y="3200400"/>
            <a:chExt cx="5360647" cy="4071343"/>
          </a:xfrm>
        </p:grpSpPr>
        <p:grpSp>
          <p:nvGrpSpPr>
            <p:cNvPr id="29" name="กลุ่ม 109"/>
            <p:cNvGrpSpPr/>
            <p:nvPr/>
          </p:nvGrpSpPr>
          <p:grpSpPr>
            <a:xfrm>
              <a:off x="12403595" y="3200400"/>
              <a:ext cx="5360647" cy="4071343"/>
              <a:chOff x="2718795" y="3471747"/>
              <a:chExt cx="5360647" cy="4071343"/>
            </a:xfrm>
          </p:grpSpPr>
          <p:grpSp>
            <p:nvGrpSpPr>
              <p:cNvPr id="34" name="กลุ่ม 114"/>
              <p:cNvGrpSpPr/>
              <p:nvPr/>
            </p:nvGrpSpPr>
            <p:grpSpPr>
              <a:xfrm>
                <a:off x="2718795" y="3471747"/>
                <a:ext cx="5360647" cy="4071343"/>
                <a:chOff x="2012047" y="-1871398"/>
                <a:chExt cx="5360647" cy="4071343"/>
              </a:xfrm>
            </p:grpSpPr>
            <p:sp>
              <p:nvSpPr>
                <p:cNvPr id="36" name="TextBox 3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7" name="วงรี 117"/>
                <p:cNvSpPr/>
                <p:nvPr/>
              </p:nvSpPr>
              <p:spPr>
                <a:xfrm>
                  <a:off x="3768534" y="-1871398"/>
                  <a:ext cx="1847671" cy="18476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35" name="สี่เหลี่ยมผืนผ้า 115"/>
              <p:cNvSpPr/>
              <p:nvPr/>
            </p:nvSpPr>
            <p:spPr>
              <a:xfrm>
                <a:off x="3650200" y="5508329"/>
                <a:ext cx="3531736"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Portfolio</a:t>
                </a:r>
                <a:endParaRPr lang="th-TH" sz="4400" b="1" dirty="0"/>
              </a:p>
            </p:txBody>
          </p:sp>
        </p:grpSp>
        <p:grpSp>
          <p:nvGrpSpPr>
            <p:cNvPr id="30" name="กลุ่ม 110"/>
            <p:cNvGrpSpPr/>
            <p:nvPr/>
          </p:nvGrpSpPr>
          <p:grpSpPr>
            <a:xfrm>
              <a:off x="14448750" y="3549963"/>
              <a:ext cx="1304235" cy="1074953"/>
              <a:chOff x="18196309" y="11572820"/>
              <a:chExt cx="695325" cy="573088"/>
            </a:xfrm>
            <a:solidFill>
              <a:schemeClr val="bg1"/>
            </a:solidFill>
          </p:grpSpPr>
          <p:sp>
            <p:nvSpPr>
              <p:cNvPr id="31" name="Freeform 195"/>
              <p:cNvSpPr>
                <a:spLocks noEditPoints="1"/>
              </p:cNvSpPr>
              <p:nvPr/>
            </p:nvSpPr>
            <p:spPr bwMode="auto">
              <a:xfrm>
                <a:off x="18196309" y="11572820"/>
                <a:ext cx="695325" cy="573088"/>
              </a:xfrm>
              <a:custGeom>
                <a:avLst/>
                <a:gdLst>
                  <a:gd name="T0" fmla="*/ 67 w 73"/>
                  <a:gd name="T1" fmla="*/ 11 h 60"/>
                  <a:gd name="T2" fmla="*/ 51 w 73"/>
                  <a:gd name="T3" fmla="*/ 11 h 60"/>
                  <a:gd name="T4" fmla="*/ 51 w 73"/>
                  <a:gd name="T5" fmla="*/ 8 h 60"/>
                  <a:gd name="T6" fmla="*/ 43 w 73"/>
                  <a:gd name="T7" fmla="*/ 0 h 60"/>
                  <a:gd name="T8" fmla="*/ 30 w 73"/>
                  <a:gd name="T9" fmla="*/ 0 h 60"/>
                  <a:gd name="T10" fmla="*/ 22 w 73"/>
                  <a:gd name="T11" fmla="*/ 8 h 60"/>
                  <a:gd name="T12" fmla="*/ 22 w 73"/>
                  <a:gd name="T13" fmla="*/ 11 h 60"/>
                  <a:gd name="T14" fmla="*/ 6 w 73"/>
                  <a:gd name="T15" fmla="*/ 11 h 60"/>
                  <a:gd name="T16" fmla="*/ 0 w 73"/>
                  <a:gd name="T17" fmla="*/ 17 h 60"/>
                  <a:gd name="T18" fmla="*/ 0 w 73"/>
                  <a:gd name="T19" fmla="*/ 29 h 60"/>
                  <a:gd name="T20" fmla="*/ 0 w 73"/>
                  <a:gd name="T21" fmla="*/ 54 h 60"/>
                  <a:gd name="T22" fmla="*/ 6 w 73"/>
                  <a:gd name="T23" fmla="*/ 60 h 60"/>
                  <a:gd name="T24" fmla="*/ 67 w 73"/>
                  <a:gd name="T25" fmla="*/ 60 h 60"/>
                  <a:gd name="T26" fmla="*/ 73 w 73"/>
                  <a:gd name="T27" fmla="*/ 54 h 60"/>
                  <a:gd name="T28" fmla="*/ 73 w 73"/>
                  <a:gd name="T29" fmla="*/ 29 h 60"/>
                  <a:gd name="T30" fmla="*/ 73 w 73"/>
                  <a:gd name="T31" fmla="*/ 17 h 60"/>
                  <a:gd name="T32" fmla="*/ 67 w 73"/>
                  <a:gd name="T33" fmla="*/ 11 h 60"/>
                  <a:gd name="T34" fmla="*/ 26 w 73"/>
                  <a:gd name="T35" fmla="*/ 8 h 60"/>
                  <a:gd name="T36" fmla="*/ 30 w 73"/>
                  <a:gd name="T37" fmla="*/ 4 h 60"/>
                  <a:gd name="T38" fmla="*/ 43 w 73"/>
                  <a:gd name="T39" fmla="*/ 4 h 60"/>
                  <a:gd name="T40" fmla="*/ 47 w 73"/>
                  <a:gd name="T41" fmla="*/ 8 h 60"/>
                  <a:gd name="T42" fmla="*/ 47 w 73"/>
                  <a:gd name="T43" fmla="*/ 11 h 60"/>
                  <a:gd name="T44" fmla="*/ 26 w 73"/>
                  <a:gd name="T45" fmla="*/ 11 h 60"/>
                  <a:gd name="T46" fmla="*/ 26 w 73"/>
                  <a:gd name="T47" fmla="*/ 8 h 60"/>
                  <a:gd name="T48" fmla="*/ 70 w 73"/>
                  <a:gd name="T49" fmla="*/ 54 h 60"/>
                  <a:gd name="T50" fmla="*/ 67 w 73"/>
                  <a:gd name="T51" fmla="*/ 56 h 60"/>
                  <a:gd name="T52" fmla="*/ 6 w 73"/>
                  <a:gd name="T53" fmla="*/ 56 h 60"/>
                  <a:gd name="T54" fmla="*/ 3 w 73"/>
                  <a:gd name="T55" fmla="*/ 54 h 60"/>
                  <a:gd name="T56" fmla="*/ 3 w 73"/>
                  <a:gd name="T57" fmla="*/ 31 h 60"/>
                  <a:gd name="T58" fmla="*/ 70 w 73"/>
                  <a:gd name="T59" fmla="*/ 31 h 60"/>
                  <a:gd name="T60" fmla="*/ 70 w 73"/>
                  <a:gd name="T61" fmla="*/ 54 h 60"/>
                  <a:gd name="T62" fmla="*/ 70 w 73"/>
                  <a:gd name="T63" fmla="*/ 27 h 60"/>
                  <a:gd name="T64" fmla="*/ 3 w 73"/>
                  <a:gd name="T65" fmla="*/ 27 h 60"/>
                  <a:gd name="T66" fmla="*/ 3 w 73"/>
                  <a:gd name="T67" fmla="*/ 17 h 60"/>
                  <a:gd name="T68" fmla="*/ 6 w 73"/>
                  <a:gd name="T69" fmla="*/ 14 h 60"/>
                  <a:gd name="T70" fmla="*/ 67 w 73"/>
                  <a:gd name="T71" fmla="*/ 14 h 60"/>
                  <a:gd name="T72" fmla="*/ 70 w 73"/>
                  <a:gd name="T73" fmla="*/ 17 h 60"/>
                  <a:gd name="T74" fmla="*/ 70 w 73"/>
                  <a:gd name="T75"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60">
                    <a:moveTo>
                      <a:pt x="67" y="11"/>
                    </a:moveTo>
                    <a:cubicBezTo>
                      <a:pt x="51" y="11"/>
                      <a:pt x="51" y="11"/>
                      <a:pt x="51" y="11"/>
                    </a:cubicBezTo>
                    <a:cubicBezTo>
                      <a:pt x="51" y="8"/>
                      <a:pt x="51" y="8"/>
                      <a:pt x="51" y="8"/>
                    </a:cubicBezTo>
                    <a:cubicBezTo>
                      <a:pt x="51" y="4"/>
                      <a:pt x="47" y="0"/>
                      <a:pt x="43" y="0"/>
                    </a:cubicBezTo>
                    <a:cubicBezTo>
                      <a:pt x="30" y="0"/>
                      <a:pt x="30" y="0"/>
                      <a:pt x="30" y="0"/>
                    </a:cubicBezTo>
                    <a:cubicBezTo>
                      <a:pt x="26" y="0"/>
                      <a:pt x="22" y="4"/>
                      <a:pt x="22" y="8"/>
                    </a:cubicBezTo>
                    <a:cubicBezTo>
                      <a:pt x="22" y="11"/>
                      <a:pt x="22" y="11"/>
                      <a:pt x="22" y="11"/>
                    </a:cubicBezTo>
                    <a:cubicBezTo>
                      <a:pt x="6" y="11"/>
                      <a:pt x="6" y="11"/>
                      <a:pt x="6" y="11"/>
                    </a:cubicBezTo>
                    <a:cubicBezTo>
                      <a:pt x="3" y="11"/>
                      <a:pt x="0" y="13"/>
                      <a:pt x="0" y="17"/>
                    </a:cubicBezTo>
                    <a:cubicBezTo>
                      <a:pt x="0" y="29"/>
                      <a:pt x="0" y="29"/>
                      <a:pt x="0" y="29"/>
                    </a:cubicBezTo>
                    <a:cubicBezTo>
                      <a:pt x="0" y="54"/>
                      <a:pt x="0" y="54"/>
                      <a:pt x="0" y="54"/>
                    </a:cubicBezTo>
                    <a:cubicBezTo>
                      <a:pt x="0" y="57"/>
                      <a:pt x="3" y="60"/>
                      <a:pt x="6" y="60"/>
                    </a:cubicBezTo>
                    <a:cubicBezTo>
                      <a:pt x="67" y="60"/>
                      <a:pt x="67" y="60"/>
                      <a:pt x="67" y="60"/>
                    </a:cubicBezTo>
                    <a:cubicBezTo>
                      <a:pt x="70" y="60"/>
                      <a:pt x="73" y="57"/>
                      <a:pt x="73" y="54"/>
                    </a:cubicBezTo>
                    <a:cubicBezTo>
                      <a:pt x="73" y="29"/>
                      <a:pt x="73" y="29"/>
                      <a:pt x="73" y="29"/>
                    </a:cubicBezTo>
                    <a:cubicBezTo>
                      <a:pt x="73" y="17"/>
                      <a:pt x="73" y="17"/>
                      <a:pt x="73" y="17"/>
                    </a:cubicBezTo>
                    <a:cubicBezTo>
                      <a:pt x="73" y="13"/>
                      <a:pt x="70" y="11"/>
                      <a:pt x="67" y="11"/>
                    </a:cubicBezTo>
                    <a:close/>
                    <a:moveTo>
                      <a:pt x="26" y="8"/>
                    </a:moveTo>
                    <a:cubicBezTo>
                      <a:pt x="26" y="6"/>
                      <a:pt x="28" y="4"/>
                      <a:pt x="30" y="4"/>
                    </a:cubicBezTo>
                    <a:cubicBezTo>
                      <a:pt x="43" y="4"/>
                      <a:pt x="43" y="4"/>
                      <a:pt x="43" y="4"/>
                    </a:cubicBezTo>
                    <a:cubicBezTo>
                      <a:pt x="45" y="4"/>
                      <a:pt x="47" y="6"/>
                      <a:pt x="47" y="8"/>
                    </a:cubicBezTo>
                    <a:cubicBezTo>
                      <a:pt x="47" y="11"/>
                      <a:pt x="47" y="11"/>
                      <a:pt x="47" y="11"/>
                    </a:cubicBezTo>
                    <a:cubicBezTo>
                      <a:pt x="26" y="11"/>
                      <a:pt x="26" y="11"/>
                      <a:pt x="26" y="11"/>
                    </a:cubicBezTo>
                    <a:lnTo>
                      <a:pt x="26" y="8"/>
                    </a:lnTo>
                    <a:close/>
                    <a:moveTo>
                      <a:pt x="70" y="54"/>
                    </a:moveTo>
                    <a:cubicBezTo>
                      <a:pt x="70" y="55"/>
                      <a:pt x="68" y="56"/>
                      <a:pt x="67" y="56"/>
                    </a:cubicBezTo>
                    <a:cubicBezTo>
                      <a:pt x="6" y="56"/>
                      <a:pt x="6" y="56"/>
                      <a:pt x="6" y="56"/>
                    </a:cubicBezTo>
                    <a:cubicBezTo>
                      <a:pt x="5" y="56"/>
                      <a:pt x="3" y="55"/>
                      <a:pt x="3" y="54"/>
                    </a:cubicBezTo>
                    <a:cubicBezTo>
                      <a:pt x="3" y="31"/>
                      <a:pt x="3" y="31"/>
                      <a:pt x="3" y="31"/>
                    </a:cubicBezTo>
                    <a:cubicBezTo>
                      <a:pt x="70" y="31"/>
                      <a:pt x="70" y="31"/>
                      <a:pt x="70" y="31"/>
                    </a:cubicBezTo>
                    <a:lnTo>
                      <a:pt x="70" y="54"/>
                    </a:lnTo>
                    <a:close/>
                    <a:moveTo>
                      <a:pt x="70" y="27"/>
                    </a:moveTo>
                    <a:cubicBezTo>
                      <a:pt x="3" y="27"/>
                      <a:pt x="3" y="27"/>
                      <a:pt x="3" y="27"/>
                    </a:cubicBezTo>
                    <a:cubicBezTo>
                      <a:pt x="3" y="17"/>
                      <a:pt x="3" y="17"/>
                      <a:pt x="3" y="17"/>
                    </a:cubicBezTo>
                    <a:cubicBezTo>
                      <a:pt x="3" y="15"/>
                      <a:pt x="5" y="14"/>
                      <a:pt x="6" y="14"/>
                    </a:cubicBezTo>
                    <a:cubicBezTo>
                      <a:pt x="67" y="14"/>
                      <a:pt x="67" y="14"/>
                      <a:pt x="67" y="14"/>
                    </a:cubicBezTo>
                    <a:cubicBezTo>
                      <a:pt x="68" y="14"/>
                      <a:pt x="70" y="15"/>
                      <a:pt x="70" y="17"/>
                    </a:cubicBez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196"/>
              <p:cNvSpPr>
                <a:spLocks noChangeArrowheads="1"/>
              </p:cNvSpPr>
              <p:nvPr/>
            </p:nvSpPr>
            <p:spPr bwMode="auto">
              <a:xfrm>
                <a:off x="18339184" y="11945883"/>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197"/>
              <p:cNvSpPr>
                <a:spLocks noChangeArrowheads="1"/>
              </p:cNvSpPr>
              <p:nvPr/>
            </p:nvSpPr>
            <p:spPr bwMode="auto">
              <a:xfrm>
                <a:off x="18701134" y="11945883"/>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8" name="กลุ่ม 118"/>
          <p:cNvGrpSpPr/>
          <p:nvPr/>
        </p:nvGrpSpPr>
        <p:grpSpPr>
          <a:xfrm>
            <a:off x="18337553" y="3201310"/>
            <a:ext cx="5360647" cy="4071343"/>
            <a:chOff x="18337553" y="3201310"/>
            <a:chExt cx="5360647" cy="4071343"/>
          </a:xfrm>
        </p:grpSpPr>
        <p:grpSp>
          <p:nvGrpSpPr>
            <p:cNvPr id="39" name="กลุ่ม 119"/>
            <p:cNvGrpSpPr/>
            <p:nvPr/>
          </p:nvGrpSpPr>
          <p:grpSpPr>
            <a:xfrm>
              <a:off x="18337553" y="3201310"/>
              <a:ext cx="5360647" cy="4071343"/>
              <a:chOff x="2718795" y="3471747"/>
              <a:chExt cx="5360647" cy="4071343"/>
            </a:xfrm>
          </p:grpSpPr>
          <p:grpSp>
            <p:nvGrpSpPr>
              <p:cNvPr id="41" name="กลุ่ม 121"/>
              <p:cNvGrpSpPr/>
              <p:nvPr/>
            </p:nvGrpSpPr>
            <p:grpSpPr>
              <a:xfrm>
                <a:off x="2718795" y="3471747"/>
                <a:ext cx="5360647" cy="4071343"/>
                <a:chOff x="2012047" y="-1871398"/>
                <a:chExt cx="5360647" cy="4071343"/>
              </a:xfrm>
            </p:grpSpPr>
            <p:sp>
              <p:nvSpPr>
                <p:cNvPr id="43" name="TextBox 42"/>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วงรี 124"/>
                <p:cNvSpPr/>
                <p:nvPr/>
              </p:nvSpPr>
              <p:spPr>
                <a:xfrm>
                  <a:off x="3768534" y="-1871398"/>
                  <a:ext cx="1847671" cy="18476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2" name="สี่เหลี่ยมผืนผ้า 122"/>
              <p:cNvSpPr/>
              <p:nvPr/>
            </p:nvSpPr>
            <p:spPr>
              <a:xfrm>
                <a:off x="4371431" y="5508329"/>
                <a:ext cx="2055371"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eBooks</a:t>
                </a:r>
                <a:endParaRPr lang="th-TH" sz="4400" b="1" dirty="0"/>
              </a:p>
            </p:txBody>
          </p:sp>
        </p:grpSp>
        <p:sp>
          <p:nvSpPr>
            <p:cNvPr id="40" name="Freeform 94"/>
            <p:cNvSpPr>
              <a:spLocks noEditPoints="1"/>
            </p:cNvSpPr>
            <p:nvPr/>
          </p:nvSpPr>
          <p:spPr bwMode="auto">
            <a:xfrm>
              <a:off x="20330025" y="3657600"/>
              <a:ext cx="1375701" cy="1089841"/>
            </a:xfrm>
            <a:custGeom>
              <a:avLst/>
              <a:gdLst>
                <a:gd name="T0" fmla="*/ 76 w 77"/>
                <a:gd name="T1" fmla="*/ 8 h 61"/>
                <a:gd name="T2" fmla="*/ 75 w 77"/>
                <a:gd name="T3" fmla="*/ 7 h 61"/>
                <a:gd name="T4" fmla="*/ 75 w 77"/>
                <a:gd name="T5" fmla="*/ 7 h 61"/>
                <a:gd name="T6" fmla="*/ 71 w 77"/>
                <a:gd name="T7" fmla="*/ 7 h 61"/>
                <a:gd name="T8" fmla="*/ 71 w 77"/>
                <a:gd name="T9" fmla="*/ 1 h 61"/>
                <a:gd name="T10" fmla="*/ 69 w 77"/>
                <a:gd name="T11" fmla="*/ 0 h 61"/>
                <a:gd name="T12" fmla="*/ 67 w 77"/>
                <a:gd name="T13" fmla="*/ 0 h 61"/>
                <a:gd name="T14" fmla="*/ 38 w 77"/>
                <a:gd name="T15" fmla="*/ 5 h 61"/>
                <a:gd name="T16" fmla="*/ 10 w 77"/>
                <a:gd name="T17" fmla="*/ 0 h 61"/>
                <a:gd name="T18" fmla="*/ 8 w 77"/>
                <a:gd name="T19" fmla="*/ 0 h 61"/>
                <a:gd name="T20" fmla="*/ 6 w 77"/>
                <a:gd name="T21" fmla="*/ 1 h 61"/>
                <a:gd name="T22" fmla="*/ 6 w 77"/>
                <a:gd name="T23" fmla="*/ 7 h 61"/>
                <a:gd name="T24" fmla="*/ 2 w 77"/>
                <a:gd name="T25" fmla="*/ 7 h 61"/>
                <a:gd name="T26" fmla="*/ 1 w 77"/>
                <a:gd name="T27" fmla="*/ 8 h 61"/>
                <a:gd name="T28" fmla="*/ 0 w 77"/>
                <a:gd name="T29" fmla="*/ 9 h 61"/>
                <a:gd name="T30" fmla="*/ 0 w 77"/>
                <a:gd name="T31" fmla="*/ 53 h 61"/>
                <a:gd name="T32" fmla="*/ 2 w 77"/>
                <a:gd name="T33" fmla="*/ 55 h 61"/>
                <a:gd name="T34" fmla="*/ 4 w 77"/>
                <a:gd name="T35" fmla="*/ 55 h 61"/>
                <a:gd name="T36" fmla="*/ 35 w 77"/>
                <a:gd name="T37" fmla="*/ 60 h 61"/>
                <a:gd name="T38" fmla="*/ 36 w 77"/>
                <a:gd name="T39" fmla="*/ 61 h 61"/>
                <a:gd name="T40" fmla="*/ 41 w 77"/>
                <a:gd name="T41" fmla="*/ 61 h 61"/>
                <a:gd name="T42" fmla="*/ 42 w 77"/>
                <a:gd name="T43" fmla="*/ 60 h 61"/>
                <a:gd name="T44" fmla="*/ 73 w 77"/>
                <a:gd name="T45" fmla="*/ 55 h 61"/>
                <a:gd name="T46" fmla="*/ 75 w 77"/>
                <a:gd name="T47" fmla="*/ 55 h 61"/>
                <a:gd name="T48" fmla="*/ 77 w 77"/>
                <a:gd name="T49" fmla="*/ 53 h 61"/>
                <a:gd name="T50" fmla="*/ 77 w 77"/>
                <a:gd name="T51" fmla="*/ 9 h 61"/>
                <a:gd name="T52" fmla="*/ 76 w 77"/>
                <a:gd name="T53" fmla="*/ 8 h 61"/>
                <a:gd name="T54" fmla="*/ 3 w 77"/>
                <a:gd name="T55" fmla="*/ 52 h 61"/>
                <a:gd name="T56" fmla="*/ 3 w 77"/>
                <a:gd name="T57" fmla="*/ 10 h 61"/>
                <a:gd name="T58" fmla="*/ 6 w 77"/>
                <a:gd name="T59" fmla="*/ 10 h 61"/>
                <a:gd name="T60" fmla="*/ 6 w 77"/>
                <a:gd name="T61" fmla="*/ 52 h 61"/>
                <a:gd name="T62" fmla="*/ 4 w 77"/>
                <a:gd name="T63" fmla="*/ 52 h 61"/>
                <a:gd name="T64" fmla="*/ 3 w 77"/>
                <a:gd name="T65" fmla="*/ 52 h 61"/>
                <a:gd name="T66" fmla="*/ 9 w 77"/>
                <a:gd name="T67" fmla="*/ 52 h 61"/>
                <a:gd name="T68" fmla="*/ 9 w 77"/>
                <a:gd name="T69" fmla="*/ 9 h 61"/>
                <a:gd name="T70" fmla="*/ 9 w 77"/>
                <a:gd name="T71" fmla="*/ 9 h 61"/>
                <a:gd name="T72" fmla="*/ 9 w 77"/>
                <a:gd name="T73" fmla="*/ 3 h 61"/>
                <a:gd name="T74" fmla="*/ 10 w 77"/>
                <a:gd name="T75" fmla="*/ 3 h 61"/>
                <a:gd name="T76" fmla="*/ 37 w 77"/>
                <a:gd name="T77" fmla="*/ 8 h 61"/>
                <a:gd name="T78" fmla="*/ 37 w 77"/>
                <a:gd name="T79" fmla="*/ 57 h 61"/>
                <a:gd name="T80" fmla="*/ 9 w 77"/>
                <a:gd name="T81" fmla="*/ 52 h 61"/>
                <a:gd name="T82" fmla="*/ 40 w 77"/>
                <a:gd name="T83" fmla="*/ 57 h 61"/>
                <a:gd name="T84" fmla="*/ 40 w 77"/>
                <a:gd name="T85" fmla="*/ 8 h 61"/>
                <a:gd name="T86" fmla="*/ 67 w 77"/>
                <a:gd name="T87" fmla="*/ 3 h 61"/>
                <a:gd name="T88" fmla="*/ 68 w 77"/>
                <a:gd name="T89" fmla="*/ 3 h 61"/>
                <a:gd name="T90" fmla="*/ 68 w 77"/>
                <a:gd name="T91" fmla="*/ 9 h 61"/>
                <a:gd name="T92" fmla="*/ 68 w 77"/>
                <a:gd name="T93" fmla="*/ 52 h 61"/>
                <a:gd name="T94" fmla="*/ 40 w 77"/>
                <a:gd name="T95" fmla="*/ 57 h 61"/>
                <a:gd name="T96" fmla="*/ 74 w 77"/>
                <a:gd name="T97" fmla="*/ 52 h 61"/>
                <a:gd name="T98" fmla="*/ 73 w 77"/>
                <a:gd name="T99" fmla="*/ 52 h 61"/>
                <a:gd name="T100" fmla="*/ 71 w 77"/>
                <a:gd name="T101" fmla="*/ 52 h 61"/>
                <a:gd name="T102" fmla="*/ 71 w 77"/>
                <a:gd name="T103" fmla="*/ 10 h 61"/>
                <a:gd name="T104" fmla="*/ 74 w 77"/>
                <a:gd name="T105" fmla="*/ 10 h 61"/>
                <a:gd name="T106" fmla="*/ 74 w 77"/>
                <a:gd name="T10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61">
                  <a:moveTo>
                    <a:pt x="76" y="8"/>
                  </a:moveTo>
                  <a:cubicBezTo>
                    <a:pt x="76" y="7"/>
                    <a:pt x="76" y="7"/>
                    <a:pt x="75" y="7"/>
                  </a:cubicBezTo>
                  <a:cubicBezTo>
                    <a:pt x="75" y="7"/>
                    <a:pt x="75" y="7"/>
                    <a:pt x="75" y="7"/>
                  </a:cubicBezTo>
                  <a:cubicBezTo>
                    <a:pt x="71" y="7"/>
                    <a:pt x="71" y="7"/>
                    <a:pt x="71" y="7"/>
                  </a:cubicBezTo>
                  <a:cubicBezTo>
                    <a:pt x="71" y="1"/>
                    <a:pt x="71" y="1"/>
                    <a:pt x="71" y="1"/>
                  </a:cubicBezTo>
                  <a:cubicBezTo>
                    <a:pt x="71" y="0"/>
                    <a:pt x="70" y="0"/>
                    <a:pt x="69" y="0"/>
                  </a:cubicBezTo>
                  <a:cubicBezTo>
                    <a:pt x="67" y="0"/>
                    <a:pt x="67" y="0"/>
                    <a:pt x="67" y="0"/>
                  </a:cubicBezTo>
                  <a:cubicBezTo>
                    <a:pt x="56" y="0"/>
                    <a:pt x="43" y="1"/>
                    <a:pt x="38" y="5"/>
                  </a:cubicBezTo>
                  <a:cubicBezTo>
                    <a:pt x="34" y="1"/>
                    <a:pt x="21" y="0"/>
                    <a:pt x="10" y="0"/>
                  </a:cubicBezTo>
                  <a:cubicBezTo>
                    <a:pt x="8" y="0"/>
                    <a:pt x="8" y="0"/>
                    <a:pt x="8" y="0"/>
                  </a:cubicBezTo>
                  <a:cubicBezTo>
                    <a:pt x="7" y="0"/>
                    <a:pt x="6" y="0"/>
                    <a:pt x="6" y="1"/>
                  </a:cubicBezTo>
                  <a:cubicBezTo>
                    <a:pt x="6" y="7"/>
                    <a:pt x="6" y="7"/>
                    <a:pt x="6" y="7"/>
                  </a:cubicBezTo>
                  <a:cubicBezTo>
                    <a:pt x="2" y="7"/>
                    <a:pt x="2" y="7"/>
                    <a:pt x="2" y="7"/>
                  </a:cubicBezTo>
                  <a:cubicBezTo>
                    <a:pt x="1" y="7"/>
                    <a:pt x="1" y="7"/>
                    <a:pt x="1" y="8"/>
                  </a:cubicBezTo>
                  <a:cubicBezTo>
                    <a:pt x="0" y="8"/>
                    <a:pt x="0" y="8"/>
                    <a:pt x="0" y="9"/>
                  </a:cubicBezTo>
                  <a:cubicBezTo>
                    <a:pt x="0" y="53"/>
                    <a:pt x="0" y="53"/>
                    <a:pt x="0" y="53"/>
                  </a:cubicBezTo>
                  <a:cubicBezTo>
                    <a:pt x="0" y="54"/>
                    <a:pt x="1" y="55"/>
                    <a:pt x="2" y="55"/>
                  </a:cubicBezTo>
                  <a:cubicBezTo>
                    <a:pt x="4" y="55"/>
                    <a:pt x="4" y="55"/>
                    <a:pt x="4" y="55"/>
                  </a:cubicBezTo>
                  <a:cubicBezTo>
                    <a:pt x="24" y="55"/>
                    <a:pt x="35" y="59"/>
                    <a:pt x="35" y="60"/>
                  </a:cubicBezTo>
                  <a:cubicBezTo>
                    <a:pt x="35" y="60"/>
                    <a:pt x="36" y="61"/>
                    <a:pt x="36" y="61"/>
                  </a:cubicBezTo>
                  <a:cubicBezTo>
                    <a:pt x="41" y="61"/>
                    <a:pt x="41" y="61"/>
                    <a:pt x="41" y="61"/>
                  </a:cubicBezTo>
                  <a:cubicBezTo>
                    <a:pt x="41" y="61"/>
                    <a:pt x="41" y="60"/>
                    <a:pt x="42" y="60"/>
                  </a:cubicBezTo>
                  <a:cubicBezTo>
                    <a:pt x="42" y="59"/>
                    <a:pt x="53" y="55"/>
                    <a:pt x="73" y="55"/>
                  </a:cubicBezTo>
                  <a:cubicBezTo>
                    <a:pt x="75" y="55"/>
                    <a:pt x="75" y="55"/>
                    <a:pt x="75" y="55"/>
                  </a:cubicBezTo>
                  <a:cubicBezTo>
                    <a:pt x="76" y="55"/>
                    <a:pt x="77" y="54"/>
                    <a:pt x="77" y="53"/>
                  </a:cubicBezTo>
                  <a:cubicBezTo>
                    <a:pt x="77" y="9"/>
                    <a:pt x="77" y="9"/>
                    <a:pt x="77" y="9"/>
                  </a:cubicBezTo>
                  <a:cubicBezTo>
                    <a:pt x="77" y="8"/>
                    <a:pt x="77" y="8"/>
                    <a:pt x="76" y="8"/>
                  </a:cubicBezTo>
                  <a:close/>
                  <a:moveTo>
                    <a:pt x="3" y="52"/>
                  </a:moveTo>
                  <a:cubicBezTo>
                    <a:pt x="3" y="10"/>
                    <a:pt x="3" y="10"/>
                    <a:pt x="3" y="10"/>
                  </a:cubicBezTo>
                  <a:cubicBezTo>
                    <a:pt x="6" y="10"/>
                    <a:pt x="6" y="10"/>
                    <a:pt x="6" y="10"/>
                  </a:cubicBezTo>
                  <a:cubicBezTo>
                    <a:pt x="6" y="52"/>
                    <a:pt x="6" y="52"/>
                    <a:pt x="6" y="52"/>
                  </a:cubicBezTo>
                  <a:cubicBezTo>
                    <a:pt x="5" y="52"/>
                    <a:pt x="4" y="52"/>
                    <a:pt x="4" y="52"/>
                  </a:cubicBezTo>
                  <a:lnTo>
                    <a:pt x="3" y="52"/>
                  </a:lnTo>
                  <a:close/>
                  <a:moveTo>
                    <a:pt x="9" y="52"/>
                  </a:moveTo>
                  <a:cubicBezTo>
                    <a:pt x="9" y="9"/>
                    <a:pt x="9" y="9"/>
                    <a:pt x="9" y="9"/>
                  </a:cubicBezTo>
                  <a:cubicBezTo>
                    <a:pt x="9" y="9"/>
                    <a:pt x="9" y="9"/>
                    <a:pt x="9" y="9"/>
                  </a:cubicBezTo>
                  <a:cubicBezTo>
                    <a:pt x="9" y="3"/>
                    <a:pt x="9" y="3"/>
                    <a:pt x="9" y="3"/>
                  </a:cubicBezTo>
                  <a:cubicBezTo>
                    <a:pt x="10" y="3"/>
                    <a:pt x="10" y="3"/>
                    <a:pt x="10" y="3"/>
                  </a:cubicBezTo>
                  <a:cubicBezTo>
                    <a:pt x="21" y="3"/>
                    <a:pt x="33" y="4"/>
                    <a:pt x="37" y="8"/>
                  </a:cubicBezTo>
                  <a:cubicBezTo>
                    <a:pt x="37" y="57"/>
                    <a:pt x="37" y="57"/>
                    <a:pt x="37" y="57"/>
                  </a:cubicBezTo>
                  <a:cubicBezTo>
                    <a:pt x="35" y="55"/>
                    <a:pt x="23" y="52"/>
                    <a:pt x="9" y="52"/>
                  </a:cubicBezTo>
                  <a:close/>
                  <a:moveTo>
                    <a:pt x="40" y="57"/>
                  </a:moveTo>
                  <a:cubicBezTo>
                    <a:pt x="40" y="8"/>
                    <a:pt x="40" y="8"/>
                    <a:pt x="40" y="8"/>
                  </a:cubicBezTo>
                  <a:cubicBezTo>
                    <a:pt x="44" y="4"/>
                    <a:pt x="56" y="3"/>
                    <a:pt x="67" y="3"/>
                  </a:cubicBezTo>
                  <a:cubicBezTo>
                    <a:pt x="68" y="3"/>
                    <a:pt x="68" y="3"/>
                    <a:pt x="68" y="3"/>
                  </a:cubicBezTo>
                  <a:cubicBezTo>
                    <a:pt x="68" y="9"/>
                    <a:pt x="68" y="9"/>
                    <a:pt x="68" y="9"/>
                  </a:cubicBezTo>
                  <a:cubicBezTo>
                    <a:pt x="68" y="52"/>
                    <a:pt x="68" y="52"/>
                    <a:pt x="68" y="52"/>
                  </a:cubicBezTo>
                  <a:cubicBezTo>
                    <a:pt x="54" y="52"/>
                    <a:pt x="42" y="55"/>
                    <a:pt x="40" y="57"/>
                  </a:cubicBezTo>
                  <a:close/>
                  <a:moveTo>
                    <a:pt x="74" y="52"/>
                  </a:moveTo>
                  <a:cubicBezTo>
                    <a:pt x="73" y="52"/>
                    <a:pt x="73" y="52"/>
                    <a:pt x="73" y="52"/>
                  </a:cubicBezTo>
                  <a:cubicBezTo>
                    <a:pt x="72" y="52"/>
                    <a:pt x="72" y="52"/>
                    <a:pt x="71" y="52"/>
                  </a:cubicBezTo>
                  <a:cubicBezTo>
                    <a:pt x="71" y="10"/>
                    <a:pt x="71" y="10"/>
                    <a:pt x="71" y="10"/>
                  </a:cubicBezTo>
                  <a:cubicBezTo>
                    <a:pt x="74" y="10"/>
                    <a:pt x="74" y="10"/>
                    <a:pt x="74" y="10"/>
                  </a:cubicBezTo>
                  <a:lnTo>
                    <a:pt x="74" y="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5" name="กลุ่ม 125"/>
          <p:cNvGrpSpPr/>
          <p:nvPr/>
        </p:nvGrpSpPr>
        <p:grpSpPr>
          <a:xfrm>
            <a:off x="579437" y="7811251"/>
            <a:ext cx="5360647" cy="4071343"/>
            <a:chOff x="579437" y="7811251"/>
            <a:chExt cx="5360647" cy="4071343"/>
          </a:xfrm>
        </p:grpSpPr>
        <p:grpSp>
          <p:nvGrpSpPr>
            <p:cNvPr id="46" name="กลุ่ม 126"/>
            <p:cNvGrpSpPr/>
            <p:nvPr/>
          </p:nvGrpSpPr>
          <p:grpSpPr>
            <a:xfrm>
              <a:off x="579437" y="7811251"/>
              <a:ext cx="5360647" cy="4071343"/>
              <a:chOff x="2718795" y="3471747"/>
              <a:chExt cx="5360647" cy="4071343"/>
            </a:xfrm>
          </p:grpSpPr>
          <p:grpSp>
            <p:nvGrpSpPr>
              <p:cNvPr id="48" name="กลุ่ม 128"/>
              <p:cNvGrpSpPr/>
              <p:nvPr/>
            </p:nvGrpSpPr>
            <p:grpSpPr>
              <a:xfrm>
                <a:off x="2718795" y="3471747"/>
                <a:ext cx="5360647" cy="4071343"/>
                <a:chOff x="2012047" y="-1871398"/>
                <a:chExt cx="5360647" cy="4071343"/>
              </a:xfrm>
            </p:grpSpPr>
            <p:sp>
              <p:nvSpPr>
                <p:cNvPr id="50" name="TextBox 49"/>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1" name="วงรี 131"/>
                <p:cNvSpPr/>
                <p:nvPr/>
              </p:nvSpPr>
              <p:spPr>
                <a:xfrm>
                  <a:off x="3768534" y="-1871398"/>
                  <a:ext cx="1847671" cy="18476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9" name="สี่เหลี่ยมผืนผ้า 129"/>
              <p:cNvSpPr/>
              <p:nvPr/>
            </p:nvSpPr>
            <p:spPr>
              <a:xfrm>
                <a:off x="4470848" y="5532226"/>
                <a:ext cx="1829347"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Target</a:t>
                </a:r>
                <a:endParaRPr lang="th-TH" sz="4400" b="1" dirty="0"/>
              </a:p>
            </p:txBody>
          </p:sp>
        </p:grpSp>
        <p:sp>
          <p:nvSpPr>
            <p:cNvPr id="47" name="Freeform 191"/>
            <p:cNvSpPr>
              <a:spLocks noEditPoints="1"/>
            </p:cNvSpPr>
            <p:nvPr/>
          </p:nvSpPr>
          <p:spPr bwMode="auto">
            <a:xfrm>
              <a:off x="2761901" y="8264893"/>
              <a:ext cx="1018376" cy="1107707"/>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 name="กลุ่ม 132"/>
          <p:cNvGrpSpPr/>
          <p:nvPr/>
        </p:nvGrpSpPr>
        <p:grpSpPr>
          <a:xfrm>
            <a:off x="6513395" y="7812161"/>
            <a:ext cx="5360647" cy="4071343"/>
            <a:chOff x="6513395" y="7812161"/>
            <a:chExt cx="5360647" cy="4071343"/>
          </a:xfrm>
        </p:grpSpPr>
        <p:grpSp>
          <p:nvGrpSpPr>
            <p:cNvPr id="53" name="กลุ่ม 133"/>
            <p:cNvGrpSpPr/>
            <p:nvPr/>
          </p:nvGrpSpPr>
          <p:grpSpPr>
            <a:xfrm>
              <a:off x="6513395" y="7812161"/>
              <a:ext cx="5360647" cy="4071343"/>
              <a:chOff x="2718795" y="3471747"/>
              <a:chExt cx="5360647" cy="4071343"/>
            </a:xfrm>
          </p:grpSpPr>
          <p:grpSp>
            <p:nvGrpSpPr>
              <p:cNvPr id="55" name="กลุ่ม 135"/>
              <p:cNvGrpSpPr/>
              <p:nvPr/>
            </p:nvGrpSpPr>
            <p:grpSpPr>
              <a:xfrm>
                <a:off x="2718795" y="3471747"/>
                <a:ext cx="5360647" cy="4071343"/>
                <a:chOff x="2012047" y="-1871398"/>
                <a:chExt cx="5360647" cy="4071343"/>
              </a:xfrm>
            </p:grpSpPr>
            <p:sp>
              <p:nvSpPr>
                <p:cNvPr id="57" name="TextBox 5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8" name="วงรี 138"/>
                <p:cNvSpPr/>
                <p:nvPr/>
              </p:nvSpPr>
              <p:spPr>
                <a:xfrm>
                  <a:off x="3768534" y="-1871398"/>
                  <a:ext cx="1847671" cy="18476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6" name="สี่เหลี่ยมผืนผ้า 136"/>
              <p:cNvSpPr/>
              <p:nvPr/>
            </p:nvSpPr>
            <p:spPr>
              <a:xfrm>
                <a:off x="3503520" y="5426020"/>
                <a:ext cx="3796917"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Info graphics</a:t>
                </a:r>
                <a:endParaRPr lang="th-TH" sz="4400" b="1" dirty="0"/>
              </a:p>
            </p:txBody>
          </p:sp>
        </p:grpSp>
        <p:sp>
          <p:nvSpPr>
            <p:cNvPr id="54" name="Freeform 101"/>
            <p:cNvSpPr>
              <a:spLocks noEditPoints="1"/>
            </p:cNvSpPr>
            <p:nvPr/>
          </p:nvSpPr>
          <p:spPr bwMode="auto">
            <a:xfrm>
              <a:off x="8691832" y="8155343"/>
              <a:ext cx="1000510" cy="1161306"/>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9" name="กลุ่ม 139"/>
          <p:cNvGrpSpPr/>
          <p:nvPr/>
        </p:nvGrpSpPr>
        <p:grpSpPr>
          <a:xfrm>
            <a:off x="12373432" y="7729853"/>
            <a:ext cx="5360647" cy="4071343"/>
            <a:chOff x="12373432" y="7729853"/>
            <a:chExt cx="5360647" cy="4071343"/>
          </a:xfrm>
        </p:grpSpPr>
        <p:grpSp>
          <p:nvGrpSpPr>
            <p:cNvPr id="60" name="กลุ่ม 140"/>
            <p:cNvGrpSpPr/>
            <p:nvPr/>
          </p:nvGrpSpPr>
          <p:grpSpPr>
            <a:xfrm>
              <a:off x="12373432" y="7729853"/>
              <a:ext cx="5360647" cy="4071343"/>
              <a:chOff x="2718795" y="3471747"/>
              <a:chExt cx="5360647" cy="4071343"/>
            </a:xfrm>
          </p:grpSpPr>
          <p:grpSp>
            <p:nvGrpSpPr>
              <p:cNvPr id="64" name="กลุ่ม 144"/>
              <p:cNvGrpSpPr/>
              <p:nvPr/>
            </p:nvGrpSpPr>
            <p:grpSpPr>
              <a:xfrm>
                <a:off x="2718795" y="3471747"/>
                <a:ext cx="5360647" cy="4071343"/>
                <a:chOff x="2012047" y="-1871398"/>
                <a:chExt cx="5360647" cy="4071343"/>
              </a:xfrm>
            </p:grpSpPr>
            <p:sp>
              <p:nvSpPr>
                <p:cNvPr id="66" name="TextBox 6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7" name="วงรี 147"/>
                <p:cNvSpPr/>
                <p:nvPr/>
              </p:nvSpPr>
              <p:spPr>
                <a:xfrm>
                  <a:off x="3768534" y="-1871398"/>
                  <a:ext cx="1847671" cy="184767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65" name="สี่เหลี่ยมผืนผ้า 145"/>
              <p:cNvSpPr/>
              <p:nvPr/>
            </p:nvSpPr>
            <p:spPr>
              <a:xfrm>
                <a:off x="4585553" y="5508329"/>
                <a:ext cx="1661032"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Cloud</a:t>
                </a:r>
                <a:endParaRPr lang="th-TH" sz="4400" b="1" dirty="0"/>
              </a:p>
            </p:txBody>
          </p:sp>
        </p:grpSp>
        <p:grpSp>
          <p:nvGrpSpPr>
            <p:cNvPr id="61" name="กลุ่ม 141"/>
            <p:cNvGrpSpPr/>
            <p:nvPr/>
          </p:nvGrpSpPr>
          <p:grpSpPr>
            <a:xfrm>
              <a:off x="14311390" y="8155343"/>
              <a:ext cx="1518631" cy="875446"/>
              <a:chOff x="15638463" y="11396663"/>
              <a:chExt cx="809625" cy="466725"/>
            </a:xfrm>
            <a:solidFill>
              <a:schemeClr val="bg1"/>
            </a:solidFill>
          </p:grpSpPr>
          <p:sp>
            <p:nvSpPr>
              <p:cNvPr id="62" name="Freeform 189"/>
              <p:cNvSpPr>
                <a:spLocks/>
              </p:cNvSpPr>
              <p:nvPr/>
            </p:nvSpPr>
            <p:spPr bwMode="auto">
              <a:xfrm>
                <a:off x="16019463" y="11396663"/>
                <a:ext cx="428625" cy="314325"/>
              </a:xfrm>
              <a:custGeom>
                <a:avLst/>
                <a:gdLst>
                  <a:gd name="T0" fmla="*/ 36 w 45"/>
                  <a:gd name="T1" fmla="*/ 12 h 33"/>
                  <a:gd name="T2" fmla="*/ 28 w 45"/>
                  <a:gd name="T3" fmla="*/ 6 h 33"/>
                  <a:gd name="T4" fmla="*/ 26 w 45"/>
                  <a:gd name="T5" fmla="*/ 6 h 33"/>
                  <a:gd name="T6" fmla="*/ 16 w 45"/>
                  <a:gd name="T7" fmla="*/ 0 h 33"/>
                  <a:gd name="T8" fmla="*/ 5 w 45"/>
                  <a:gd name="T9" fmla="*/ 9 h 33"/>
                  <a:gd name="T10" fmla="*/ 0 w 45"/>
                  <a:gd name="T11" fmla="*/ 11 h 33"/>
                  <a:gd name="T12" fmla="*/ 1 w 45"/>
                  <a:gd name="T13" fmla="*/ 13 h 33"/>
                  <a:gd name="T14" fmla="*/ 3 w 45"/>
                  <a:gd name="T15" fmla="*/ 12 h 33"/>
                  <a:gd name="T16" fmla="*/ 3 w 45"/>
                  <a:gd name="T17" fmla="*/ 12 h 33"/>
                  <a:gd name="T18" fmla="*/ 6 w 45"/>
                  <a:gd name="T19" fmla="*/ 12 h 33"/>
                  <a:gd name="T20" fmla="*/ 7 w 45"/>
                  <a:gd name="T21" fmla="*/ 11 h 33"/>
                  <a:gd name="T22" fmla="*/ 16 w 45"/>
                  <a:gd name="T23" fmla="*/ 3 h 33"/>
                  <a:gd name="T24" fmla="*/ 24 w 45"/>
                  <a:gd name="T25" fmla="*/ 8 h 33"/>
                  <a:gd name="T26" fmla="*/ 26 w 45"/>
                  <a:gd name="T27" fmla="*/ 9 h 33"/>
                  <a:gd name="T28" fmla="*/ 28 w 45"/>
                  <a:gd name="T29" fmla="*/ 9 h 33"/>
                  <a:gd name="T30" fmla="*/ 34 w 45"/>
                  <a:gd name="T31" fmla="*/ 14 h 33"/>
                  <a:gd name="T32" fmla="*/ 35 w 45"/>
                  <a:gd name="T33" fmla="*/ 14 h 33"/>
                  <a:gd name="T34" fmla="*/ 35 w 45"/>
                  <a:gd name="T35" fmla="*/ 14 h 33"/>
                  <a:gd name="T36" fmla="*/ 43 w 45"/>
                  <a:gd name="T37" fmla="*/ 22 h 33"/>
                  <a:gd name="T38" fmla="*/ 34 w 45"/>
                  <a:gd name="T39" fmla="*/ 31 h 33"/>
                  <a:gd name="T40" fmla="*/ 27 w 45"/>
                  <a:gd name="T41" fmla="*/ 31 h 33"/>
                  <a:gd name="T42" fmla="*/ 27 w 45"/>
                  <a:gd name="T43" fmla="*/ 33 h 33"/>
                  <a:gd name="T44" fmla="*/ 34 w 45"/>
                  <a:gd name="T45" fmla="*/ 33 h 33"/>
                  <a:gd name="T46" fmla="*/ 45 w 45"/>
                  <a:gd name="T47" fmla="*/ 22 h 33"/>
                  <a:gd name="T48" fmla="*/ 36 w 45"/>
                  <a:gd name="T4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3">
                    <a:moveTo>
                      <a:pt x="36" y="12"/>
                    </a:moveTo>
                    <a:cubicBezTo>
                      <a:pt x="35" y="9"/>
                      <a:pt x="32" y="6"/>
                      <a:pt x="28" y="6"/>
                    </a:cubicBezTo>
                    <a:cubicBezTo>
                      <a:pt x="27" y="6"/>
                      <a:pt x="27" y="6"/>
                      <a:pt x="26" y="6"/>
                    </a:cubicBezTo>
                    <a:cubicBezTo>
                      <a:pt x="24" y="3"/>
                      <a:pt x="20" y="0"/>
                      <a:pt x="16" y="0"/>
                    </a:cubicBezTo>
                    <a:cubicBezTo>
                      <a:pt x="11" y="0"/>
                      <a:pt x="6" y="4"/>
                      <a:pt x="5" y="9"/>
                    </a:cubicBezTo>
                    <a:cubicBezTo>
                      <a:pt x="3" y="10"/>
                      <a:pt x="2" y="10"/>
                      <a:pt x="0" y="11"/>
                    </a:cubicBezTo>
                    <a:cubicBezTo>
                      <a:pt x="1" y="12"/>
                      <a:pt x="1" y="12"/>
                      <a:pt x="1" y="13"/>
                    </a:cubicBezTo>
                    <a:cubicBezTo>
                      <a:pt x="2" y="12"/>
                      <a:pt x="2" y="12"/>
                      <a:pt x="3" y="12"/>
                    </a:cubicBezTo>
                    <a:cubicBezTo>
                      <a:pt x="3" y="12"/>
                      <a:pt x="3" y="12"/>
                      <a:pt x="3" y="12"/>
                    </a:cubicBezTo>
                    <a:cubicBezTo>
                      <a:pt x="4" y="12"/>
                      <a:pt x="5" y="12"/>
                      <a:pt x="6" y="12"/>
                    </a:cubicBezTo>
                    <a:cubicBezTo>
                      <a:pt x="6" y="12"/>
                      <a:pt x="7" y="11"/>
                      <a:pt x="7" y="11"/>
                    </a:cubicBezTo>
                    <a:cubicBezTo>
                      <a:pt x="8" y="6"/>
                      <a:pt x="11" y="3"/>
                      <a:pt x="16" y="3"/>
                    </a:cubicBezTo>
                    <a:cubicBezTo>
                      <a:pt x="20" y="3"/>
                      <a:pt x="23" y="5"/>
                      <a:pt x="24" y="8"/>
                    </a:cubicBezTo>
                    <a:cubicBezTo>
                      <a:pt x="25" y="9"/>
                      <a:pt x="25" y="9"/>
                      <a:pt x="26" y="9"/>
                    </a:cubicBezTo>
                    <a:cubicBezTo>
                      <a:pt x="27" y="9"/>
                      <a:pt x="27" y="9"/>
                      <a:pt x="28" y="9"/>
                    </a:cubicBezTo>
                    <a:cubicBezTo>
                      <a:pt x="31" y="9"/>
                      <a:pt x="33" y="11"/>
                      <a:pt x="34" y="14"/>
                    </a:cubicBezTo>
                    <a:cubicBezTo>
                      <a:pt x="34" y="14"/>
                      <a:pt x="35" y="14"/>
                      <a:pt x="35" y="14"/>
                    </a:cubicBezTo>
                    <a:cubicBezTo>
                      <a:pt x="35" y="14"/>
                      <a:pt x="35" y="14"/>
                      <a:pt x="35" y="14"/>
                    </a:cubicBezTo>
                    <a:cubicBezTo>
                      <a:pt x="40" y="14"/>
                      <a:pt x="43" y="18"/>
                      <a:pt x="43" y="22"/>
                    </a:cubicBezTo>
                    <a:cubicBezTo>
                      <a:pt x="43" y="26"/>
                      <a:pt x="39" y="31"/>
                      <a:pt x="34" y="31"/>
                    </a:cubicBezTo>
                    <a:cubicBezTo>
                      <a:pt x="27" y="31"/>
                      <a:pt x="27" y="31"/>
                      <a:pt x="27" y="31"/>
                    </a:cubicBezTo>
                    <a:cubicBezTo>
                      <a:pt x="27" y="31"/>
                      <a:pt x="27" y="32"/>
                      <a:pt x="27" y="33"/>
                    </a:cubicBezTo>
                    <a:cubicBezTo>
                      <a:pt x="34" y="33"/>
                      <a:pt x="34" y="33"/>
                      <a:pt x="34" y="33"/>
                    </a:cubicBezTo>
                    <a:cubicBezTo>
                      <a:pt x="40" y="33"/>
                      <a:pt x="45" y="28"/>
                      <a:pt x="45" y="22"/>
                    </a:cubicBezTo>
                    <a:cubicBezTo>
                      <a:pt x="45" y="17"/>
                      <a:pt x="41" y="12"/>
                      <a:pt x="3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190"/>
              <p:cNvSpPr>
                <a:spLocks noEditPoints="1"/>
              </p:cNvSpPr>
              <p:nvPr/>
            </p:nvSpPr>
            <p:spPr bwMode="auto">
              <a:xfrm>
                <a:off x="15638463" y="11453813"/>
                <a:ext cx="628650" cy="409575"/>
              </a:xfrm>
              <a:custGeom>
                <a:avLst/>
                <a:gdLst>
                  <a:gd name="T0" fmla="*/ 54 w 66"/>
                  <a:gd name="T1" fmla="*/ 16 h 43"/>
                  <a:gd name="T2" fmla="*/ 43 w 66"/>
                  <a:gd name="T3" fmla="*/ 8 h 43"/>
                  <a:gd name="T4" fmla="*/ 41 w 66"/>
                  <a:gd name="T5" fmla="*/ 8 h 43"/>
                  <a:gd name="T6" fmla="*/ 27 w 66"/>
                  <a:gd name="T7" fmla="*/ 0 h 43"/>
                  <a:gd name="T8" fmla="*/ 12 w 66"/>
                  <a:gd name="T9" fmla="*/ 12 h 43"/>
                  <a:gd name="T10" fmla="*/ 0 w 66"/>
                  <a:gd name="T11" fmla="*/ 27 h 43"/>
                  <a:gd name="T12" fmla="*/ 14 w 66"/>
                  <a:gd name="T13" fmla="*/ 43 h 43"/>
                  <a:gd name="T14" fmla="*/ 52 w 66"/>
                  <a:gd name="T15" fmla="*/ 43 h 43"/>
                  <a:gd name="T16" fmla="*/ 66 w 66"/>
                  <a:gd name="T17" fmla="*/ 29 h 43"/>
                  <a:gd name="T18" fmla="*/ 54 w 66"/>
                  <a:gd name="T19" fmla="*/ 16 h 43"/>
                  <a:gd name="T20" fmla="*/ 52 w 66"/>
                  <a:gd name="T21" fmla="*/ 40 h 43"/>
                  <a:gd name="T22" fmla="*/ 14 w 66"/>
                  <a:gd name="T23" fmla="*/ 40 h 43"/>
                  <a:gd name="T24" fmla="*/ 3 w 66"/>
                  <a:gd name="T25" fmla="*/ 27 h 43"/>
                  <a:gd name="T26" fmla="*/ 14 w 66"/>
                  <a:gd name="T27" fmla="*/ 15 h 43"/>
                  <a:gd name="T28" fmla="*/ 15 w 66"/>
                  <a:gd name="T29" fmla="*/ 13 h 43"/>
                  <a:gd name="T30" fmla="*/ 27 w 66"/>
                  <a:gd name="T31" fmla="*/ 3 h 43"/>
                  <a:gd name="T32" fmla="*/ 38 w 66"/>
                  <a:gd name="T33" fmla="*/ 10 h 43"/>
                  <a:gd name="T34" fmla="*/ 40 w 66"/>
                  <a:gd name="T35" fmla="*/ 11 h 43"/>
                  <a:gd name="T36" fmla="*/ 43 w 66"/>
                  <a:gd name="T37" fmla="*/ 11 h 43"/>
                  <a:gd name="T38" fmla="*/ 51 w 66"/>
                  <a:gd name="T39" fmla="*/ 17 h 43"/>
                  <a:gd name="T40" fmla="*/ 53 w 66"/>
                  <a:gd name="T41" fmla="*/ 19 h 43"/>
                  <a:gd name="T42" fmla="*/ 53 w 66"/>
                  <a:gd name="T43" fmla="*/ 19 h 43"/>
                  <a:gd name="T44" fmla="*/ 63 w 66"/>
                  <a:gd name="T45" fmla="*/ 29 h 43"/>
                  <a:gd name="T46" fmla="*/ 52 w 66"/>
                  <a:gd name="T47"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43">
                    <a:moveTo>
                      <a:pt x="54" y="16"/>
                    </a:moveTo>
                    <a:cubicBezTo>
                      <a:pt x="52" y="11"/>
                      <a:pt x="48" y="8"/>
                      <a:pt x="43" y="8"/>
                    </a:cubicBezTo>
                    <a:cubicBezTo>
                      <a:pt x="42" y="8"/>
                      <a:pt x="41" y="8"/>
                      <a:pt x="41" y="8"/>
                    </a:cubicBezTo>
                    <a:cubicBezTo>
                      <a:pt x="38" y="3"/>
                      <a:pt x="33" y="0"/>
                      <a:pt x="27" y="0"/>
                    </a:cubicBezTo>
                    <a:cubicBezTo>
                      <a:pt x="20" y="0"/>
                      <a:pt x="14" y="5"/>
                      <a:pt x="12" y="12"/>
                    </a:cubicBezTo>
                    <a:cubicBezTo>
                      <a:pt x="5" y="13"/>
                      <a:pt x="0" y="20"/>
                      <a:pt x="0" y="27"/>
                    </a:cubicBezTo>
                    <a:cubicBezTo>
                      <a:pt x="0" y="35"/>
                      <a:pt x="6" y="43"/>
                      <a:pt x="14" y="43"/>
                    </a:cubicBezTo>
                    <a:cubicBezTo>
                      <a:pt x="52" y="43"/>
                      <a:pt x="52" y="43"/>
                      <a:pt x="52" y="43"/>
                    </a:cubicBezTo>
                    <a:cubicBezTo>
                      <a:pt x="59" y="43"/>
                      <a:pt x="66" y="36"/>
                      <a:pt x="66" y="29"/>
                    </a:cubicBezTo>
                    <a:cubicBezTo>
                      <a:pt x="66" y="22"/>
                      <a:pt x="61" y="16"/>
                      <a:pt x="54" y="16"/>
                    </a:cubicBezTo>
                    <a:close/>
                    <a:moveTo>
                      <a:pt x="52" y="40"/>
                    </a:moveTo>
                    <a:cubicBezTo>
                      <a:pt x="14" y="40"/>
                      <a:pt x="14" y="40"/>
                      <a:pt x="14" y="40"/>
                    </a:cubicBezTo>
                    <a:cubicBezTo>
                      <a:pt x="7" y="40"/>
                      <a:pt x="3" y="34"/>
                      <a:pt x="3" y="27"/>
                    </a:cubicBezTo>
                    <a:cubicBezTo>
                      <a:pt x="3" y="21"/>
                      <a:pt x="8" y="16"/>
                      <a:pt x="14" y="15"/>
                    </a:cubicBezTo>
                    <a:cubicBezTo>
                      <a:pt x="15" y="15"/>
                      <a:pt x="15" y="14"/>
                      <a:pt x="15" y="13"/>
                    </a:cubicBezTo>
                    <a:cubicBezTo>
                      <a:pt x="16" y="7"/>
                      <a:pt x="21" y="3"/>
                      <a:pt x="27" y="3"/>
                    </a:cubicBezTo>
                    <a:cubicBezTo>
                      <a:pt x="32" y="3"/>
                      <a:pt x="37" y="6"/>
                      <a:pt x="38" y="10"/>
                    </a:cubicBezTo>
                    <a:cubicBezTo>
                      <a:pt x="39" y="11"/>
                      <a:pt x="40" y="11"/>
                      <a:pt x="40" y="11"/>
                    </a:cubicBezTo>
                    <a:cubicBezTo>
                      <a:pt x="41" y="11"/>
                      <a:pt x="42" y="11"/>
                      <a:pt x="43" y="11"/>
                    </a:cubicBezTo>
                    <a:cubicBezTo>
                      <a:pt x="47" y="11"/>
                      <a:pt x="50" y="14"/>
                      <a:pt x="51" y="17"/>
                    </a:cubicBezTo>
                    <a:cubicBezTo>
                      <a:pt x="51" y="18"/>
                      <a:pt x="52" y="19"/>
                      <a:pt x="53" y="19"/>
                    </a:cubicBezTo>
                    <a:cubicBezTo>
                      <a:pt x="53" y="19"/>
                      <a:pt x="53" y="19"/>
                      <a:pt x="53" y="19"/>
                    </a:cubicBezTo>
                    <a:cubicBezTo>
                      <a:pt x="58" y="19"/>
                      <a:pt x="63" y="23"/>
                      <a:pt x="63" y="29"/>
                    </a:cubicBezTo>
                    <a:cubicBezTo>
                      <a:pt x="63" y="35"/>
                      <a:pt x="57" y="40"/>
                      <a:pt x="5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8" name="กลุ่ม 148"/>
          <p:cNvGrpSpPr/>
          <p:nvPr/>
        </p:nvGrpSpPr>
        <p:grpSpPr>
          <a:xfrm>
            <a:off x="18307390" y="7730763"/>
            <a:ext cx="5360647" cy="4071343"/>
            <a:chOff x="18307390" y="7730763"/>
            <a:chExt cx="5360647" cy="4071343"/>
          </a:xfrm>
        </p:grpSpPr>
        <p:grpSp>
          <p:nvGrpSpPr>
            <p:cNvPr id="69" name="กลุ่ม 149"/>
            <p:cNvGrpSpPr/>
            <p:nvPr/>
          </p:nvGrpSpPr>
          <p:grpSpPr>
            <a:xfrm>
              <a:off x="18307390" y="7730763"/>
              <a:ext cx="5360647" cy="4071343"/>
              <a:chOff x="2718795" y="3471747"/>
              <a:chExt cx="5360647" cy="4071343"/>
            </a:xfrm>
          </p:grpSpPr>
          <p:grpSp>
            <p:nvGrpSpPr>
              <p:cNvPr id="75" name="กลุ่ม 155"/>
              <p:cNvGrpSpPr/>
              <p:nvPr/>
            </p:nvGrpSpPr>
            <p:grpSpPr>
              <a:xfrm>
                <a:off x="2718795" y="3471747"/>
                <a:ext cx="5360647" cy="4071343"/>
                <a:chOff x="2012047" y="-1871398"/>
                <a:chExt cx="5360647" cy="4071343"/>
              </a:xfrm>
            </p:grpSpPr>
            <p:sp>
              <p:nvSpPr>
                <p:cNvPr id="77" name="TextBox 7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8" name="วงรี 158"/>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76" name="สี่เหลี่ยมผืนผ้า 156"/>
              <p:cNvSpPr/>
              <p:nvPr/>
            </p:nvSpPr>
            <p:spPr>
              <a:xfrm>
                <a:off x="3936724" y="5525489"/>
                <a:ext cx="2985113"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Contact Us</a:t>
                </a:r>
                <a:endParaRPr lang="th-TH" sz="4400" b="1" dirty="0"/>
              </a:p>
            </p:txBody>
          </p:sp>
        </p:grpSp>
        <p:grpSp>
          <p:nvGrpSpPr>
            <p:cNvPr id="70" name="กลุ่ม 150"/>
            <p:cNvGrpSpPr/>
            <p:nvPr/>
          </p:nvGrpSpPr>
          <p:grpSpPr>
            <a:xfrm>
              <a:off x="20526552" y="8264893"/>
              <a:ext cx="982643" cy="1003488"/>
              <a:chOff x="10337273" y="10668000"/>
              <a:chExt cx="523875" cy="534988"/>
            </a:xfrm>
            <a:solidFill>
              <a:schemeClr val="bg1"/>
            </a:solidFill>
          </p:grpSpPr>
          <p:sp>
            <p:nvSpPr>
              <p:cNvPr id="71" name="Freeform 216"/>
              <p:cNvSpPr>
                <a:spLocks noEditPoints="1"/>
              </p:cNvSpPr>
              <p:nvPr/>
            </p:nvSpPr>
            <p:spPr bwMode="auto">
              <a:xfrm>
                <a:off x="10337273" y="10668000"/>
                <a:ext cx="523875" cy="534988"/>
              </a:xfrm>
              <a:custGeom>
                <a:avLst/>
                <a:gdLst>
                  <a:gd name="T0" fmla="*/ 54 w 55"/>
                  <a:gd name="T1" fmla="*/ 0 h 56"/>
                  <a:gd name="T2" fmla="*/ 2 w 55"/>
                  <a:gd name="T3" fmla="*/ 0 h 56"/>
                  <a:gd name="T4" fmla="*/ 0 w 55"/>
                  <a:gd name="T5" fmla="*/ 2 h 56"/>
                  <a:gd name="T6" fmla="*/ 0 w 55"/>
                  <a:gd name="T7" fmla="*/ 41 h 56"/>
                  <a:gd name="T8" fmla="*/ 2 w 55"/>
                  <a:gd name="T9" fmla="*/ 43 h 56"/>
                  <a:gd name="T10" fmla="*/ 20 w 55"/>
                  <a:gd name="T11" fmla="*/ 43 h 56"/>
                  <a:gd name="T12" fmla="*/ 26 w 55"/>
                  <a:gd name="T13" fmla="*/ 55 h 56"/>
                  <a:gd name="T14" fmla="*/ 28 w 55"/>
                  <a:gd name="T15" fmla="*/ 56 h 56"/>
                  <a:gd name="T16" fmla="*/ 29 w 55"/>
                  <a:gd name="T17" fmla="*/ 55 h 56"/>
                  <a:gd name="T18" fmla="*/ 35 w 55"/>
                  <a:gd name="T19" fmla="*/ 43 h 56"/>
                  <a:gd name="T20" fmla="*/ 54 w 55"/>
                  <a:gd name="T21" fmla="*/ 43 h 56"/>
                  <a:gd name="T22" fmla="*/ 55 w 55"/>
                  <a:gd name="T23" fmla="*/ 41 h 56"/>
                  <a:gd name="T24" fmla="*/ 55 w 55"/>
                  <a:gd name="T25" fmla="*/ 2 h 56"/>
                  <a:gd name="T26" fmla="*/ 54 w 55"/>
                  <a:gd name="T27" fmla="*/ 0 h 56"/>
                  <a:gd name="T28" fmla="*/ 52 w 55"/>
                  <a:gd name="T29" fmla="*/ 39 h 56"/>
                  <a:gd name="T30" fmla="*/ 34 w 55"/>
                  <a:gd name="T31" fmla="*/ 39 h 56"/>
                  <a:gd name="T32" fmla="*/ 33 w 55"/>
                  <a:gd name="T33" fmla="*/ 40 h 56"/>
                  <a:gd name="T34" fmla="*/ 28 w 55"/>
                  <a:gd name="T35" fmla="*/ 50 h 56"/>
                  <a:gd name="T36" fmla="*/ 23 w 55"/>
                  <a:gd name="T37" fmla="*/ 40 h 56"/>
                  <a:gd name="T38" fmla="*/ 21 w 55"/>
                  <a:gd name="T39" fmla="*/ 39 h 56"/>
                  <a:gd name="T40" fmla="*/ 3 w 55"/>
                  <a:gd name="T41" fmla="*/ 39 h 56"/>
                  <a:gd name="T42" fmla="*/ 3 w 55"/>
                  <a:gd name="T43" fmla="*/ 4 h 56"/>
                  <a:gd name="T44" fmla="*/ 52 w 55"/>
                  <a:gd name="T45" fmla="*/ 4 h 56"/>
                  <a:gd name="T46" fmla="*/ 52 w 55"/>
                  <a:gd name="T47" fmla="*/ 3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56">
                    <a:moveTo>
                      <a:pt x="54" y="0"/>
                    </a:moveTo>
                    <a:cubicBezTo>
                      <a:pt x="2" y="0"/>
                      <a:pt x="2" y="0"/>
                      <a:pt x="2" y="0"/>
                    </a:cubicBezTo>
                    <a:cubicBezTo>
                      <a:pt x="1" y="0"/>
                      <a:pt x="0" y="1"/>
                      <a:pt x="0" y="2"/>
                    </a:cubicBezTo>
                    <a:cubicBezTo>
                      <a:pt x="0" y="41"/>
                      <a:pt x="0" y="41"/>
                      <a:pt x="0" y="41"/>
                    </a:cubicBezTo>
                    <a:cubicBezTo>
                      <a:pt x="0" y="42"/>
                      <a:pt x="1" y="43"/>
                      <a:pt x="2" y="43"/>
                    </a:cubicBezTo>
                    <a:cubicBezTo>
                      <a:pt x="20" y="43"/>
                      <a:pt x="20" y="43"/>
                      <a:pt x="20" y="43"/>
                    </a:cubicBezTo>
                    <a:cubicBezTo>
                      <a:pt x="26" y="55"/>
                      <a:pt x="26" y="55"/>
                      <a:pt x="26" y="55"/>
                    </a:cubicBezTo>
                    <a:cubicBezTo>
                      <a:pt x="27" y="55"/>
                      <a:pt x="27" y="56"/>
                      <a:pt x="28" y="56"/>
                    </a:cubicBezTo>
                    <a:cubicBezTo>
                      <a:pt x="28" y="56"/>
                      <a:pt x="29" y="55"/>
                      <a:pt x="29" y="55"/>
                    </a:cubicBezTo>
                    <a:cubicBezTo>
                      <a:pt x="35" y="43"/>
                      <a:pt x="35" y="43"/>
                      <a:pt x="35" y="43"/>
                    </a:cubicBezTo>
                    <a:cubicBezTo>
                      <a:pt x="54" y="43"/>
                      <a:pt x="54" y="43"/>
                      <a:pt x="54" y="43"/>
                    </a:cubicBezTo>
                    <a:cubicBezTo>
                      <a:pt x="55" y="43"/>
                      <a:pt x="55" y="42"/>
                      <a:pt x="55" y="41"/>
                    </a:cubicBezTo>
                    <a:cubicBezTo>
                      <a:pt x="55" y="2"/>
                      <a:pt x="55" y="2"/>
                      <a:pt x="55" y="2"/>
                    </a:cubicBezTo>
                    <a:cubicBezTo>
                      <a:pt x="55" y="1"/>
                      <a:pt x="55" y="0"/>
                      <a:pt x="54" y="0"/>
                    </a:cubicBezTo>
                    <a:close/>
                    <a:moveTo>
                      <a:pt x="52" y="39"/>
                    </a:moveTo>
                    <a:cubicBezTo>
                      <a:pt x="34" y="39"/>
                      <a:pt x="34" y="39"/>
                      <a:pt x="34" y="39"/>
                    </a:cubicBezTo>
                    <a:cubicBezTo>
                      <a:pt x="34" y="39"/>
                      <a:pt x="33" y="40"/>
                      <a:pt x="33" y="40"/>
                    </a:cubicBezTo>
                    <a:cubicBezTo>
                      <a:pt x="28" y="50"/>
                      <a:pt x="28" y="50"/>
                      <a:pt x="28" y="50"/>
                    </a:cubicBezTo>
                    <a:cubicBezTo>
                      <a:pt x="23" y="40"/>
                      <a:pt x="23" y="40"/>
                      <a:pt x="23" y="40"/>
                    </a:cubicBezTo>
                    <a:cubicBezTo>
                      <a:pt x="22" y="40"/>
                      <a:pt x="22" y="39"/>
                      <a:pt x="21" y="39"/>
                    </a:cubicBezTo>
                    <a:cubicBezTo>
                      <a:pt x="3" y="39"/>
                      <a:pt x="3" y="39"/>
                      <a:pt x="3" y="39"/>
                    </a:cubicBezTo>
                    <a:cubicBezTo>
                      <a:pt x="3" y="4"/>
                      <a:pt x="3" y="4"/>
                      <a:pt x="3" y="4"/>
                    </a:cubicBezTo>
                    <a:cubicBezTo>
                      <a:pt x="52" y="4"/>
                      <a:pt x="52" y="4"/>
                      <a:pt x="52" y="4"/>
                    </a:cubicBezTo>
                    <a:lnTo>
                      <a:pt x="5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17"/>
              <p:cNvSpPr>
                <a:spLocks/>
              </p:cNvSpPr>
              <p:nvPr/>
            </p:nvSpPr>
            <p:spPr bwMode="auto">
              <a:xfrm>
                <a:off x="10442048" y="107838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18"/>
              <p:cNvSpPr>
                <a:spLocks/>
              </p:cNvSpPr>
              <p:nvPr/>
            </p:nvSpPr>
            <p:spPr bwMode="auto">
              <a:xfrm>
                <a:off x="10442048" y="108600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19"/>
              <p:cNvSpPr>
                <a:spLocks/>
              </p:cNvSpPr>
              <p:nvPr/>
            </p:nvSpPr>
            <p:spPr bwMode="auto">
              <a:xfrm>
                <a:off x="10442048" y="109362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2" name="Group 66"/>
          <p:cNvGrpSpPr/>
          <p:nvPr/>
        </p:nvGrpSpPr>
        <p:grpSpPr>
          <a:xfrm>
            <a:off x="7858413" y="457200"/>
            <a:ext cx="8646824" cy="1346279"/>
            <a:chOff x="7837826" y="483017"/>
            <a:chExt cx="8646824" cy="1346279"/>
          </a:xfrm>
        </p:grpSpPr>
        <p:sp>
          <p:nvSpPr>
            <p:cNvPr id="83" name="TextBox 8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8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928125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fltVal val="0"/>
                                          </p:val>
                                        </p:tav>
                                        <p:tav tm="100000">
                                          <p:val>
                                            <p:strVal val="#ppt_w"/>
                                          </p:val>
                                        </p:tav>
                                      </p:tavLst>
                                    </p:anim>
                                    <p:anim calcmode="lin" valueType="num">
                                      <p:cBhvr>
                                        <p:cTn id="50" dur="500" fill="hold"/>
                                        <p:tgtEl>
                                          <p:spTgt spid="68"/>
                                        </p:tgtEl>
                                        <p:attrNameLst>
                                          <p:attrName>ppt_h</p:attrName>
                                        </p:attrNameLst>
                                      </p:cBhvr>
                                      <p:tavLst>
                                        <p:tav tm="0">
                                          <p:val>
                                            <p:fltVal val="0"/>
                                          </p:val>
                                        </p:tav>
                                        <p:tav tm="100000">
                                          <p:val>
                                            <p:strVal val="#ppt_h"/>
                                          </p:val>
                                        </p:tav>
                                      </p:tavLst>
                                    </p:anim>
                                    <p:animEffect transition="in" filter="fade">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009437" y="4648200"/>
            <a:ext cx="11341924" cy="4822686"/>
            <a:chOff x="12009437" y="4648200"/>
            <a:chExt cx="11341924" cy="4822686"/>
          </a:xfrm>
        </p:grpSpPr>
        <p:sp>
          <p:nvSpPr>
            <p:cNvPr id="38"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2175172" y="8726488"/>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2" name="กลุ่ม 58"/>
                <p:cNvGrpSpPr/>
                <p:nvPr/>
              </p:nvGrpSpPr>
              <p:grpSpPr>
                <a:xfrm>
                  <a:off x="17578542" y="11582400"/>
                  <a:ext cx="1420280" cy="1487012"/>
                  <a:chOff x="-2168632" y="8621241"/>
                  <a:chExt cx="1833669" cy="1919824"/>
                </a:xfrm>
              </p:grpSpPr>
              <p:sp>
                <p:nvSpPr>
                  <p:cNvPr id="5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4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1"/>
                  </a:solidFill>
                  <a:latin typeface="Lato Black" charset="0"/>
                  <a:ea typeface="Lato Black" charset="0"/>
                  <a:cs typeface="Lato Black" charset="0"/>
                </a:rPr>
                <a:t>Areeya</a:t>
              </a:r>
              <a:r>
                <a:rPr lang="en-US" sz="4000" b="1" dirty="0" smtClean="0">
                  <a:solidFill>
                    <a:schemeClr val="accent1"/>
                  </a:solidFill>
                  <a:latin typeface="Lato Black" charset="0"/>
                  <a:ea typeface="Lato Black" charset="0"/>
                  <a:cs typeface="Lato Black" charset="0"/>
                </a:rPr>
                <a:t> </a:t>
              </a:r>
              <a:r>
                <a:rPr lang="en-US" sz="4000" b="1" dirty="0" err="1" smtClean="0">
                  <a:solidFill>
                    <a:schemeClr val="accent1"/>
                  </a:solidFill>
                  <a:latin typeface="Lato Black" charset="0"/>
                  <a:ea typeface="Lato Black" charset="0"/>
                  <a:cs typeface="Lato Black" charset="0"/>
                </a:rPr>
                <a:t>Notavas</a:t>
              </a:r>
              <a:endParaRPr lang="en-US" sz="4000" b="1" dirty="0" smtClean="0">
                <a:solidFill>
                  <a:schemeClr val="accent1"/>
                </a:solidFill>
                <a:latin typeface="Lato Black" charset="0"/>
                <a:ea typeface="Lato Black" charset="0"/>
                <a:cs typeface="Lato Black" charset="0"/>
              </a:endParaRPr>
            </a:p>
          </p:txBody>
        </p:sp>
        <p:grpSp>
          <p:nvGrpSpPr>
            <p:cNvPr id="55" name="กลุ่ม 1"/>
            <p:cNvGrpSpPr/>
            <p:nvPr/>
          </p:nvGrpSpPr>
          <p:grpSpPr>
            <a:xfrm>
              <a:off x="12238037" y="5718300"/>
              <a:ext cx="4800601" cy="247386"/>
              <a:chOff x="731836" y="7607630"/>
              <a:chExt cx="3657601" cy="240970"/>
            </a:xfrm>
          </p:grpSpPr>
          <p:sp>
            <p:nvSpPr>
              <p:cNvPr id="5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70"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grpSp>
        <p:nvGrpSpPr>
          <p:cNvPr id="32"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9574032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0" name="กลุ่ม 33"/>
          <p:cNvGrpSpPr/>
          <p:nvPr/>
        </p:nvGrpSpPr>
        <p:grpSpPr>
          <a:xfrm>
            <a:off x="13116597" y="8010765"/>
            <a:ext cx="9832586" cy="3571635"/>
            <a:chOff x="2557853" y="5548708"/>
            <a:chExt cx="9832586" cy="3571635"/>
          </a:xfrm>
        </p:grpSpPr>
        <p:sp>
          <p:nvSpPr>
            <p:cNvPr id="11"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2" name="TextBox 11"/>
            <p:cNvSpPr txBox="1"/>
            <p:nvPr/>
          </p:nvSpPr>
          <p:spPr>
            <a:xfrm>
              <a:off x="3246437" y="5548708"/>
              <a:ext cx="7917625"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13" name="กลุ่ม 1"/>
            <p:cNvGrpSpPr/>
            <p:nvPr/>
          </p:nvGrpSpPr>
          <p:grpSpPr>
            <a:xfrm>
              <a:off x="2557853" y="6553200"/>
              <a:ext cx="8841984" cy="2404601"/>
              <a:chOff x="2408237" y="6498231"/>
              <a:chExt cx="8635688" cy="2404601"/>
            </a:xfrm>
          </p:grpSpPr>
          <p:sp>
            <p:nvSpPr>
              <p:cNvPr id="14" name="Title 20"/>
              <p:cNvSpPr txBox="1">
                <a:spLocks/>
              </p:cNvSpPr>
              <p:nvPr/>
            </p:nvSpPr>
            <p:spPr bwMode="auto">
              <a:xfrm>
                <a:off x="2408237" y="6498231"/>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itle 20"/>
              <p:cNvSpPr txBox="1">
                <a:spLocks/>
              </p:cNvSpPr>
              <p:nvPr/>
            </p:nvSpPr>
            <p:spPr bwMode="auto">
              <a:xfrm>
                <a:off x="2414430" y="7696336"/>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6" name="TextBox 15"/>
          <p:cNvSpPr txBox="1"/>
          <p:nvPr/>
        </p:nvSpPr>
        <p:spPr>
          <a:xfrm>
            <a:off x="13116597" y="2600565"/>
            <a:ext cx="9941840" cy="4524315"/>
          </a:xfrm>
          <a:prstGeom prst="rect">
            <a:avLst/>
          </a:prstGeom>
          <a:noFill/>
        </p:spPr>
        <p:txBody>
          <a:bodyPr wrap="square" rtlCol="0">
            <a:spAutoFit/>
          </a:bodyPr>
          <a:lstStyle/>
          <a:p>
            <a:pPr algn="r"/>
            <a:r>
              <a:rPr lang="en-US" sz="9600" b="1" dirty="0" smtClean="0">
                <a:solidFill>
                  <a:schemeClr val="accent2"/>
                </a:solidFill>
                <a:latin typeface="Lato Black" charset="0"/>
                <a:ea typeface="Lato Black" charset="0"/>
                <a:cs typeface="Lato Black" charset="0"/>
              </a:rPr>
              <a:t>SUCCESS SHOW</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6860767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กลุ่ม 43"/>
          <p:cNvGrpSpPr/>
          <p:nvPr/>
        </p:nvGrpSpPr>
        <p:grpSpPr>
          <a:xfrm>
            <a:off x="14371637" y="10058400"/>
            <a:ext cx="6019800" cy="1739896"/>
            <a:chOff x="9723437" y="4134160"/>
            <a:chExt cx="6019800" cy="1739896"/>
          </a:xfrm>
        </p:grpSpPr>
        <p:sp>
          <p:nvSpPr>
            <p:cNvPr id="36" name="TextBox 35"/>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37"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7" name="กลุ่ม 46"/>
          <p:cNvGrpSpPr/>
          <p:nvPr/>
        </p:nvGrpSpPr>
        <p:grpSpPr>
          <a:xfrm>
            <a:off x="5316437" y="11887200"/>
            <a:ext cx="3263265" cy="744398"/>
            <a:chOff x="10896647" y="11062866"/>
            <a:chExt cx="11630719" cy="2653134"/>
          </a:xfrm>
        </p:grpSpPr>
        <p:grpSp>
          <p:nvGrpSpPr>
            <p:cNvPr id="58" name="กลุ่ม 47"/>
            <p:cNvGrpSpPr/>
            <p:nvPr/>
          </p:nvGrpSpPr>
          <p:grpSpPr>
            <a:xfrm>
              <a:off x="16925068" y="11062866"/>
              <a:ext cx="2653134" cy="2653134"/>
              <a:chOff x="16925068" y="11062866"/>
              <a:chExt cx="2653134" cy="2653134"/>
            </a:xfrm>
          </p:grpSpPr>
          <p:sp>
            <p:nvSpPr>
              <p:cNvPr id="73"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74" name="กลุ่ม 58"/>
              <p:cNvGrpSpPr/>
              <p:nvPr/>
            </p:nvGrpSpPr>
            <p:grpSpPr>
              <a:xfrm>
                <a:off x="17578542" y="11582400"/>
                <a:ext cx="1420280" cy="1487012"/>
                <a:chOff x="-2168632" y="8621241"/>
                <a:chExt cx="1833669" cy="1919824"/>
              </a:xfrm>
            </p:grpSpPr>
            <p:sp>
              <p:nvSpPr>
                <p:cNvPr id="75"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76"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9" name="กลุ่ม 48"/>
            <p:cNvGrpSpPr/>
            <p:nvPr/>
          </p:nvGrpSpPr>
          <p:grpSpPr>
            <a:xfrm>
              <a:off x="19874232" y="11062866"/>
              <a:ext cx="2653134" cy="2653134"/>
              <a:chOff x="19874232" y="11062866"/>
              <a:chExt cx="2653134" cy="2653134"/>
            </a:xfrm>
          </p:grpSpPr>
          <p:sp>
            <p:nvSpPr>
              <p:cNvPr id="71"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2"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0" name="กลุ่ม 49"/>
            <p:cNvGrpSpPr/>
            <p:nvPr/>
          </p:nvGrpSpPr>
          <p:grpSpPr>
            <a:xfrm>
              <a:off x="10896647" y="11062866"/>
              <a:ext cx="2653134" cy="2653134"/>
              <a:chOff x="10896647" y="11062866"/>
              <a:chExt cx="2653134" cy="2653134"/>
            </a:xfrm>
          </p:grpSpPr>
          <p:sp>
            <p:nvSpPr>
              <p:cNvPr id="65"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1" name="กลุ่ม 50"/>
            <p:cNvGrpSpPr/>
            <p:nvPr/>
          </p:nvGrpSpPr>
          <p:grpSpPr>
            <a:xfrm>
              <a:off x="13845811" y="11062866"/>
              <a:ext cx="2653134" cy="2653134"/>
              <a:chOff x="13845811" y="11062866"/>
              <a:chExt cx="2653134" cy="2653134"/>
            </a:xfrm>
          </p:grpSpPr>
          <p:sp>
            <p:nvSpPr>
              <p:cNvPr id="6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77" name="กลุ่ม 43"/>
          <p:cNvGrpSpPr/>
          <p:nvPr/>
        </p:nvGrpSpPr>
        <p:grpSpPr>
          <a:xfrm>
            <a:off x="4084637" y="10058400"/>
            <a:ext cx="6019800" cy="1739896"/>
            <a:chOff x="9723437" y="4134160"/>
            <a:chExt cx="6019800" cy="1739896"/>
          </a:xfrm>
        </p:grpSpPr>
        <p:sp>
          <p:nvSpPr>
            <p:cNvPr id="78" name="TextBox 77"/>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79"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80" name="กลุ่ม 46"/>
          <p:cNvGrpSpPr/>
          <p:nvPr/>
        </p:nvGrpSpPr>
        <p:grpSpPr>
          <a:xfrm>
            <a:off x="15832037" y="11887200"/>
            <a:ext cx="3263265" cy="744398"/>
            <a:chOff x="10896647" y="11062866"/>
            <a:chExt cx="11630719" cy="2653134"/>
          </a:xfrm>
        </p:grpSpPr>
        <p:grpSp>
          <p:nvGrpSpPr>
            <p:cNvPr id="81" name="กลุ่ม 47"/>
            <p:cNvGrpSpPr/>
            <p:nvPr/>
          </p:nvGrpSpPr>
          <p:grpSpPr>
            <a:xfrm>
              <a:off x="16925068" y="11062866"/>
              <a:ext cx="2653134" cy="2653134"/>
              <a:chOff x="16925068" y="11062866"/>
              <a:chExt cx="2653134" cy="2653134"/>
            </a:xfrm>
          </p:grpSpPr>
          <p:sp>
            <p:nvSpPr>
              <p:cNvPr id="9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92" name="กลุ่ม 58"/>
              <p:cNvGrpSpPr/>
              <p:nvPr/>
            </p:nvGrpSpPr>
            <p:grpSpPr>
              <a:xfrm>
                <a:off x="17578542" y="11582400"/>
                <a:ext cx="1420280" cy="1487012"/>
                <a:chOff x="-2168632" y="8621241"/>
                <a:chExt cx="1833669" cy="1919824"/>
              </a:xfrm>
            </p:grpSpPr>
            <p:sp>
              <p:nvSpPr>
                <p:cNvPr id="9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9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82" name="กลุ่ม 48"/>
            <p:cNvGrpSpPr/>
            <p:nvPr/>
          </p:nvGrpSpPr>
          <p:grpSpPr>
            <a:xfrm>
              <a:off x="19874232" y="11062866"/>
              <a:ext cx="2653134" cy="2653134"/>
              <a:chOff x="19874232" y="11062866"/>
              <a:chExt cx="2653134" cy="2653134"/>
            </a:xfrm>
          </p:grpSpPr>
          <p:sp>
            <p:nvSpPr>
              <p:cNvPr id="8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3" name="กลุ่ม 49"/>
            <p:cNvGrpSpPr/>
            <p:nvPr/>
          </p:nvGrpSpPr>
          <p:grpSpPr>
            <a:xfrm>
              <a:off x="10896647" y="11062866"/>
              <a:ext cx="2653134" cy="2653134"/>
              <a:chOff x="10896647" y="11062866"/>
              <a:chExt cx="2653134" cy="2653134"/>
            </a:xfrm>
          </p:grpSpPr>
          <p:sp>
            <p:nvSpPr>
              <p:cNvPr id="8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4" name="กลุ่ม 50"/>
            <p:cNvGrpSpPr/>
            <p:nvPr/>
          </p:nvGrpSpPr>
          <p:grpSpPr>
            <a:xfrm>
              <a:off x="13845811" y="11062866"/>
              <a:ext cx="2653134" cy="2653134"/>
              <a:chOff x="13845811" y="11062866"/>
              <a:chExt cx="2653134" cy="2653134"/>
            </a:xfrm>
          </p:grpSpPr>
          <p:sp>
            <p:nvSpPr>
              <p:cNvPr id="8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29383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0"/>
                                        </p:tgtEl>
                                        <p:attrNameLst>
                                          <p:attrName>style.visibility</p:attrName>
                                        </p:attrNameLst>
                                      </p:cBhvr>
                                      <p:to>
                                        <p:strVal val="visible"/>
                                      </p:to>
                                    </p:set>
                                    <p:anim calcmode="lin" valueType="num">
                                      <p:cBhvr additive="base">
                                        <p:cTn id="19" dur="500" fill="hold"/>
                                        <p:tgtEl>
                                          <p:spTgt spid="80"/>
                                        </p:tgtEl>
                                        <p:attrNameLst>
                                          <p:attrName>ppt_x</p:attrName>
                                        </p:attrNameLst>
                                      </p:cBhvr>
                                      <p:tavLst>
                                        <p:tav tm="0">
                                          <p:val>
                                            <p:strVal val="#ppt_x"/>
                                          </p:val>
                                        </p:tav>
                                        <p:tav tm="100000">
                                          <p:val>
                                            <p:strVal val="#ppt_x"/>
                                          </p:val>
                                        </p:tav>
                                      </p:tavLst>
                                    </p:anim>
                                    <p:anim calcmode="lin" valueType="num">
                                      <p:cBhvr additive="base">
                                        <p:cTn id="20"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822242" y="8382000"/>
            <a:ext cx="19397995" cy="4516455"/>
            <a:chOff x="2822242" y="8382000"/>
            <a:chExt cx="19397995" cy="4516455"/>
          </a:xfrm>
        </p:grpSpPr>
        <p:grpSp>
          <p:nvGrpSpPr>
            <p:cNvPr id="85" name="กลุ่ม 1"/>
            <p:cNvGrpSpPr/>
            <p:nvPr/>
          </p:nvGrpSpPr>
          <p:grpSpPr>
            <a:xfrm>
              <a:off x="10714037" y="10129086"/>
              <a:ext cx="3657601" cy="240970"/>
              <a:chOff x="731836" y="7607630"/>
              <a:chExt cx="3657601" cy="240970"/>
            </a:xfrm>
          </p:grpSpPr>
          <p:sp>
            <p:nvSpPr>
              <p:cNvPr id="8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7"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8"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9"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0"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1"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sp>
          <p:nvSpPr>
            <p:cNvPr id="93" name="TextBox 92"/>
            <p:cNvSpPr txBox="1"/>
            <p:nvPr/>
          </p:nvSpPr>
          <p:spPr>
            <a:xfrm>
              <a:off x="2822242" y="10522456"/>
              <a:ext cx="19397995" cy="2375999"/>
            </a:xfrm>
            <a:prstGeom prst="rect">
              <a:avLst/>
            </a:prstGeom>
            <a:noFill/>
          </p:spPr>
          <p:txBody>
            <a:bodyPr wrap="square" lIns="219419" tIns="109710" rIns="219419" bIns="109710" rtlCol="0">
              <a:spAutoFit/>
            </a:bodyPr>
            <a:lstStyle/>
            <a:p>
              <a:pPr algn="ct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dolor sit </a:t>
              </a:r>
              <a:r>
                <a:rPr lang="en-US" sz="2800" dirty="0" err="1">
                  <a:solidFill>
                    <a:schemeClr val="tx1">
                      <a:lumMod val="50000"/>
                      <a:lumOff val="50000"/>
                    </a:schemeClr>
                  </a:solidFill>
                  <a:latin typeface="Lato" charset="0"/>
                  <a:ea typeface="Lato" charset="0"/>
                  <a:cs typeface="Lato" charset="0"/>
                </a:rPr>
                <a:t>amet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consectetuer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adipiscing</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elit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Duis</a:t>
              </a:r>
              <a:r>
                <a:rPr lang="en-US" sz="2800" dirty="0">
                  <a:solidFill>
                    <a:schemeClr val="tx1">
                      <a:lumMod val="50000"/>
                      <a:lumOff val="50000"/>
                    </a:schemeClr>
                  </a:solidFill>
                  <a:latin typeface="Lato" charset="0"/>
                  <a:ea typeface="Lato" charset="0"/>
                  <a:cs typeface="Lato" charset="0"/>
                </a:rPr>
                <a:t> ligula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consequat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eget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tristique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auctor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quis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Vivamus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sem.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Aenean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viverra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malesuada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libero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ac quam. </a:t>
              </a:r>
              <a:r>
                <a:rPr lang="en-US" sz="2800" dirty="0" err="1">
                  <a:solidFill>
                    <a:schemeClr val="tx1">
                      <a:lumMod val="50000"/>
                      <a:lumOff val="50000"/>
                    </a:schemeClr>
                  </a:solidFill>
                  <a:latin typeface="Lato" charset="0"/>
                  <a:ea typeface="Lato" charset="0"/>
                  <a:cs typeface="Lato" charset="0"/>
                </a:rPr>
                <a:t>Donec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venenatis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quam. </a:t>
              </a:r>
              <a:r>
                <a:rPr lang="en-US" sz="2800" dirty="0" err="1" smtClean="0">
                  <a:solidFill>
                    <a:schemeClr val="tx1">
                      <a:lumMod val="50000"/>
                      <a:lumOff val="50000"/>
                    </a:schemeClr>
                  </a:solidFill>
                  <a:latin typeface="Lato" charset="0"/>
                  <a:ea typeface="Lato" charset="0"/>
                  <a:cs typeface="Lato" charset="0"/>
                </a:rPr>
                <a:t>Cras</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faucibus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justo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vel</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dui </a:t>
              </a:r>
              <a:r>
                <a:rPr lang="en-US" sz="2800" dirty="0" err="1">
                  <a:solidFill>
                    <a:schemeClr val="tx1">
                      <a:lumMod val="50000"/>
                      <a:lumOff val="50000"/>
                    </a:schemeClr>
                  </a:solidFill>
                  <a:latin typeface="Lato" charset="0"/>
                  <a:ea typeface="Lato" charset="0"/>
                  <a:cs typeface="Lato" charset="0"/>
                </a:rPr>
                <a:t>fringilla</a:t>
              </a:r>
              <a:r>
                <a:rPr lang="en-US" sz="2800" dirty="0">
                  <a:solidFill>
                    <a:schemeClr val="tx1">
                      <a:lumMod val="50000"/>
                      <a:lumOff val="50000"/>
                    </a:schemeClr>
                  </a:solidFill>
                  <a:latin typeface="Lato" charset="0"/>
                  <a:ea typeface="Lato" charset="0"/>
                  <a:cs typeface="Lato" charset="0"/>
                </a:rPr>
                <a:t> quam, in </a:t>
              </a:r>
              <a:r>
                <a:rPr lang="en-US" sz="2800" dirty="0" err="1">
                  <a:solidFill>
                    <a:schemeClr val="tx1">
                      <a:lumMod val="50000"/>
                      <a:lumOff val="50000"/>
                    </a:schemeClr>
                  </a:solidFill>
                  <a:latin typeface="Lato" charset="0"/>
                  <a:ea typeface="Lato" charset="0"/>
                  <a:cs typeface="Lato" charset="0"/>
                </a:rPr>
                <a:t>condimentum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augue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Pellentesque</a:t>
              </a:r>
              <a:r>
                <a:rPr lang="en-US" sz="2800" dirty="0">
                  <a:solidFill>
                    <a:schemeClr val="tx1">
                      <a:lumMod val="50000"/>
                      <a:lumOff val="50000"/>
                    </a:schemeClr>
                  </a:solidFill>
                  <a:latin typeface="Lato" charset="0"/>
                  <a:ea typeface="Lato" charset="0"/>
                  <a:cs typeface="Lato" charset="0"/>
                </a:rPr>
                <a:t> id </a:t>
              </a:r>
              <a:r>
                <a:rPr lang="en-US" sz="2800" dirty="0" err="1">
                  <a:solidFill>
                    <a:schemeClr val="tx1">
                      <a:lumMod val="50000"/>
                      <a:lumOff val="50000"/>
                    </a:schemeClr>
                  </a:solidFill>
                  <a:latin typeface="Lato" charset="0"/>
                  <a:ea typeface="Lato" charset="0"/>
                  <a:cs typeface="Lato" charset="0"/>
                </a:rPr>
                <a:t>arcu</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sem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placerat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iaculis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Curabitur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posuere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pede</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lacinia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nibh</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elementum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orci</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volutpat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eros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sapien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smtClean="0">
                  <a:solidFill>
                    <a:schemeClr val="tx1">
                      <a:lumMod val="50000"/>
                      <a:lumOff val="50000"/>
                    </a:schemeClr>
                  </a:solidFill>
                  <a:latin typeface="Lato" charset="0"/>
                  <a:ea typeface="Lato" charset="0"/>
                  <a:cs typeface="Lato" charset="0"/>
                </a:rPr>
                <a:t>sapien.Lorem</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a:t>
              </a:r>
              <a:r>
                <a:rPr lang="en-US" sz="2800" dirty="0" smtClean="0">
                  <a:solidFill>
                    <a:schemeClr val="tx1">
                      <a:lumMod val="50000"/>
                      <a:lumOff val="50000"/>
                    </a:schemeClr>
                  </a:solidFill>
                  <a:latin typeface="Lato" charset="0"/>
                  <a:ea typeface="Lato" charset="0"/>
                  <a:cs typeface="Lato" charset="0"/>
                </a:rPr>
                <a:t>dolor sit.</a:t>
              </a:r>
              <a:endParaRPr lang="en-US" sz="2800" dirty="0">
                <a:solidFill>
                  <a:schemeClr val="tx1">
                    <a:lumMod val="50000"/>
                    <a:lumOff val="50000"/>
                  </a:schemeClr>
                </a:solidFill>
                <a:latin typeface="Lato" charset="0"/>
                <a:ea typeface="Lato" charset="0"/>
                <a:cs typeface="Lato" charset="0"/>
              </a:endParaRPr>
            </a:p>
          </p:txBody>
        </p:sp>
        <p:sp>
          <p:nvSpPr>
            <p:cNvPr id="95" name="TextBox 94"/>
            <p:cNvSpPr txBox="1"/>
            <p:nvPr/>
          </p:nvSpPr>
          <p:spPr>
            <a:xfrm>
              <a:off x="5768134" y="8382000"/>
              <a:ext cx="13498180" cy="1759456"/>
            </a:xfrm>
            <a:prstGeom prst="rect">
              <a:avLst/>
            </a:prstGeom>
            <a:noFill/>
          </p:spPr>
          <p:txBody>
            <a:bodyPr wrap="square" rtlCol="0">
              <a:spAutoFit/>
            </a:bodyPr>
            <a:lstStyle/>
            <a:p>
              <a:pPr algn="ctr">
                <a:lnSpc>
                  <a:spcPts val="13000"/>
                </a:lnSpc>
              </a:pPr>
              <a:r>
                <a:rPr lang="en-US" sz="6600" b="1" dirty="0" smtClean="0">
                  <a:solidFill>
                    <a:schemeClr val="accent2"/>
                  </a:solidFill>
                  <a:latin typeface="Lato" charset="0"/>
                  <a:ea typeface="Lato" charset="0"/>
                  <a:cs typeface="Lato" charset="0"/>
                </a:rPr>
                <a:t>JOE NATHAN</a:t>
              </a:r>
              <a:endParaRPr lang="en-US" sz="6600" b="1" dirty="0">
                <a:solidFill>
                  <a:schemeClr val="tx1">
                    <a:lumMod val="50000"/>
                    <a:lumOff val="50000"/>
                  </a:schemeClr>
                </a:solidFill>
                <a:latin typeface="Lato" charset="0"/>
                <a:ea typeface="Lato" charset="0"/>
                <a:cs typeface="Lato" charset="0"/>
              </a:endParaRPr>
            </a:p>
          </p:txBody>
        </p:sp>
      </p:grpSp>
      <p:sp>
        <p:nvSpPr>
          <p:cNvPr id="2" name="Picture Placeholder 1"/>
          <p:cNvSpPr>
            <a:spLocks noGrp="1"/>
          </p:cNvSpPr>
          <p:nvPr>
            <p:ph type="pic" sz="quarter" idx="11"/>
          </p:nvPr>
        </p:nvSpPr>
        <p:spPr/>
      </p:sp>
      <p:grpSp>
        <p:nvGrpSpPr>
          <p:cNvPr id="17"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082371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ppt_x"/>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กลุ่ม 43"/>
          <p:cNvGrpSpPr/>
          <p:nvPr/>
        </p:nvGrpSpPr>
        <p:grpSpPr>
          <a:xfrm>
            <a:off x="13901837" y="10058400"/>
            <a:ext cx="6019800" cy="1739896"/>
            <a:chOff x="9723437" y="4134160"/>
            <a:chExt cx="6019800" cy="1739896"/>
          </a:xfrm>
        </p:grpSpPr>
        <p:sp>
          <p:nvSpPr>
            <p:cNvPr id="82" name="TextBox 81"/>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98"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99" name="กลุ่ม 46"/>
          <p:cNvGrpSpPr/>
          <p:nvPr/>
        </p:nvGrpSpPr>
        <p:grpSpPr>
          <a:xfrm>
            <a:off x="5913437" y="11887200"/>
            <a:ext cx="3263265" cy="744398"/>
            <a:chOff x="10896647" y="11062866"/>
            <a:chExt cx="11630719" cy="2653134"/>
          </a:xfrm>
        </p:grpSpPr>
        <p:grpSp>
          <p:nvGrpSpPr>
            <p:cNvPr id="100" name="กลุ่ม 47"/>
            <p:cNvGrpSpPr/>
            <p:nvPr/>
          </p:nvGrpSpPr>
          <p:grpSpPr>
            <a:xfrm>
              <a:off x="16925068" y="11062866"/>
              <a:ext cx="2653134" cy="2653134"/>
              <a:chOff x="16925068" y="11062866"/>
              <a:chExt cx="2653134" cy="2653134"/>
            </a:xfrm>
          </p:grpSpPr>
          <p:sp>
            <p:nvSpPr>
              <p:cNvPr id="110"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11" name="กลุ่ม 58"/>
              <p:cNvGrpSpPr/>
              <p:nvPr/>
            </p:nvGrpSpPr>
            <p:grpSpPr>
              <a:xfrm>
                <a:off x="17578542" y="11582400"/>
                <a:ext cx="1420280" cy="1487012"/>
                <a:chOff x="-2168632" y="8621241"/>
                <a:chExt cx="1833669" cy="1919824"/>
              </a:xfrm>
            </p:grpSpPr>
            <p:sp>
              <p:nvSpPr>
                <p:cNvPr id="112"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13"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01" name="กลุ่ม 48"/>
            <p:cNvGrpSpPr/>
            <p:nvPr/>
          </p:nvGrpSpPr>
          <p:grpSpPr>
            <a:xfrm>
              <a:off x="19874232" y="11062866"/>
              <a:ext cx="2653134" cy="2653134"/>
              <a:chOff x="19874232" y="11062866"/>
              <a:chExt cx="2653134" cy="2653134"/>
            </a:xfrm>
          </p:grpSpPr>
          <p:sp>
            <p:nvSpPr>
              <p:cNvPr id="108"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9"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2" name="กลุ่ม 49"/>
            <p:cNvGrpSpPr/>
            <p:nvPr/>
          </p:nvGrpSpPr>
          <p:grpSpPr>
            <a:xfrm>
              <a:off x="10896647" y="11062866"/>
              <a:ext cx="2653134" cy="2653134"/>
              <a:chOff x="10896647" y="11062866"/>
              <a:chExt cx="2653134" cy="2653134"/>
            </a:xfrm>
          </p:grpSpPr>
          <p:sp>
            <p:nvSpPr>
              <p:cNvPr id="106"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3" name="กลุ่ม 50"/>
            <p:cNvGrpSpPr/>
            <p:nvPr/>
          </p:nvGrpSpPr>
          <p:grpSpPr>
            <a:xfrm>
              <a:off x="13845811" y="11062866"/>
              <a:ext cx="2653134" cy="2653134"/>
              <a:chOff x="13845811" y="11062866"/>
              <a:chExt cx="2653134" cy="2653134"/>
            </a:xfrm>
          </p:grpSpPr>
          <p:sp>
            <p:nvSpPr>
              <p:cNvPr id="104"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5"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4" name="กลุ่ม 43"/>
          <p:cNvGrpSpPr/>
          <p:nvPr/>
        </p:nvGrpSpPr>
        <p:grpSpPr>
          <a:xfrm>
            <a:off x="4681637" y="10058400"/>
            <a:ext cx="6019800" cy="1739896"/>
            <a:chOff x="9723437" y="4134160"/>
            <a:chExt cx="6019800" cy="1739896"/>
          </a:xfrm>
        </p:grpSpPr>
        <p:sp>
          <p:nvSpPr>
            <p:cNvPr id="115" name="TextBox 114"/>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116"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7" name="กลุ่ม 46"/>
          <p:cNvGrpSpPr/>
          <p:nvPr/>
        </p:nvGrpSpPr>
        <p:grpSpPr>
          <a:xfrm>
            <a:off x="15362237" y="11887200"/>
            <a:ext cx="3263265" cy="744398"/>
            <a:chOff x="10896647" y="11062866"/>
            <a:chExt cx="11630719" cy="2653134"/>
          </a:xfrm>
        </p:grpSpPr>
        <p:grpSp>
          <p:nvGrpSpPr>
            <p:cNvPr id="118" name="กลุ่ม 47"/>
            <p:cNvGrpSpPr/>
            <p:nvPr/>
          </p:nvGrpSpPr>
          <p:grpSpPr>
            <a:xfrm>
              <a:off x="16925068" y="11062866"/>
              <a:ext cx="2653134" cy="2653134"/>
              <a:chOff x="16925068" y="11062866"/>
              <a:chExt cx="2653134" cy="2653134"/>
            </a:xfrm>
          </p:grpSpPr>
          <p:sp>
            <p:nvSpPr>
              <p:cNvPr id="12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29" name="กลุ่ม 58"/>
              <p:cNvGrpSpPr/>
              <p:nvPr/>
            </p:nvGrpSpPr>
            <p:grpSpPr>
              <a:xfrm>
                <a:off x="17578542" y="11582400"/>
                <a:ext cx="1420280" cy="1487012"/>
                <a:chOff x="-2168632" y="8621241"/>
                <a:chExt cx="1833669" cy="1919824"/>
              </a:xfrm>
            </p:grpSpPr>
            <p:sp>
              <p:nvSpPr>
                <p:cNvPr id="13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3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9" name="กลุ่ม 48"/>
            <p:cNvGrpSpPr/>
            <p:nvPr/>
          </p:nvGrpSpPr>
          <p:grpSpPr>
            <a:xfrm>
              <a:off x="19874232" y="11062866"/>
              <a:ext cx="2653134" cy="2653134"/>
              <a:chOff x="19874232" y="11062866"/>
              <a:chExt cx="2653134" cy="2653134"/>
            </a:xfrm>
          </p:grpSpPr>
          <p:sp>
            <p:nvSpPr>
              <p:cNvPr id="126"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0" name="กลุ่ม 49"/>
            <p:cNvGrpSpPr/>
            <p:nvPr/>
          </p:nvGrpSpPr>
          <p:grpSpPr>
            <a:xfrm>
              <a:off x="10896647" y="11062866"/>
              <a:ext cx="2653134" cy="2653134"/>
              <a:chOff x="10896647" y="11062866"/>
              <a:chExt cx="2653134" cy="2653134"/>
            </a:xfrm>
          </p:grpSpPr>
          <p:sp>
            <p:nvSpPr>
              <p:cNvPr id="124"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5"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1" name="กลุ่ม 50"/>
            <p:cNvGrpSpPr/>
            <p:nvPr/>
          </p:nvGrpSpPr>
          <p:grpSpPr>
            <a:xfrm>
              <a:off x="13845811" y="11062866"/>
              <a:ext cx="2653134" cy="2653134"/>
              <a:chOff x="13845811" y="11062866"/>
              <a:chExt cx="2653134" cy="2653134"/>
            </a:xfrm>
          </p:grpSpPr>
          <p:sp>
            <p:nvSpPr>
              <p:cNvPr id="12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154675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กลุ่ม 22"/>
          <p:cNvGrpSpPr/>
          <p:nvPr/>
        </p:nvGrpSpPr>
        <p:grpSpPr>
          <a:xfrm>
            <a:off x="2127725" y="10820400"/>
            <a:ext cx="20016312" cy="1765009"/>
            <a:chOff x="1353313" y="3622259"/>
            <a:chExt cx="20016312" cy="1765009"/>
          </a:xfrm>
        </p:grpSpPr>
        <p:sp>
          <p:nvSpPr>
            <p:cNvPr id="55" name="Title 20"/>
            <p:cNvSpPr txBox="1">
              <a:spLocks/>
            </p:cNvSpPr>
            <p:nvPr/>
          </p:nvSpPr>
          <p:spPr bwMode="auto">
            <a:xfrm>
              <a:off x="1353313" y="4180772"/>
              <a:ext cx="2001631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6" name="TextBox 55"/>
            <p:cNvSpPr txBox="1"/>
            <p:nvPr/>
          </p:nvSpPr>
          <p:spPr>
            <a:xfrm>
              <a:off x="1468850" y="3622259"/>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12"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899117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750" fill="hold"/>
                                        <p:tgtEl>
                                          <p:spTgt spid="53"/>
                                        </p:tgtEl>
                                        <p:attrNameLst>
                                          <p:attrName>ppt_x</p:attrName>
                                        </p:attrNameLst>
                                      </p:cBhvr>
                                      <p:tavLst>
                                        <p:tav tm="0">
                                          <p:val>
                                            <p:strVal val="#ppt_x"/>
                                          </p:val>
                                        </p:tav>
                                        <p:tav tm="100000">
                                          <p:val>
                                            <p:strVal val="#ppt_x"/>
                                          </p:val>
                                        </p:tav>
                                      </p:tavLst>
                                    </p:anim>
                                    <p:anim calcmode="lin" valueType="num">
                                      <p:cBhvr additive="base">
                                        <p:cTn id="8" dur="75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0421113" y="3124200"/>
            <a:ext cx="11341924" cy="3922931"/>
            <a:chOff x="10256836" y="3276600"/>
            <a:chExt cx="11341924" cy="3922931"/>
          </a:xfrm>
        </p:grpSpPr>
        <p:sp>
          <p:nvSpPr>
            <p:cNvPr id="19"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6"/>
            <p:cNvGrpSpPr/>
            <p:nvPr/>
          </p:nvGrpSpPr>
          <p:grpSpPr>
            <a:xfrm>
              <a:off x="10346372" y="6455133"/>
              <a:ext cx="3263265" cy="744398"/>
              <a:chOff x="10896647" y="11062866"/>
              <a:chExt cx="11630719" cy="2653134"/>
            </a:xfrm>
          </p:grpSpPr>
          <p:grpSp>
            <p:nvGrpSpPr>
              <p:cNvPr id="21" name="กลุ่ม 47"/>
              <p:cNvGrpSpPr/>
              <p:nvPr/>
            </p:nvGrpSpPr>
            <p:grpSpPr>
              <a:xfrm>
                <a:off x="16925068" y="11062866"/>
                <a:ext cx="2653134" cy="2653134"/>
                <a:chOff x="16925068" y="11062866"/>
                <a:chExt cx="2653134" cy="2653134"/>
              </a:xfrm>
            </p:grpSpPr>
            <p:sp>
              <p:nvSpPr>
                <p:cNvPr id="3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32" name="กลุ่ม 58"/>
                <p:cNvGrpSpPr/>
                <p:nvPr/>
              </p:nvGrpSpPr>
              <p:grpSpPr>
                <a:xfrm>
                  <a:off x="17578542" y="11582400"/>
                  <a:ext cx="1420280" cy="1487012"/>
                  <a:chOff x="-2168632" y="8621241"/>
                  <a:chExt cx="1833669" cy="1919824"/>
                </a:xfrm>
              </p:grpSpPr>
              <p:sp>
                <p:nvSpPr>
                  <p:cNvPr id="3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3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48"/>
              <p:cNvGrpSpPr/>
              <p:nvPr/>
            </p:nvGrpSpPr>
            <p:grpSpPr>
              <a:xfrm>
                <a:off x="19874232" y="11062866"/>
                <a:ext cx="2653134" cy="2653134"/>
                <a:chOff x="19874232" y="11062866"/>
                <a:chExt cx="2653134" cy="2653134"/>
              </a:xfrm>
            </p:grpSpPr>
            <p:sp>
              <p:nvSpPr>
                <p:cNvPr id="2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3" name="กลุ่ม 49"/>
              <p:cNvGrpSpPr/>
              <p:nvPr/>
            </p:nvGrpSpPr>
            <p:grpSpPr>
              <a:xfrm>
                <a:off x="10896647" y="11062866"/>
                <a:ext cx="2653134" cy="2653134"/>
                <a:chOff x="10896647" y="11062866"/>
                <a:chExt cx="2653134" cy="2653134"/>
              </a:xfrm>
            </p:grpSpPr>
            <p:sp>
              <p:nvSpPr>
                <p:cNvPr id="2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50"/>
              <p:cNvGrpSpPr/>
              <p:nvPr/>
            </p:nvGrpSpPr>
            <p:grpSpPr>
              <a:xfrm>
                <a:off x="13845811" y="11062866"/>
                <a:ext cx="2653134" cy="2653134"/>
                <a:chOff x="13845811" y="11062866"/>
                <a:chExt cx="2653134" cy="2653134"/>
              </a:xfrm>
            </p:grpSpPr>
            <p:sp>
              <p:nvSpPr>
                <p:cNvPr id="2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35" name="TextBox 34"/>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a:t>
              </a:r>
              <a:endParaRPr lang="en-US" sz="3600" b="1" dirty="0" smtClean="0">
                <a:solidFill>
                  <a:schemeClr val="accent5"/>
                </a:solidFill>
                <a:latin typeface="Lato Black" charset="0"/>
                <a:ea typeface="Lato Black" charset="0"/>
                <a:cs typeface="Lato Black" charset="0"/>
              </a:endParaRPr>
            </a:p>
          </p:txBody>
        </p:sp>
      </p:grpSp>
      <p:grpSp>
        <p:nvGrpSpPr>
          <p:cNvPr id="37" name="Group 36"/>
          <p:cNvGrpSpPr/>
          <p:nvPr/>
        </p:nvGrpSpPr>
        <p:grpSpPr>
          <a:xfrm>
            <a:off x="10370637" y="8040469"/>
            <a:ext cx="11341924" cy="3922931"/>
            <a:chOff x="10256836" y="3276600"/>
            <a:chExt cx="11341924" cy="3922931"/>
          </a:xfrm>
        </p:grpSpPr>
        <p:sp>
          <p:nvSpPr>
            <p:cNvPr id="38"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0346372" y="6455133"/>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9" name="กลุ่ม 58"/>
                <p:cNvGrpSpPr/>
                <p:nvPr/>
              </p:nvGrpSpPr>
              <p:grpSpPr>
                <a:xfrm>
                  <a:off x="17578542" y="11582400"/>
                  <a:ext cx="1420280" cy="1487012"/>
                  <a:chOff x="-2168632" y="8621241"/>
                  <a:chExt cx="1833669" cy="1919824"/>
                </a:xfrm>
              </p:grpSpPr>
              <p:sp>
                <p:nvSpPr>
                  <p:cNvPr id="6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52"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1"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Fandee</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Halati</a:t>
              </a:r>
              <a:endParaRPr lang="en-US" sz="3600" b="1" dirty="0" smtClean="0">
                <a:solidFill>
                  <a:schemeClr val="accent5"/>
                </a:solidFill>
                <a:latin typeface="Lato Black" charset="0"/>
                <a:ea typeface="Lato Black" charset="0"/>
                <a:cs typeface="Lato Black" charset="0"/>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grpSp>
        <p:nvGrpSpPr>
          <p:cNvPr id="53" name="Group 66"/>
          <p:cNvGrpSpPr/>
          <p:nvPr/>
        </p:nvGrpSpPr>
        <p:grpSpPr>
          <a:xfrm>
            <a:off x="7858413" y="457200"/>
            <a:ext cx="8646824" cy="1346279"/>
            <a:chOff x="7837826" y="483017"/>
            <a:chExt cx="8646824" cy="1346279"/>
          </a:xfrm>
        </p:grpSpPr>
        <p:sp>
          <p:nvSpPr>
            <p:cNvPr id="54" name="TextBox 5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3590233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ppt_x"/>
                                          </p:val>
                                        </p:tav>
                                        <p:tav tm="100000">
                                          <p:val>
                                            <p:strVal val="#ppt_x"/>
                                          </p:val>
                                        </p:tav>
                                      </p:tavLst>
                                    </p:anim>
                                    <p:anim calcmode="lin" valueType="num">
                                      <p:cBhvr additive="base">
                                        <p:cTn id="12" dur="75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กลุ่ม 3"/>
          <p:cNvGrpSpPr/>
          <p:nvPr/>
        </p:nvGrpSpPr>
        <p:grpSpPr>
          <a:xfrm>
            <a:off x="15438437" y="9058345"/>
            <a:ext cx="8077200" cy="3063219"/>
            <a:chOff x="11919624" y="4355840"/>
            <a:chExt cx="8077200" cy="3063219"/>
          </a:xfrm>
        </p:grpSpPr>
        <p:sp>
          <p:nvSpPr>
            <p:cNvPr id="24"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extBox 24"/>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6"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370338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 y="-1"/>
            <a:ext cx="12168236" cy="13716001"/>
          </a:xfrm>
        </p:spPr>
      </p:sp>
      <p:grpSp>
        <p:nvGrpSpPr>
          <p:cNvPr id="3" name="กลุ่ม 33"/>
          <p:cNvGrpSpPr/>
          <p:nvPr/>
        </p:nvGrpSpPr>
        <p:grpSpPr>
          <a:xfrm>
            <a:off x="14524037" y="7467600"/>
            <a:ext cx="7696200" cy="1329558"/>
            <a:chOff x="1084743" y="20942"/>
            <a:chExt cx="7696200" cy="1329558"/>
          </a:xfrm>
        </p:grpSpPr>
        <p:sp>
          <p:nvSpPr>
            <p:cNvPr id="4" name="TextBox 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 name="กลุ่ม 35"/>
            <p:cNvGrpSpPr/>
            <p:nvPr/>
          </p:nvGrpSpPr>
          <p:grpSpPr>
            <a:xfrm>
              <a:off x="1084743" y="222069"/>
              <a:ext cx="927304" cy="927304"/>
              <a:chOff x="1095022" y="-1242008"/>
              <a:chExt cx="1371600" cy="1371600"/>
            </a:xfrm>
          </p:grpSpPr>
          <p:sp>
            <p:nvSpPr>
              <p:cNvPr id="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 name="กลุ่ม 38"/>
          <p:cNvGrpSpPr/>
          <p:nvPr/>
        </p:nvGrpSpPr>
        <p:grpSpPr>
          <a:xfrm>
            <a:off x="14515566" y="8858986"/>
            <a:ext cx="7704671" cy="1329558"/>
            <a:chOff x="1084743" y="20942"/>
            <a:chExt cx="7704671" cy="1329558"/>
          </a:xfrm>
        </p:grpSpPr>
        <p:sp>
          <p:nvSpPr>
            <p:cNvPr id="9" name="TextBox 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0" name="กลุ่ม 40"/>
            <p:cNvGrpSpPr/>
            <p:nvPr/>
          </p:nvGrpSpPr>
          <p:grpSpPr>
            <a:xfrm>
              <a:off x="1084743" y="222069"/>
              <a:ext cx="927304" cy="927304"/>
              <a:chOff x="1095022" y="-1242008"/>
              <a:chExt cx="1371600" cy="1371600"/>
            </a:xfrm>
          </p:grpSpPr>
          <p:sp>
            <p:nvSpPr>
              <p:cNvPr id="1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 name="กลุ่ม 43"/>
          <p:cNvGrpSpPr/>
          <p:nvPr/>
        </p:nvGrpSpPr>
        <p:grpSpPr>
          <a:xfrm>
            <a:off x="14532508" y="10244958"/>
            <a:ext cx="7687729" cy="1329558"/>
            <a:chOff x="1084743" y="20942"/>
            <a:chExt cx="7687729" cy="1329558"/>
          </a:xfrm>
        </p:grpSpPr>
        <p:sp>
          <p:nvSpPr>
            <p:cNvPr id="14" name="TextBox 1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45"/>
            <p:cNvGrpSpPr/>
            <p:nvPr/>
          </p:nvGrpSpPr>
          <p:grpSpPr>
            <a:xfrm>
              <a:off x="1084743" y="222069"/>
              <a:ext cx="927304" cy="927304"/>
              <a:chOff x="1095022" y="-1242008"/>
              <a:chExt cx="1371600" cy="1371600"/>
            </a:xfrm>
          </p:grpSpPr>
          <p:sp>
            <p:nvSpPr>
              <p:cNvPr id="1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1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Group 17"/>
          <p:cNvGrpSpPr/>
          <p:nvPr/>
        </p:nvGrpSpPr>
        <p:grpSpPr>
          <a:xfrm>
            <a:off x="14496289" y="2514600"/>
            <a:ext cx="7913784" cy="4122241"/>
            <a:chOff x="1809653" y="5250359"/>
            <a:chExt cx="7913784" cy="4122241"/>
          </a:xfrm>
        </p:grpSpPr>
        <p:grpSp>
          <p:nvGrpSpPr>
            <p:cNvPr id="19" name="กลุ่ม 22"/>
            <p:cNvGrpSpPr/>
            <p:nvPr/>
          </p:nvGrpSpPr>
          <p:grpSpPr>
            <a:xfrm>
              <a:off x="2332037" y="5250359"/>
              <a:ext cx="7391400" cy="4048863"/>
              <a:chOff x="2706015" y="2691138"/>
              <a:chExt cx="10093272" cy="4048863"/>
            </a:xfrm>
          </p:grpSpPr>
          <p:sp>
            <p:nvSpPr>
              <p:cNvPr id="2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TextBox 2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20" name="Rectangle 1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29972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33"/>
          <p:cNvGrpSpPr/>
          <p:nvPr/>
        </p:nvGrpSpPr>
        <p:grpSpPr>
          <a:xfrm>
            <a:off x="15770985" y="8008884"/>
            <a:ext cx="7696200" cy="1329558"/>
            <a:chOff x="1084743" y="20942"/>
            <a:chExt cx="7696200" cy="1329558"/>
          </a:xfrm>
        </p:grpSpPr>
        <p:sp>
          <p:nvSpPr>
            <p:cNvPr id="42" name="TextBox 4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3" name="กลุ่ม 35"/>
            <p:cNvGrpSpPr/>
            <p:nvPr/>
          </p:nvGrpSpPr>
          <p:grpSpPr>
            <a:xfrm>
              <a:off x="1084743" y="222069"/>
              <a:ext cx="927304" cy="927304"/>
              <a:chOff x="1095022" y="-1242008"/>
              <a:chExt cx="1371600" cy="1371600"/>
            </a:xfrm>
          </p:grpSpPr>
          <p:sp>
            <p:nvSpPr>
              <p:cNvPr id="44"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6" name="กลุ่ม 38"/>
          <p:cNvGrpSpPr/>
          <p:nvPr/>
        </p:nvGrpSpPr>
        <p:grpSpPr>
          <a:xfrm>
            <a:off x="15762514" y="9400270"/>
            <a:ext cx="7704671" cy="1329558"/>
            <a:chOff x="1084743" y="20942"/>
            <a:chExt cx="7704671" cy="1329558"/>
          </a:xfrm>
        </p:grpSpPr>
        <p:sp>
          <p:nvSpPr>
            <p:cNvPr id="47" name="TextBox 46"/>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8" name="กลุ่ม 40"/>
            <p:cNvGrpSpPr/>
            <p:nvPr/>
          </p:nvGrpSpPr>
          <p:grpSpPr>
            <a:xfrm>
              <a:off x="1084743" y="222069"/>
              <a:ext cx="927304" cy="927304"/>
              <a:chOff x="1095022" y="-1242008"/>
              <a:chExt cx="1371600" cy="1371600"/>
            </a:xfrm>
          </p:grpSpPr>
          <p:sp>
            <p:nvSpPr>
              <p:cNvPr id="49"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1" name="กลุ่ม 43"/>
          <p:cNvGrpSpPr/>
          <p:nvPr/>
        </p:nvGrpSpPr>
        <p:grpSpPr>
          <a:xfrm>
            <a:off x="15779456" y="10786242"/>
            <a:ext cx="7687729" cy="1329558"/>
            <a:chOff x="1084743" y="20942"/>
            <a:chExt cx="7687729" cy="1329558"/>
          </a:xfrm>
        </p:grpSpPr>
        <p:sp>
          <p:nvSpPr>
            <p:cNvPr id="52" name="TextBox 51"/>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3" name="กลุ่ม 45"/>
            <p:cNvGrpSpPr/>
            <p:nvPr/>
          </p:nvGrpSpPr>
          <p:grpSpPr>
            <a:xfrm>
              <a:off x="1084743" y="222069"/>
              <a:ext cx="927304" cy="927304"/>
              <a:chOff x="1095022" y="-1242008"/>
              <a:chExt cx="1371600" cy="1371600"/>
            </a:xfrm>
          </p:grpSpPr>
          <p:sp>
            <p:nvSpPr>
              <p:cNvPr id="54"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5" name="Freeform 54"/>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6" name="Group 55"/>
          <p:cNvGrpSpPr/>
          <p:nvPr/>
        </p:nvGrpSpPr>
        <p:grpSpPr>
          <a:xfrm>
            <a:off x="15743237" y="3055884"/>
            <a:ext cx="7913784" cy="4122241"/>
            <a:chOff x="1809653" y="5250359"/>
            <a:chExt cx="7913784" cy="4122241"/>
          </a:xfrm>
        </p:grpSpPr>
        <p:grpSp>
          <p:nvGrpSpPr>
            <p:cNvPr id="57" name="กลุ่ม 22"/>
            <p:cNvGrpSpPr/>
            <p:nvPr/>
          </p:nvGrpSpPr>
          <p:grpSpPr>
            <a:xfrm>
              <a:off x="2332037" y="5250359"/>
              <a:ext cx="7391400" cy="4048863"/>
              <a:chOff x="2706015" y="2691138"/>
              <a:chExt cx="10093272" cy="4048863"/>
            </a:xfrm>
          </p:grpSpPr>
          <p:sp>
            <p:nvSpPr>
              <p:cNvPr id="59"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 name="TextBox 59"/>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58" name="Rectangle 57"/>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532595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ppt_x"/>
                                          </p:val>
                                        </p:tav>
                                        <p:tav tm="100000">
                                          <p:val>
                                            <p:strVal val="#ppt_x"/>
                                          </p:val>
                                        </p:tav>
                                      </p:tavLst>
                                    </p:anim>
                                    <p:anim calcmode="lin" valueType="num">
                                      <p:cBhvr additive="base">
                                        <p:cTn id="2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กลุ่ม 3"/>
          <p:cNvGrpSpPr/>
          <p:nvPr/>
        </p:nvGrpSpPr>
        <p:grpSpPr>
          <a:xfrm>
            <a:off x="13076237" y="2930624"/>
            <a:ext cx="8077588" cy="2936776"/>
            <a:chOff x="11846835" y="4925348"/>
            <a:chExt cx="8077588" cy="2936776"/>
          </a:xfrm>
        </p:grpSpPr>
        <p:sp>
          <p:nvSpPr>
            <p:cNvPr id="33" name="Title 20"/>
            <p:cNvSpPr txBox="1">
              <a:spLocks/>
            </p:cNvSpPr>
            <p:nvPr/>
          </p:nvSpPr>
          <p:spPr bwMode="auto">
            <a:xfrm>
              <a:off x="12161836" y="5462320"/>
              <a:ext cx="7762587"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4" name="TextBox 33"/>
            <p:cNvSpPr txBox="1"/>
            <p:nvPr/>
          </p:nvSpPr>
          <p:spPr>
            <a:xfrm>
              <a:off x="12238037" y="4925348"/>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5" name="Rectangle 35"/>
            <p:cNvSpPr/>
            <p:nvPr/>
          </p:nvSpPr>
          <p:spPr>
            <a:xfrm rot="16200000">
              <a:off x="10466094" y="6339999"/>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2"/>
          </p:nvPr>
        </p:nvSpPr>
        <p:spPr/>
      </p:sp>
      <p:grpSp>
        <p:nvGrpSpPr>
          <p:cNvPr id="8" name="Group 66"/>
          <p:cNvGrpSpPr/>
          <p:nvPr/>
        </p:nvGrpSpPr>
        <p:grpSpPr>
          <a:xfrm>
            <a:off x="7858413" y="457200"/>
            <a:ext cx="8646824" cy="1346279"/>
            <a:chOff x="7837826" y="483017"/>
            <a:chExt cx="8646824" cy="1346279"/>
          </a:xfrm>
        </p:grpSpPr>
        <p:sp>
          <p:nvSpPr>
            <p:cNvPr id="9" name="TextBox 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425736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3"/>
          <p:cNvGrpSpPr/>
          <p:nvPr/>
        </p:nvGrpSpPr>
        <p:grpSpPr>
          <a:xfrm>
            <a:off x="15438437" y="9448800"/>
            <a:ext cx="8077200" cy="3063219"/>
            <a:chOff x="11919624" y="4355840"/>
            <a:chExt cx="8077200" cy="3063219"/>
          </a:xfrm>
        </p:grpSpPr>
        <p:sp>
          <p:nvSpPr>
            <p:cNvPr id="22"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4"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16"/>
          </p:nvPr>
        </p:nvSpPr>
        <p:spPr/>
      </p:sp>
      <p:sp>
        <p:nvSpPr>
          <p:cNvPr id="4" name="Picture Placeholder 3"/>
          <p:cNvSpPr>
            <a:spLocks noGrp="1"/>
          </p:cNvSpPr>
          <p:nvPr>
            <p:ph type="pic" sz="quarter" idx="22"/>
          </p:nvPr>
        </p:nvSpPr>
        <p:spPr/>
      </p:sp>
      <p:grpSp>
        <p:nvGrpSpPr>
          <p:cNvPr id="9" name="Group 66"/>
          <p:cNvGrpSpPr/>
          <p:nvPr/>
        </p:nvGrpSpPr>
        <p:grpSpPr>
          <a:xfrm>
            <a:off x="7858413" y="457200"/>
            <a:ext cx="8646824" cy="1346279"/>
            <a:chOff x="7837826" y="483017"/>
            <a:chExt cx="8646824" cy="1346279"/>
          </a:xfrm>
        </p:grpSpPr>
        <p:sp>
          <p:nvSpPr>
            <p:cNvPr id="10" name="TextBox 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1"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983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505237" y="6324600"/>
            <a:ext cx="3085996" cy="2514600"/>
            <a:chOff x="5348184" y="5657146"/>
            <a:chExt cx="3085996" cy="2514600"/>
          </a:xfrm>
        </p:grpSpPr>
        <p:sp>
          <p:nvSpPr>
            <p:cNvPr id="13"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3"/>
                  </a:solidFill>
                  <a:latin typeface="Lato Black" pitchFamily="34" charset="0"/>
                  <a:ea typeface="Lato Black" pitchFamily="34" charset="0"/>
                  <a:cs typeface="Lato Black" pitchFamily="34" charset="0"/>
                </a:rPr>
                <a:t>50%</a:t>
              </a:r>
              <a:endParaRPr lang="id-ID" sz="5400" b="1" dirty="0">
                <a:solidFill>
                  <a:schemeClr val="accent3"/>
                </a:solidFill>
                <a:latin typeface="Lato Black" pitchFamily="34" charset="0"/>
                <a:ea typeface="Lato Black" pitchFamily="34" charset="0"/>
                <a:cs typeface="Lato Black" pitchFamily="34" charset="0"/>
              </a:endParaRPr>
            </a:p>
          </p:txBody>
        </p:sp>
        <p:sp>
          <p:nvSpPr>
            <p:cNvPr id="14" name="TextBox 13"/>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5" name="Straight Connector 14"/>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5642820" y="6172200"/>
            <a:ext cx="3085996" cy="2514600"/>
            <a:chOff x="5348184" y="5657146"/>
            <a:chExt cx="3085996" cy="2514600"/>
          </a:xfrm>
        </p:grpSpPr>
        <p:sp>
          <p:nvSpPr>
            <p:cNvPr id="17"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50%</a:t>
              </a:r>
              <a:endParaRPr lang="id-ID" sz="5400" b="1" dirty="0">
                <a:solidFill>
                  <a:schemeClr val="accent2"/>
                </a:solidFill>
                <a:latin typeface="Lato Black" pitchFamily="34" charset="0"/>
                <a:ea typeface="Lato Black" pitchFamily="34" charset="0"/>
                <a:cs typeface="Lato Black" pitchFamily="34" charset="0"/>
              </a:endParaRPr>
            </a:p>
          </p:txBody>
        </p:sp>
        <p:sp>
          <p:nvSpPr>
            <p:cNvPr id="18" name="TextBox 17"/>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9" name="Straight Connector 18"/>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20"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539094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กลุ่ม 3"/>
          <p:cNvGrpSpPr/>
          <p:nvPr/>
        </p:nvGrpSpPr>
        <p:grpSpPr>
          <a:xfrm>
            <a:off x="2332037" y="10668000"/>
            <a:ext cx="19583400" cy="1905000"/>
            <a:chOff x="11923035" y="4322950"/>
            <a:chExt cx="19583400" cy="1905000"/>
          </a:xfrm>
        </p:grpSpPr>
        <p:sp>
          <p:nvSpPr>
            <p:cNvPr id="27"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1"/>
          </p:nvPr>
        </p:nvSpPr>
        <p:spPr/>
      </p:sp>
    </p:spTree>
    <p:extLst>
      <p:ext uri="{BB962C8B-B14F-4D97-AF65-F5344CB8AC3E}">
        <p14:creationId xmlns:p14="http://schemas.microsoft.com/office/powerpoint/2010/main" val="14174441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กลุ่ม 33"/>
          <p:cNvGrpSpPr/>
          <p:nvPr/>
        </p:nvGrpSpPr>
        <p:grpSpPr>
          <a:xfrm>
            <a:off x="15057437" y="7188325"/>
            <a:ext cx="7696200" cy="1329558"/>
            <a:chOff x="1084743" y="20942"/>
            <a:chExt cx="7696200" cy="1329558"/>
          </a:xfrm>
        </p:grpSpPr>
        <p:sp>
          <p:nvSpPr>
            <p:cNvPr id="29" name="TextBox 28"/>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 name="กลุ่ม 35"/>
            <p:cNvGrpSpPr/>
            <p:nvPr/>
          </p:nvGrpSpPr>
          <p:grpSpPr>
            <a:xfrm>
              <a:off x="1084743" y="222069"/>
              <a:ext cx="927304" cy="927304"/>
              <a:chOff x="1095022" y="-1242008"/>
              <a:chExt cx="1371600" cy="1371600"/>
            </a:xfrm>
          </p:grpSpPr>
          <p:sp>
            <p:nvSpPr>
              <p:cNvPr id="31"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38"/>
          <p:cNvGrpSpPr/>
          <p:nvPr/>
        </p:nvGrpSpPr>
        <p:grpSpPr>
          <a:xfrm>
            <a:off x="15048966" y="8579711"/>
            <a:ext cx="7704671" cy="1329558"/>
            <a:chOff x="1084743" y="20942"/>
            <a:chExt cx="7704671" cy="1329558"/>
          </a:xfrm>
        </p:grpSpPr>
        <p:sp>
          <p:nvSpPr>
            <p:cNvPr id="34" name="TextBox 33"/>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0"/>
            <p:cNvGrpSpPr/>
            <p:nvPr/>
          </p:nvGrpSpPr>
          <p:grpSpPr>
            <a:xfrm>
              <a:off x="1084743" y="222069"/>
              <a:ext cx="927304" cy="927304"/>
              <a:chOff x="1095022" y="-1242008"/>
              <a:chExt cx="1371600" cy="1371600"/>
            </a:xfrm>
          </p:grpSpPr>
          <p:sp>
            <p:nvSpPr>
              <p:cNvPr id="36"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กลุ่ม 43"/>
          <p:cNvGrpSpPr/>
          <p:nvPr/>
        </p:nvGrpSpPr>
        <p:grpSpPr>
          <a:xfrm>
            <a:off x="15065908" y="9965683"/>
            <a:ext cx="7687729" cy="1329558"/>
            <a:chOff x="1084743" y="20942"/>
            <a:chExt cx="7687729" cy="1329558"/>
          </a:xfrm>
        </p:grpSpPr>
        <p:sp>
          <p:nvSpPr>
            <p:cNvPr id="39" name="TextBox 38"/>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0" name="กลุ่ม 45"/>
            <p:cNvGrpSpPr/>
            <p:nvPr/>
          </p:nvGrpSpPr>
          <p:grpSpPr>
            <a:xfrm>
              <a:off x="1084743" y="222069"/>
              <a:ext cx="927304" cy="927304"/>
              <a:chOff x="1095022" y="-1242008"/>
              <a:chExt cx="1371600" cy="1371600"/>
            </a:xfrm>
          </p:grpSpPr>
          <p:sp>
            <p:nvSpPr>
              <p:cNvPr id="41"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2" name="Freeform 41"/>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3" name="Group 42"/>
          <p:cNvGrpSpPr/>
          <p:nvPr/>
        </p:nvGrpSpPr>
        <p:grpSpPr>
          <a:xfrm>
            <a:off x="15029689" y="2235325"/>
            <a:ext cx="7913784" cy="4122241"/>
            <a:chOff x="1809653" y="5250359"/>
            <a:chExt cx="7913784" cy="4122241"/>
          </a:xfrm>
        </p:grpSpPr>
        <p:grpSp>
          <p:nvGrpSpPr>
            <p:cNvPr id="44" name="กลุ่ม 22"/>
            <p:cNvGrpSpPr/>
            <p:nvPr/>
          </p:nvGrpSpPr>
          <p:grpSpPr>
            <a:xfrm>
              <a:off x="2332037" y="5250359"/>
              <a:ext cx="7391400" cy="4048863"/>
              <a:chOff x="2706015" y="2691138"/>
              <a:chExt cx="10093272" cy="4048863"/>
            </a:xfrm>
          </p:grpSpPr>
          <p:sp>
            <p:nvSpPr>
              <p:cNvPr id="46"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8767909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กลุ่ม 33"/>
          <p:cNvGrpSpPr/>
          <p:nvPr/>
        </p:nvGrpSpPr>
        <p:grpSpPr>
          <a:xfrm>
            <a:off x="1597785" y="7620000"/>
            <a:ext cx="7696200" cy="1329558"/>
            <a:chOff x="1084743" y="20942"/>
            <a:chExt cx="7696200" cy="1329558"/>
          </a:xfrm>
        </p:grpSpPr>
        <p:sp>
          <p:nvSpPr>
            <p:cNvPr id="14" name="TextBox 1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35"/>
            <p:cNvGrpSpPr/>
            <p:nvPr/>
          </p:nvGrpSpPr>
          <p:grpSpPr>
            <a:xfrm>
              <a:off x="1084743" y="222069"/>
              <a:ext cx="927304" cy="927304"/>
              <a:chOff x="1095022" y="-1242008"/>
              <a:chExt cx="1371600" cy="1371600"/>
            </a:xfrm>
          </p:grpSpPr>
          <p:sp>
            <p:nvSpPr>
              <p:cNvPr id="1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กลุ่ม 38"/>
          <p:cNvGrpSpPr/>
          <p:nvPr/>
        </p:nvGrpSpPr>
        <p:grpSpPr>
          <a:xfrm>
            <a:off x="1589314" y="9011386"/>
            <a:ext cx="7704671" cy="1329558"/>
            <a:chOff x="1084743" y="20942"/>
            <a:chExt cx="7704671" cy="1329558"/>
          </a:xfrm>
        </p:grpSpPr>
        <p:sp>
          <p:nvSpPr>
            <p:cNvPr id="19" name="TextBox 1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0"/>
            <p:cNvGrpSpPr/>
            <p:nvPr/>
          </p:nvGrpSpPr>
          <p:grpSpPr>
            <a:xfrm>
              <a:off x="1084743" y="222069"/>
              <a:ext cx="927304" cy="927304"/>
              <a:chOff x="1095022" y="-1242008"/>
              <a:chExt cx="1371600" cy="1371600"/>
            </a:xfrm>
          </p:grpSpPr>
          <p:sp>
            <p:nvSpPr>
              <p:cNvPr id="2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กลุ่ม 43"/>
          <p:cNvGrpSpPr/>
          <p:nvPr/>
        </p:nvGrpSpPr>
        <p:grpSpPr>
          <a:xfrm>
            <a:off x="1606256" y="10397358"/>
            <a:ext cx="7687729" cy="1329558"/>
            <a:chOff x="1084743" y="20942"/>
            <a:chExt cx="7687729" cy="1329558"/>
          </a:xfrm>
        </p:grpSpPr>
        <p:sp>
          <p:nvSpPr>
            <p:cNvPr id="24" name="TextBox 2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5" name="กลุ่ม 45"/>
            <p:cNvGrpSpPr/>
            <p:nvPr/>
          </p:nvGrpSpPr>
          <p:grpSpPr>
            <a:xfrm>
              <a:off x="1084743" y="222069"/>
              <a:ext cx="927304" cy="927304"/>
              <a:chOff x="1095022" y="-1242008"/>
              <a:chExt cx="1371600" cy="1371600"/>
            </a:xfrm>
          </p:grpSpPr>
          <p:sp>
            <p:nvSpPr>
              <p:cNvPr id="2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7" name="Freeform 2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 name="Group 27"/>
          <p:cNvGrpSpPr/>
          <p:nvPr/>
        </p:nvGrpSpPr>
        <p:grpSpPr>
          <a:xfrm>
            <a:off x="1570037" y="2667000"/>
            <a:ext cx="7913784" cy="4122241"/>
            <a:chOff x="1809653" y="5250359"/>
            <a:chExt cx="7913784" cy="4122241"/>
          </a:xfrm>
        </p:grpSpPr>
        <p:grpSp>
          <p:nvGrpSpPr>
            <p:cNvPr id="29" name="กลุ่ม 22"/>
            <p:cNvGrpSpPr/>
            <p:nvPr/>
          </p:nvGrpSpPr>
          <p:grpSpPr>
            <a:xfrm>
              <a:off x="2332037" y="5250359"/>
              <a:ext cx="7391400" cy="4048863"/>
              <a:chOff x="2706015" y="2691138"/>
              <a:chExt cx="10093272" cy="4048863"/>
            </a:xfrm>
          </p:grpSpPr>
          <p:sp>
            <p:nvSpPr>
              <p:cNvPr id="3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30"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33" name="Group 66"/>
          <p:cNvGrpSpPr/>
          <p:nvPr/>
        </p:nvGrpSpPr>
        <p:grpSpPr>
          <a:xfrm>
            <a:off x="7858413" y="457200"/>
            <a:ext cx="8646824" cy="1346279"/>
            <a:chOff x="7837826" y="483017"/>
            <a:chExt cx="8646824" cy="1346279"/>
          </a:xfrm>
        </p:grpSpPr>
        <p:sp>
          <p:nvSpPr>
            <p:cNvPr id="34" name="TextBox 3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7369702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กลุ่ม 3"/>
          <p:cNvGrpSpPr/>
          <p:nvPr/>
        </p:nvGrpSpPr>
        <p:grpSpPr>
          <a:xfrm>
            <a:off x="2306596" y="3093179"/>
            <a:ext cx="19583400" cy="1905000"/>
            <a:chOff x="11923035" y="4322950"/>
            <a:chExt cx="19583400" cy="1905000"/>
          </a:xfrm>
        </p:grpSpPr>
        <p:sp>
          <p:nvSpPr>
            <p:cNvPr id="3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9" name="TextBox 3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4"/>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7372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กลุ่ม 3"/>
          <p:cNvGrpSpPr/>
          <p:nvPr/>
        </p:nvGrpSpPr>
        <p:grpSpPr>
          <a:xfrm>
            <a:off x="710617" y="3544669"/>
            <a:ext cx="4593220" cy="1789331"/>
            <a:chOff x="12168516" y="4541690"/>
            <a:chExt cx="4593220" cy="1789331"/>
          </a:xfrm>
        </p:grpSpPr>
        <p:sp>
          <p:nvSpPr>
            <p:cNvPr id="23"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extBox 23"/>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5"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6" name="กลุ่ม 3"/>
          <p:cNvGrpSpPr/>
          <p:nvPr/>
        </p:nvGrpSpPr>
        <p:grpSpPr>
          <a:xfrm>
            <a:off x="6522971" y="10250269"/>
            <a:ext cx="4593220" cy="1789331"/>
            <a:chOff x="12168516" y="4541690"/>
            <a:chExt cx="4593220" cy="1789331"/>
          </a:xfrm>
        </p:grpSpPr>
        <p:sp>
          <p:nvSpPr>
            <p:cNvPr id="27"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3"/>
          <p:cNvGrpSpPr/>
          <p:nvPr/>
        </p:nvGrpSpPr>
        <p:grpSpPr>
          <a:xfrm>
            <a:off x="18970074" y="10021669"/>
            <a:ext cx="4593220" cy="1789331"/>
            <a:chOff x="12168516" y="4541690"/>
            <a:chExt cx="4593220" cy="1789331"/>
          </a:xfrm>
        </p:grpSpPr>
        <p:sp>
          <p:nvSpPr>
            <p:cNvPr id="31"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3"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4" name="กลุ่ม 3"/>
          <p:cNvGrpSpPr/>
          <p:nvPr/>
        </p:nvGrpSpPr>
        <p:grpSpPr>
          <a:xfrm>
            <a:off x="12876179" y="3773269"/>
            <a:ext cx="4593220" cy="1789331"/>
            <a:chOff x="12168516" y="4541690"/>
            <a:chExt cx="4593220" cy="1789331"/>
          </a:xfrm>
        </p:grpSpPr>
        <p:sp>
          <p:nvSpPr>
            <p:cNvPr id="35"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7"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20"/>
          </p:nvPr>
        </p:nvSpPr>
        <p:spPr/>
      </p:sp>
      <p:grpSp>
        <p:nvGrpSpPr>
          <p:cNvPr id="41" name="Group 66"/>
          <p:cNvGrpSpPr/>
          <p:nvPr/>
        </p:nvGrpSpPr>
        <p:grpSpPr>
          <a:xfrm>
            <a:off x="7858413" y="457200"/>
            <a:ext cx="8646824" cy="1346279"/>
            <a:chOff x="7837826" y="483017"/>
            <a:chExt cx="8646824" cy="1346279"/>
          </a:xfrm>
        </p:grpSpPr>
        <p:sp>
          <p:nvSpPr>
            <p:cNvPr id="42" name="TextBox 4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6844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กลุ่ม 3"/>
          <p:cNvGrpSpPr/>
          <p:nvPr/>
        </p:nvGrpSpPr>
        <p:grpSpPr>
          <a:xfrm>
            <a:off x="2615617" y="11899904"/>
            <a:ext cx="19357908" cy="1206496"/>
            <a:chOff x="12148527" y="5021454"/>
            <a:chExt cx="19357908" cy="1206496"/>
          </a:xfrm>
        </p:grpSpPr>
        <p:sp>
          <p:nvSpPr>
            <p:cNvPr id="20"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Rectangle 35"/>
            <p:cNvSpPr/>
            <p:nvPr/>
          </p:nvSpPr>
          <p:spPr>
            <a:xfrm rot="16200000" flipV="1">
              <a:off x="11708093"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5" name="Picture Placeholder 4"/>
          <p:cNvSpPr>
            <a:spLocks noGrp="1"/>
          </p:cNvSpPr>
          <p:nvPr>
            <p:ph type="pic" sz="quarter" idx="24"/>
          </p:nvPr>
        </p:nvSpPr>
        <p:spPr/>
      </p:sp>
      <p:sp>
        <p:nvSpPr>
          <p:cNvPr id="10" name="Picture Placeholder 9"/>
          <p:cNvSpPr>
            <a:spLocks noGrp="1"/>
          </p:cNvSpPr>
          <p:nvPr>
            <p:ph type="pic" sz="quarter" idx="25"/>
          </p:nvPr>
        </p:nvSpPr>
        <p:spPr/>
      </p:sp>
      <p:grpSp>
        <p:nvGrpSpPr>
          <p:cNvPr id="12" name="Group 66"/>
          <p:cNvGrpSpPr/>
          <p:nvPr/>
        </p:nvGrpSpPr>
        <p:grpSpPr>
          <a:xfrm>
            <a:off x="7858413" y="457200"/>
            <a:ext cx="8646824" cy="1346279"/>
            <a:chOff x="7837826" y="483017"/>
            <a:chExt cx="8646824" cy="1346279"/>
          </a:xfrm>
        </p:grpSpPr>
        <p:sp>
          <p:nvSpPr>
            <p:cNvPr id="16" name="TextBox 1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69202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6810037" y="2560996"/>
            <a:ext cx="6258602" cy="4144604"/>
            <a:chOff x="11846835" y="4191000"/>
            <a:chExt cx="6258602" cy="4144604"/>
          </a:xfrm>
        </p:grpSpPr>
        <p:sp>
          <p:nvSpPr>
            <p:cNvPr id="25"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4" name="Picture Placeholder 3"/>
          <p:cNvSpPr>
            <a:spLocks noGrp="1"/>
          </p:cNvSpPr>
          <p:nvPr>
            <p:ph type="pic" sz="quarter" idx="24"/>
          </p:nvPr>
        </p:nvSpPr>
        <p:spPr/>
      </p:sp>
    </p:spTree>
    <p:extLst>
      <p:ext uri="{BB962C8B-B14F-4D97-AF65-F5344CB8AC3E}">
        <p14:creationId xmlns:p14="http://schemas.microsoft.com/office/powerpoint/2010/main" val="17432960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3551237" y="9321225"/>
            <a:ext cx="4648201" cy="2718375"/>
            <a:chOff x="2225040" y="5329271"/>
            <a:chExt cx="4648201" cy="2718375"/>
          </a:xfrm>
        </p:grpSpPr>
        <p:grpSp>
          <p:nvGrpSpPr>
            <p:cNvPr id="32" name="กลุ่ม 22"/>
            <p:cNvGrpSpPr/>
            <p:nvPr/>
          </p:nvGrpSpPr>
          <p:grpSpPr>
            <a:xfrm>
              <a:off x="2529843" y="5329271"/>
              <a:ext cx="4343398" cy="2718375"/>
              <a:chOff x="2976126" y="2770050"/>
              <a:chExt cx="5931097" cy="2718375"/>
            </a:xfrm>
          </p:grpSpPr>
          <p:sp>
            <p:nvSpPr>
              <p:cNvPr id="3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5" name="TextBox 34"/>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7" name="Group 36"/>
          <p:cNvGrpSpPr/>
          <p:nvPr/>
        </p:nvGrpSpPr>
        <p:grpSpPr>
          <a:xfrm>
            <a:off x="9723437" y="9296400"/>
            <a:ext cx="4648201" cy="2718375"/>
            <a:chOff x="2225040" y="5329271"/>
            <a:chExt cx="4648201" cy="2718375"/>
          </a:xfrm>
        </p:grpSpPr>
        <p:grpSp>
          <p:nvGrpSpPr>
            <p:cNvPr id="38" name="กลุ่ม 22"/>
            <p:cNvGrpSpPr/>
            <p:nvPr/>
          </p:nvGrpSpPr>
          <p:grpSpPr>
            <a:xfrm>
              <a:off x="2529843" y="5329271"/>
              <a:ext cx="4343398" cy="2718375"/>
              <a:chOff x="2976126" y="2770050"/>
              <a:chExt cx="5931097" cy="2718375"/>
            </a:xfrm>
          </p:grpSpPr>
          <p:sp>
            <p:nvSpPr>
              <p:cNvPr id="40"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1" name="TextBox 40"/>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9"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Group 41"/>
          <p:cNvGrpSpPr/>
          <p:nvPr/>
        </p:nvGrpSpPr>
        <p:grpSpPr>
          <a:xfrm>
            <a:off x="16124236" y="9296400"/>
            <a:ext cx="4648201" cy="2718375"/>
            <a:chOff x="2225040" y="5329271"/>
            <a:chExt cx="4648201" cy="2718375"/>
          </a:xfrm>
        </p:grpSpPr>
        <p:grpSp>
          <p:nvGrpSpPr>
            <p:cNvPr id="43" name="กลุ่ม 22"/>
            <p:cNvGrpSpPr/>
            <p:nvPr/>
          </p:nvGrpSpPr>
          <p:grpSpPr>
            <a:xfrm>
              <a:off x="2529843" y="5329271"/>
              <a:ext cx="4343398" cy="2718375"/>
              <a:chOff x="2976126" y="2770050"/>
              <a:chExt cx="5931097" cy="2718375"/>
            </a:xfrm>
          </p:grpSpPr>
          <p:sp>
            <p:nvSpPr>
              <p:cNvPr id="4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6" name="TextBox 4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4"/>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436639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12097513" y="4648200"/>
            <a:ext cx="11341924" cy="4822686"/>
            <a:chOff x="12009437" y="4648200"/>
            <a:chExt cx="11341924" cy="4822686"/>
          </a:xfrm>
        </p:grpSpPr>
        <p:sp>
          <p:nvSpPr>
            <p:cNvPr id="29"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6" name="กลุ่ม 46"/>
            <p:cNvGrpSpPr/>
            <p:nvPr/>
          </p:nvGrpSpPr>
          <p:grpSpPr>
            <a:xfrm>
              <a:off x="12175172" y="8726488"/>
              <a:ext cx="3263265" cy="744398"/>
              <a:chOff x="10896647" y="11062866"/>
              <a:chExt cx="11630719" cy="2653134"/>
            </a:xfrm>
          </p:grpSpPr>
          <p:grpSp>
            <p:nvGrpSpPr>
              <p:cNvPr id="55" name="กลุ่ม 47"/>
              <p:cNvGrpSpPr/>
              <p:nvPr/>
            </p:nvGrpSpPr>
            <p:grpSpPr>
              <a:xfrm>
                <a:off x="16925068" y="11062866"/>
                <a:ext cx="2653134" cy="2653134"/>
                <a:chOff x="16925068" y="11062866"/>
                <a:chExt cx="2653134" cy="2653134"/>
              </a:xfrm>
            </p:grpSpPr>
            <p:sp>
              <p:nvSpPr>
                <p:cNvPr id="65"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66" name="กลุ่ม 58"/>
                <p:cNvGrpSpPr/>
                <p:nvPr/>
              </p:nvGrpSpPr>
              <p:grpSpPr>
                <a:xfrm>
                  <a:off x="17578542" y="11582400"/>
                  <a:ext cx="1420280" cy="1487012"/>
                  <a:chOff x="-2168632" y="8621241"/>
                  <a:chExt cx="1833669" cy="1919824"/>
                </a:xfrm>
              </p:grpSpPr>
              <p:sp>
                <p:nvSpPr>
                  <p:cNvPr id="67"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8"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6" name="กลุ่ม 48"/>
              <p:cNvGrpSpPr/>
              <p:nvPr/>
            </p:nvGrpSpPr>
            <p:grpSpPr>
              <a:xfrm>
                <a:off x="19874232" y="11062866"/>
                <a:ext cx="2653134" cy="2653134"/>
                <a:chOff x="19874232" y="11062866"/>
                <a:chExt cx="2653134" cy="2653134"/>
              </a:xfrm>
            </p:grpSpPr>
            <p:sp>
              <p:nvSpPr>
                <p:cNvPr id="63"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4"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7" name="กลุ่ม 49"/>
              <p:cNvGrpSpPr/>
              <p:nvPr/>
            </p:nvGrpSpPr>
            <p:grpSpPr>
              <a:xfrm>
                <a:off x="10896647" y="11062866"/>
                <a:ext cx="2653134" cy="2653134"/>
                <a:chOff x="10896647" y="11062866"/>
                <a:chExt cx="2653134" cy="2653134"/>
              </a:xfrm>
            </p:grpSpPr>
            <p:sp>
              <p:nvSpPr>
                <p:cNvPr id="61"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2"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8" name="กลุ่ม 50"/>
              <p:cNvGrpSpPr/>
              <p:nvPr/>
            </p:nvGrpSpPr>
            <p:grpSpPr>
              <a:xfrm>
                <a:off x="13845811" y="11062866"/>
                <a:ext cx="2653134" cy="2653134"/>
                <a:chOff x="13845811" y="11062866"/>
                <a:chExt cx="2653134" cy="2653134"/>
              </a:xfrm>
            </p:grpSpPr>
            <p:sp>
              <p:nvSpPr>
                <p:cNvPr id="59"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0"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7" name="TextBox 46"/>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5"/>
                  </a:solidFill>
                  <a:latin typeface="Lato Black" charset="0"/>
                  <a:ea typeface="Lato Black" charset="0"/>
                  <a:cs typeface="Lato Black" charset="0"/>
                </a:rPr>
                <a:t>Areeya</a:t>
              </a:r>
              <a:r>
                <a:rPr lang="en-US" sz="4000" b="1" dirty="0" smtClean="0">
                  <a:solidFill>
                    <a:schemeClr val="accent5"/>
                  </a:solidFill>
                  <a:latin typeface="Lato Black" charset="0"/>
                  <a:ea typeface="Lato Black" charset="0"/>
                  <a:cs typeface="Lato Black" charset="0"/>
                </a:rPr>
                <a:t> </a:t>
              </a:r>
              <a:r>
                <a:rPr lang="en-US" sz="4000" b="1" dirty="0" err="1" smtClean="0">
                  <a:solidFill>
                    <a:schemeClr val="accent5"/>
                  </a:solidFill>
                  <a:latin typeface="Lato Black" charset="0"/>
                  <a:ea typeface="Lato Black" charset="0"/>
                  <a:cs typeface="Lato Black" charset="0"/>
                </a:rPr>
                <a:t>Notavas</a:t>
              </a:r>
              <a:endParaRPr lang="en-US" sz="4000" b="1" dirty="0" smtClean="0">
                <a:solidFill>
                  <a:schemeClr val="accent5"/>
                </a:solidFill>
                <a:latin typeface="Lato Black" charset="0"/>
                <a:ea typeface="Lato Black" charset="0"/>
                <a:cs typeface="Lato Black" charset="0"/>
              </a:endParaRPr>
            </a:p>
          </p:txBody>
        </p:sp>
        <p:grpSp>
          <p:nvGrpSpPr>
            <p:cNvPr id="48" name="กลุ่ม 1"/>
            <p:cNvGrpSpPr/>
            <p:nvPr/>
          </p:nvGrpSpPr>
          <p:grpSpPr>
            <a:xfrm>
              <a:off x="12238037" y="5718300"/>
              <a:ext cx="4800601" cy="247386"/>
              <a:chOff x="731836" y="7607630"/>
              <a:chExt cx="3657601" cy="240970"/>
            </a:xfrm>
          </p:grpSpPr>
          <p:sp>
            <p:nvSpPr>
              <p:cNvPr id="49"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2"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3"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4"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4"/>
          </p:nvPr>
        </p:nvSpPr>
        <p:spPr/>
      </p:sp>
      <p:grpSp>
        <p:nvGrpSpPr>
          <p:cNvPr id="31" name="Group 66"/>
          <p:cNvGrpSpPr/>
          <p:nvPr/>
        </p:nvGrpSpPr>
        <p:grpSpPr>
          <a:xfrm>
            <a:off x="7858413" y="457200"/>
            <a:ext cx="8646824" cy="1346279"/>
            <a:chOff x="7837826" y="483017"/>
            <a:chExt cx="8646824" cy="1346279"/>
          </a:xfrm>
        </p:grpSpPr>
        <p:sp>
          <p:nvSpPr>
            <p:cNvPr id="35" name="TextBox 3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32681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0028237" y="3352800"/>
            <a:ext cx="11399513" cy="2971800"/>
            <a:chOff x="10028237" y="3048000"/>
            <a:chExt cx="11399513" cy="2971800"/>
          </a:xfrm>
        </p:grpSpPr>
        <p:grpSp>
          <p:nvGrpSpPr>
            <p:cNvPr id="42" name="กลุ่ม 22"/>
            <p:cNvGrpSpPr/>
            <p:nvPr/>
          </p:nvGrpSpPr>
          <p:grpSpPr>
            <a:xfrm>
              <a:off x="10364075" y="3048000"/>
              <a:ext cx="11063675" cy="2971800"/>
              <a:chOff x="2706014" y="3226811"/>
              <a:chExt cx="15107920" cy="2971800"/>
            </a:xfrm>
          </p:grpSpPr>
          <p:sp>
            <p:nvSpPr>
              <p:cNvPr id="44"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5" name="TextBox 44"/>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6"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73" name="Group 72"/>
          <p:cNvGrpSpPr/>
          <p:nvPr/>
        </p:nvGrpSpPr>
        <p:grpSpPr>
          <a:xfrm>
            <a:off x="10028237" y="8686800"/>
            <a:ext cx="11399513" cy="2971800"/>
            <a:chOff x="10028237" y="3048000"/>
            <a:chExt cx="11399513" cy="2971800"/>
          </a:xfrm>
        </p:grpSpPr>
        <p:grpSp>
          <p:nvGrpSpPr>
            <p:cNvPr id="74" name="กลุ่ม 22"/>
            <p:cNvGrpSpPr/>
            <p:nvPr/>
          </p:nvGrpSpPr>
          <p:grpSpPr>
            <a:xfrm>
              <a:off x="10364075" y="3048000"/>
              <a:ext cx="11063675" cy="2971800"/>
              <a:chOff x="2706014" y="3226811"/>
              <a:chExt cx="15107920" cy="2971800"/>
            </a:xfrm>
          </p:grpSpPr>
          <p:sp>
            <p:nvSpPr>
              <p:cNvPr id="76"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7" name="TextBox 76"/>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75"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3"/>
          </p:nvPr>
        </p:nvSpPr>
        <p:spPr/>
      </p:sp>
      <p:sp>
        <p:nvSpPr>
          <p:cNvPr id="3" name="Picture Placeholder 2"/>
          <p:cNvSpPr>
            <a:spLocks noGrp="1"/>
          </p:cNvSpPr>
          <p:nvPr>
            <p:ph type="pic" sz="quarter" idx="15"/>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7877783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grpSp>
        <p:nvGrpSpPr>
          <p:cNvPr id="23" name="กลุ่ม 33"/>
          <p:cNvGrpSpPr/>
          <p:nvPr/>
        </p:nvGrpSpPr>
        <p:grpSpPr>
          <a:xfrm>
            <a:off x="15003863" y="7543800"/>
            <a:ext cx="8097720" cy="4191463"/>
            <a:chOff x="4292719" y="5548708"/>
            <a:chExt cx="8097720" cy="4191463"/>
          </a:xfrm>
        </p:grpSpPr>
        <p:sp>
          <p:nvSpPr>
            <p:cNvPr id="24"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25" name="TextBox 24"/>
            <p:cNvSpPr txBox="1"/>
            <p:nvPr/>
          </p:nvSpPr>
          <p:spPr>
            <a:xfrm>
              <a:off x="4292719" y="5548708"/>
              <a:ext cx="6871343"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26" name="กลุ่ม 1"/>
            <p:cNvGrpSpPr/>
            <p:nvPr/>
          </p:nvGrpSpPr>
          <p:grpSpPr>
            <a:xfrm>
              <a:off x="4984865" y="6308939"/>
              <a:ext cx="6414971" cy="3431232"/>
              <a:chOff x="4778624" y="6253970"/>
              <a:chExt cx="6265301" cy="3431232"/>
            </a:xfrm>
          </p:grpSpPr>
          <p:sp>
            <p:nvSpPr>
              <p:cNvPr id="27" name="Title 20"/>
              <p:cNvSpPr txBox="1">
                <a:spLocks/>
              </p:cNvSpPr>
              <p:nvPr/>
            </p:nvSpPr>
            <p:spPr bwMode="auto">
              <a:xfrm>
                <a:off x="4778624" y="6253970"/>
                <a:ext cx="6259108"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itle 20"/>
              <p:cNvSpPr txBox="1">
                <a:spLocks/>
              </p:cNvSpPr>
              <p:nvPr/>
            </p:nvSpPr>
            <p:spPr bwMode="auto">
              <a:xfrm>
                <a:off x="4778624" y="7998574"/>
                <a:ext cx="626530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9" name="TextBox 28"/>
          <p:cNvSpPr txBox="1"/>
          <p:nvPr/>
        </p:nvSpPr>
        <p:spPr>
          <a:xfrm>
            <a:off x="16733837" y="2133600"/>
            <a:ext cx="6477000" cy="4524315"/>
          </a:xfrm>
          <a:prstGeom prst="rect">
            <a:avLst/>
          </a:prstGeom>
          <a:noFill/>
        </p:spPr>
        <p:txBody>
          <a:bodyPr wrap="square" rtlCol="0">
            <a:spAutoFit/>
          </a:bodyPr>
          <a:lstStyle/>
          <a:p>
            <a:pPr algn="r"/>
            <a:r>
              <a:rPr lang="en-US" sz="9600" b="1" smtClean="0">
                <a:solidFill>
                  <a:schemeClr val="accent2"/>
                </a:solidFill>
                <a:latin typeface="Lato Black" charset="0"/>
                <a:ea typeface="Lato Black" charset="0"/>
                <a:cs typeface="Lato Black" charset="0"/>
              </a:rPr>
              <a:t>SUCCESS </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12519913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กลุ่ม 3"/>
          <p:cNvGrpSpPr/>
          <p:nvPr/>
        </p:nvGrpSpPr>
        <p:grpSpPr>
          <a:xfrm>
            <a:off x="2783815" y="10668000"/>
            <a:ext cx="19583400" cy="1905000"/>
            <a:chOff x="11923035" y="4322950"/>
            <a:chExt cx="19583400" cy="1905000"/>
          </a:xfrm>
        </p:grpSpPr>
        <p:sp>
          <p:nvSpPr>
            <p:cNvPr id="83"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84" name="TextBox 83"/>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85"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5"/>
          </p:nvPr>
        </p:nvSpPr>
        <p:spPr/>
      </p:sp>
      <p:sp>
        <p:nvSpPr>
          <p:cNvPr id="3" name="Picture Placeholder 2"/>
          <p:cNvSpPr>
            <a:spLocks noGrp="1"/>
          </p:cNvSpPr>
          <p:nvPr>
            <p:ph type="pic" sz="quarter" idx="19"/>
          </p:nvPr>
        </p:nvSpPr>
        <p:spPr/>
      </p:sp>
      <p:sp>
        <p:nvSpPr>
          <p:cNvPr id="4" name="Picture Placeholder 3"/>
          <p:cNvSpPr>
            <a:spLocks noGrp="1"/>
          </p:cNvSpPr>
          <p:nvPr>
            <p:ph type="pic" sz="quarter" idx="24"/>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27"/>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26"/>
          </p:nvPr>
        </p:nvSpPr>
        <p:spPr/>
      </p:sp>
      <p:sp>
        <p:nvSpPr>
          <p:cNvPr id="9" name="Picture Placeholder 8"/>
          <p:cNvSpPr>
            <a:spLocks noGrp="1"/>
          </p:cNvSpPr>
          <p:nvPr>
            <p:ph type="pic" sz="quarter" idx="22"/>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825545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5"/>
          </p:nvPr>
        </p:nvSpPr>
        <p:spPr/>
      </p:sp>
      <p:sp>
        <p:nvSpPr>
          <p:cNvPr id="3" name="Picture Placeholder 2"/>
          <p:cNvSpPr>
            <a:spLocks noGrp="1"/>
          </p:cNvSpPr>
          <p:nvPr>
            <p:ph type="pic" sz="quarter" idx="24"/>
          </p:nvPr>
        </p:nvSpPr>
        <p:spPr/>
      </p:sp>
      <p:sp>
        <p:nvSpPr>
          <p:cNvPr id="4" name="Picture Placeholder 3"/>
          <p:cNvSpPr>
            <a:spLocks noGrp="1"/>
          </p:cNvSpPr>
          <p:nvPr>
            <p:ph type="pic" sz="quarter" idx="27"/>
          </p:nvPr>
        </p:nvSpPr>
        <p:spPr/>
      </p:sp>
      <p:sp>
        <p:nvSpPr>
          <p:cNvPr id="5" name="Picture Placeholder 4"/>
          <p:cNvSpPr>
            <a:spLocks noGrp="1"/>
          </p:cNvSpPr>
          <p:nvPr>
            <p:ph type="pic" sz="quarter" idx="26"/>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9"/>
          </p:nvPr>
        </p:nvSpPr>
        <p:spPr/>
      </p:sp>
      <p:sp>
        <p:nvSpPr>
          <p:cNvPr id="10" name="Picture Placeholder 9"/>
          <p:cNvSpPr>
            <a:spLocks noGrp="1"/>
          </p:cNvSpPr>
          <p:nvPr>
            <p:ph type="pic" sz="quarter" idx="33"/>
          </p:nvPr>
        </p:nvSpPr>
        <p:spPr/>
      </p:sp>
      <p:sp>
        <p:nvSpPr>
          <p:cNvPr id="11" name="Picture Placeholder 10"/>
          <p:cNvSpPr>
            <a:spLocks noGrp="1"/>
          </p:cNvSpPr>
          <p:nvPr>
            <p:ph type="pic" sz="quarter" idx="29"/>
          </p:nvPr>
        </p:nvSpPr>
        <p:spPr/>
      </p:sp>
      <p:sp>
        <p:nvSpPr>
          <p:cNvPr id="12" name="Picture Placeholder 11"/>
          <p:cNvSpPr>
            <a:spLocks noGrp="1"/>
          </p:cNvSpPr>
          <p:nvPr>
            <p:ph type="pic" sz="quarter" idx="32"/>
          </p:nvPr>
        </p:nvSpPr>
        <p:spPr/>
      </p:sp>
      <p:sp>
        <p:nvSpPr>
          <p:cNvPr id="13" name="Picture Placeholder 12"/>
          <p:cNvSpPr>
            <a:spLocks noGrp="1"/>
          </p:cNvSpPr>
          <p:nvPr>
            <p:ph type="pic" sz="quarter" idx="28"/>
          </p:nvPr>
        </p:nvSpPr>
        <p:spPr/>
      </p:sp>
      <p:sp>
        <p:nvSpPr>
          <p:cNvPr id="14" name="Picture Placeholder 13"/>
          <p:cNvSpPr>
            <a:spLocks noGrp="1"/>
          </p:cNvSpPr>
          <p:nvPr>
            <p:ph type="pic" sz="quarter" idx="31"/>
          </p:nvPr>
        </p:nvSpPr>
        <p:spPr/>
      </p:sp>
      <p:sp>
        <p:nvSpPr>
          <p:cNvPr id="15" name="Picture Placeholder 14"/>
          <p:cNvSpPr>
            <a:spLocks noGrp="1"/>
          </p:cNvSpPr>
          <p:nvPr>
            <p:ph type="pic" sz="quarter" idx="35"/>
          </p:nvPr>
        </p:nvSpPr>
        <p:spPr/>
      </p:sp>
      <p:sp>
        <p:nvSpPr>
          <p:cNvPr id="16" name="Picture Placeholder 15"/>
          <p:cNvSpPr>
            <a:spLocks noGrp="1"/>
          </p:cNvSpPr>
          <p:nvPr>
            <p:ph type="pic" sz="quarter" idx="34"/>
          </p:nvPr>
        </p:nvSpPr>
        <p:spPr/>
      </p:sp>
      <p:sp>
        <p:nvSpPr>
          <p:cNvPr id="17" name="Picture Placeholder 16"/>
          <p:cNvSpPr>
            <a:spLocks noGrp="1"/>
          </p:cNvSpPr>
          <p:nvPr>
            <p:ph type="pic" sz="quarter" idx="30"/>
          </p:nvPr>
        </p:nvSpPr>
        <p:spPr/>
      </p:sp>
      <p:grpSp>
        <p:nvGrpSpPr>
          <p:cNvPr id="21"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536276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กลุ่ม 60"/>
          <p:cNvGrpSpPr/>
          <p:nvPr/>
        </p:nvGrpSpPr>
        <p:grpSpPr>
          <a:xfrm>
            <a:off x="2058796" y="9719442"/>
            <a:ext cx="4648199" cy="1329558"/>
            <a:chOff x="1057779" y="20942"/>
            <a:chExt cx="5552824" cy="1588315"/>
          </a:xfrm>
        </p:grpSpPr>
        <p:sp>
          <p:nvSpPr>
            <p:cNvPr id="57" name="TextBox 5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8" name="กลุ่ม 62"/>
            <p:cNvGrpSpPr/>
            <p:nvPr/>
          </p:nvGrpSpPr>
          <p:grpSpPr>
            <a:xfrm>
              <a:off x="1057779" y="368058"/>
              <a:ext cx="927304" cy="927304"/>
              <a:chOff x="1055139" y="-1026071"/>
              <a:chExt cx="1371600" cy="1371600"/>
            </a:xfrm>
          </p:grpSpPr>
          <p:sp>
            <p:nvSpPr>
              <p:cNvPr id="59"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1" name="กลุ่ม 65"/>
          <p:cNvGrpSpPr/>
          <p:nvPr/>
        </p:nvGrpSpPr>
        <p:grpSpPr>
          <a:xfrm>
            <a:off x="7468996" y="9684079"/>
            <a:ext cx="4648199" cy="1329558"/>
            <a:chOff x="1057779" y="20942"/>
            <a:chExt cx="5552824" cy="1588315"/>
          </a:xfrm>
        </p:grpSpPr>
        <p:sp>
          <p:nvSpPr>
            <p:cNvPr id="62" name="TextBox 6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3" name="กลุ่ม 67"/>
            <p:cNvGrpSpPr/>
            <p:nvPr/>
          </p:nvGrpSpPr>
          <p:grpSpPr>
            <a:xfrm>
              <a:off x="1057779" y="368058"/>
              <a:ext cx="927304" cy="927304"/>
              <a:chOff x="1055139" y="-1026071"/>
              <a:chExt cx="1371600" cy="1371600"/>
            </a:xfrm>
          </p:grpSpPr>
          <p:sp>
            <p:nvSpPr>
              <p:cNvPr id="64"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6" name="กลุ่ม 70"/>
          <p:cNvGrpSpPr/>
          <p:nvPr/>
        </p:nvGrpSpPr>
        <p:grpSpPr>
          <a:xfrm>
            <a:off x="13091683" y="9627689"/>
            <a:ext cx="4648199" cy="1329558"/>
            <a:chOff x="1057779" y="20942"/>
            <a:chExt cx="5552824" cy="1588315"/>
          </a:xfrm>
        </p:grpSpPr>
        <p:sp>
          <p:nvSpPr>
            <p:cNvPr id="67" name="TextBox 6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8" name="กลุ่ม 72"/>
            <p:cNvGrpSpPr/>
            <p:nvPr/>
          </p:nvGrpSpPr>
          <p:grpSpPr>
            <a:xfrm>
              <a:off x="1057779" y="368058"/>
              <a:ext cx="927304" cy="927304"/>
              <a:chOff x="1055139" y="-1026071"/>
              <a:chExt cx="1371600" cy="1371600"/>
            </a:xfrm>
          </p:grpSpPr>
          <p:sp>
            <p:nvSpPr>
              <p:cNvPr id="69"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1" name="กลุ่ม 75"/>
          <p:cNvGrpSpPr/>
          <p:nvPr/>
        </p:nvGrpSpPr>
        <p:grpSpPr>
          <a:xfrm>
            <a:off x="18486438" y="9607879"/>
            <a:ext cx="4648199" cy="1329558"/>
            <a:chOff x="1057779" y="20942"/>
            <a:chExt cx="5552824" cy="1588315"/>
          </a:xfrm>
        </p:grpSpPr>
        <p:sp>
          <p:nvSpPr>
            <p:cNvPr id="72" name="TextBox 7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3" name="กลุ่ม 77"/>
            <p:cNvGrpSpPr/>
            <p:nvPr/>
          </p:nvGrpSpPr>
          <p:grpSpPr>
            <a:xfrm>
              <a:off x="1057779" y="368058"/>
              <a:ext cx="927304" cy="927304"/>
              <a:chOff x="1055139" y="-1026071"/>
              <a:chExt cx="1371600" cy="1371600"/>
            </a:xfrm>
          </p:grpSpPr>
          <p:sp>
            <p:nvSpPr>
              <p:cNvPr id="74"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 name="Picture Placeholder 1"/>
          <p:cNvSpPr>
            <a:spLocks noGrp="1"/>
          </p:cNvSpPr>
          <p:nvPr>
            <p:ph type="pic" sz="quarter" idx="21"/>
          </p:nvPr>
        </p:nvSpPr>
        <p:spPr/>
      </p:sp>
      <p:sp>
        <p:nvSpPr>
          <p:cNvPr id="3" name="Picture Placeholder 2"/>
          <p:cNvSpPr>
            <a:spLocks noGrp="1"/>
          </p:cNvSpPr>
          <p:nvPr>
            <p:ph type="pic" sz="quarter" idx="20"/>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grpSp>
        <p:nvGrpSpPr>
          <p:cNvPr id="29"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230754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ppt_x"/>
                                          </p:val>
                                        </p:tav>
                                        <p:tav tm="100000">
                                          <p:val>
                                            <p:strVal val="#ppt_x"/>
                                          </p:val>
                                        </p:tav>
                                      </p:tavLst>
                                    </p:anim>
                                    <p:anim calcmode="lin" valueType="num">
                                      <p:cBhvr additive="base">
                                        <p:cTn id="16" dur="500" fill="hold"/>
                                        <p:tgtEl>
                                          <p:spTgt spid="6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3322637" y="10007025"/>
            <a:ext cx="4648201" cy="2718375"/>
            <a:chOff x="2225040" y="5329271"/>
            <a:chExt cx="4648201" cy="2718375"/>
          </a:xfrm>
        </p:grpSpPr>
        <p:grpSp>
          <p:nvGrpSpPr>
            <p:cNvPr id="33" name="กลุ่ม 22"/>
            <p:cNvGrpSpPr/>
            <p:nvPr/>
          </p:nvGrpSpPr>
          <p:grpSpPr>
            <a:xfrm>
              <a:off x="2529843" y="5329271"/>
              <a:ext cx="4343398" cy="2718375"/>
              <a:chOff x="2976126" y="2770050"/>
              <a:chExt cx="5931097" cy="2718375"/>
            </a:xfrm>
          </p:grpSpPr>
          <p:sp>
            <p:nvSpPr>
              <p:cNvPr id="3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1"/>
                    </a:solidFill>
                    <a:latin typeface="Lato Black" charset="0"/>
                    <a:ea typeface="Lato Black" charset="0"/>
                    <a:cs typeface="Lato Black" charset="0"/>
                  </a:rPr>
                  <a:t>FEATURE PRODUCT</a:t>
                </a:r>
              </a:p>
            </p:txBody>
          </p:sp>
        </p:grpSp>
        <p:sp>
          <p:nvSpPr>
            <p:cNvPr id="3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1" name="Group 40"/>
          <p:cNvGrpSpPr/>
          <p:nvPr/>
        </p:nvGrpSpPr>
        <p:grpSpPr>
          <a:xfrm>
            <a:off x="9494837" y="9982200"/>
            <a:ext cx="4648201" cy="2718375"/>
            <a:chOff x="2225040" y="5329271"/>
            <a:chExt cx="4648201" cy="2718375"/>
          </a:xfrm>
        </p:grpSpPr>
        <p:grpSp>
          <p:nvGrpSpPr>
            <p:cNvPr id="42" name="กลุ่ม 22"/>
            <p:cNvGrpSpPr/>
            <p:nvPr/>
          </p:nvGrpSpPr>
          <p:grpSpPr>
            <a:xfrm>
              <a:off x="2529843" y="5329271"/>
              <a:ext cx="4343398" cy="2718375"/>
              <a:chOff x="2976126" y="2770050"/>
              <a:chExt cx="5931097" cy="2718375"/>
            </a:xfrm>
          </p:grpSpPr>
          <p:sp>
            <p:nvSpPr>
              <p:cNvPr id="4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9" name="TextBox 48"/>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0" name="Group 49"/>
          <p:cNvGrpSpPr/>
          <p:nvPr/>
        </p:nvGrpSpPr>
        <p:grpSpPr>
          <a:xfrm>
            <a:off x="15895636" y="9982200"/>
            <a:ext cx="4648201" cy="2718375"/>
            <a:chOff x="2225040" y="5329271"/>
            <a:chExt cx="4648201" cy="2718375"/>
          </a:xfrm>
        </p:grpSpPr>
        <p:grpSp>
          <p:nvGrpSpPr>
            <p:cNvPr id="51" name="กลุ่ม 22"/>
            <p:cNvGrpSpPr/>
            <p:nvPr/>
          </p:nvGrpSpPr>
          <p:grpSpPr>
            <a:xfrm>
              <a:off x="2529843" y="5329271"/>
              <a:ext cx="4343398" cy="2718375"/>
              <a:chOff x="2976126" y="2770050"/>
              <a:chExt cx="5931097" cy="2718375"/>
            </a:xfrm>
          </p:grpSpPr>
          <p:sp>
            <p:nvSpPr>
              <p:cNvPr id="53"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4" name="TextBox 53"/>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grpSp>
        <p:sp>
          <p:nvSpPr>
            <p:cNvPr id="52"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8240598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7834312" y="3505200"/>
            <a:ext cx="15300325" cy="8238177"/>
            <a:chOff x="4999038" y="4457700"/>
            <a:chExt cx="8137525" cy="4381500"/>
          </a:xfrm>
        </p:grpSpPr>
        <p:sp>
          <p:nvSpPr>
            <p:cNvPr id="7"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 name="กลุ่ม 33"/>
          <p:cNvGrpSpPr/>
          <p:nvPr/>
        </p:nvGrpSpPr>
        <p:grpSpPr>
          <a:xfrm>
            <a:off x="1341437" y="7018284"/>
            <a:ext cx="7696200" cy="1329558"/>
            <a:chOff x="1084743" y="20942"/>
            <a:chExt cx="7696200" cy="1329558"/>
          </a:xfrm>
        </p:grpSpPr>
        <p:sp>
          <p:nvSpPr>
            <p:cNvPr id="68" name="TextBox 67"/>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9" name="กลุ่ม 35"/>
            <p:cNvGrpSpPr/>
            <p:nvPr/>
          </p:nvGrpSpPr>
          <p:grpSpPr>
            <a:xfrm>
              <a:off x="1084743" y="222069"/>
              <a:ext cx="927304" cy="927304"/>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2" name="กลุ่ม 38"/>
          <p:cNvGrpSpPr/>
          <p:nvPr/>
        </p:nvGrpSpPr>
        <p:grpSpPr>
          <a:xfrm>
            <a:off x="1332966" y="8409670"/>
            <a:ext cx="7704671" cy="1329558"/>
            <a:chOff x="1084743" y="20942"/>
            <a:chExt cx="7704671" cy="1329558"/>
          </a:xfrm>
        </p:grpSpPr>
        <p:sp>
          <p:nvSpPr>
            <p:cNvPr id="73" name="TextBox 72"/>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4" name="กลุ่ม 40"/>
            <p:cNvGrpSpPr/>
            <p:nvPr/>
          </p:nvGrpSpPr>
          <p:grpSpPr>
            <a:xfrm>
              <a:off x="1084743" y="222069"/>
              <a:ext cx="927304" cy="927304"/>
              <a:chOff x="1095022" y="-1242008"/>
              <a:chExt cx="1371600" cy="1371600"/>
            </a:xfrm>
          </p:grpSpPr>
          <p:sp>
            <p:nvSpPr>
              <p:cNvPr id="75"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กลุ่ม 43"/>
          <p:cNvGrpSpPr/>
          <p:nvPr/>
        </p:nvGrpSpPr>
        <p:grpSpPr>
          <a:xfrm>
            <a:off x="1349908" y="9795642"/>
            <a:ext cx="7687729" cy="1329558"/>
            <a:chOff x="1084743" y="20942"/>
            <a:chExt cx="7687729" cy="1329558"/>
          </a:xfrm>
        </p:grpSpPr>
        <p:sp>
          <p:nvSpPr>
            <p:cNvPr id="78" name="TextBox 77"/>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9" name="กลุ่ม 45"/>
            <p:cNvGrpSpPr/>
            <p:nvPr/>
          </p:nvGrpSpPr>
          <p:grpSpPr>
            <a:xfrm>
              <a:off x="1084743" y="222069"/>
              <a:ext cx="927304" cy="927304"/>
              <a:chOff x="1095022" y="-1242008"/>
              <a:chExt cx="1371600" cy="1371600"/>
            </a:xfrm>
          </p:grpSpPr>
          <p:sp>
            <p:nvSpPr>
              <p:cNvPr id="80" name="วงรี 46"/>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Group 22"/>
          <p:cNvGrpSpPr/>
          <p:nvPr/>
        </p:nvGrpSpPr>
        <p:grpSpPr>
          <a:xfrm>
            <a:off x="1137267" y="2514600"/>
            <a:ext cx="7891899" cy="3657600"/>
            <a:chOff x="993338" y="1669984"/>
            <a:chExt cx="7891899" cy="3657600"/>
          </a:xfrm>
        </p:grpSpPr>
        <p:sp>
          <p:nvSpPr>
            <p:cNvPr id="87" name="TextBox 31"/>
            <p:cNvSpPr txBox="1">
              <a:spLocks noChangeArrowheads="1"/>
            </p:cNvSpPr>
            <p:nvPr/>
          </p:nvSpPr>
          <p:spPr bwMode="auto">
            <a:xfrm>
              <a:off x="1069538" y="1669984"/>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89</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grpSp>
          <p:nvGrpSpPr>
            <p:cNvPr id="88" name="กลุ่ม 54"/>
            <p:cNvGrpSpPr/>
            <p:nvPr/>
          </p:nvGrpSpPr>
          <p:grpSpPr>
            <a:xfrm>
              <a:off x="993338" y="3422584"/>
              <a:ext cx="7891899" cy="1905000"/>
              <a:chOff x="13443218" y="3277492"/>
              <a:chExt cx="7891899" cy="1905000"/>
            </a:xfrm>
          </p:grpSpPr>
          <p:sp>
            <p:nvSpPr>
              <p:cNvPr id="89" name="TextBox 88"/>
              <p:cNvSpPr txBox="1"/>
              <p:nvPr/>
            </p:nvSpPr>
            <p:spPr>
              <a:xfrm>
                <a:off x="13443218" y="3852934"/>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0" name="TextBox 89"/>
              <p:cNvSpPr txBox="1"/>
              <p:nvPr/>
            </p:nvSpPr>
            <p:spPr>
              <a:xfrm>
                <a:off x="13478046" y="3277492"/>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grpSp>
      <p:sp>
        <p:nvSpPr>
          <p:cNvPr id="5" name="Picture Placeholder 4"/>
          <p:cNvSpPr>
            <a:spLocks noGrp="1"/>
          </p:cNvSpPr>
          <p:nvPr>
            <p:ph type="pic" sz="quarter" idx="27"/>
          </p:nvPr>
        </p:nvSpPr>
        <p:spPr/>
      </p:sp>
      <p:grpSp>
        <p:nvGrpSpPr>
          <p:cNvPr id="48" name="Group 66"/>
          <p:cNvGrpSpPr/>
          <p:nvPr/>
        </p:nvGrpSpPr>
        <p:grpSpPr>
          <a:xfrm>
            <a:off x="7858413" y="457200"/>
            <a:ext cx="8646824" cy="1346279"/>
            <a:chOff x="7837826" y="483017"/>
            <a:chExt cx="8646824" cy="1346279"/>
          </a:xfrm>
        </p:grpSpPr>
        <p:sp>
          <p:nvSpPr>
            <p:cNvPr id="52" name="TextBox 5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3711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ppt_x"/>
                                          </p:val>
                                        </p:tav>
                                        <p:tav tm="100000">
                                          <p:val>
                                            <p:strVal val="#ppt_x"/>
                                          </p:val>
                                        </p:tav>
                                      </p:tavLst>
                                    </p:anim>
                                    <p:anim calcmode="lin" valueType="num">
                                      <p:cBhvr additive="base">
                                        <p:cTn id="12" dur="500" fill="hold"/>
                                        <p:tgtEl>
                                          <p:spTgt spid="7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กลุ่ม 80"/>
          <p:cNvGrpSpPr/>
          <p:nvPr/>
        </p:nvGrpSpPr>
        <p:grpSpPr>
          <a:xfrm>
            <a:off x="1425516" y="2895600"/>
            <a:ext cx="11422121" cy="9291682"/>
            <a:chOff x="20837526" y="8896350"/>
            <a:chExt cx="4144963" cy="3371850"/>
          </a:xfrm>
        </p:grpSpPr>
        <p:sp>
          <p:nvSpPr>
            <p:cNvPr id="82"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9" name="Group 8"/>
          <p:cNvGrpSpPr/>
          <p:nvPr/>
        </p:nvGrpSpPr>
        <p:grpSpPr>
          <a:xfrm>
            <a:off x="14272537" y="6445224"/>
            <a:ext cx="7388898" cy="5060976"/>
            <a:chOff x="13993139" y="4495800"/>
            <a:chExt cx="7388898" cy="5060976"/>
          </a:xfrm>
        </p:grpSpPr>
        <p:sp>
          <p:nvSpPr>
            <p:cNvPr id="16" name="TextBox 31"/>
            <p:cNvSpPr txBox="1">
              <a:spLocks noChangeArrowheads="1"/>
            </p:cNvSpPr>
            <p:nvPr/>
          </p:nvSpPr>
          <p:spPr bwMode="auto">
            <a:xfrm>
              <a:off x="14048515"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a:solidFill>
                    <a:schemeClr val="accent3"/>
                  </a:solidFill>
                  <a:latin typeface="Lato Black" pitchFamily="34" charset="0"/>
                  <a:ea typeface="Lato Black" pitchFamily="34" charset="0"/>
                  <a:cs typeface="Lato Black" pitchFamily="34" charset="0"/>
                </a:rPr>
                <a:t>7</a:t>
              </a:r>
              <a:r>
                <a:rPr lang="en-US" sz="5400" b="1" dirty="0" smtClean="0">
                  <a:solidFill>
                    <a:schemeClr val="accent3"/>
                  </a:solidFill>
                  <a:latin typeface="Lato Black" pitchFamily="34" charset="0"/>
                  <a:ea typeface="Lato Black" pitchFamily="34" charset="0"/>
                  <a:cs typeface="Lato Black" pitchFamily="34" charset="0"/>
                </a:rPr>
                <a:t>5%</a:t>
              </a:r>
              <a:endParaRPr lang="id-ID" sz="5400" b="1" dirty="0">
                <a:solidFill>
                  <a:schemeClr val="accent3"/>
                </a:solidFill>
                <a:latin typeface="Lato Black" pitchFamily="34" charset="0"/>
                <a:ea typeface="Lato Black" pitchFamily="34" charset="0"/>
                <a:cs typeface="Lato Black" pitchFamily="34" charset="0"/>
              </a:endParaRPr>
            </a:p>
          </p:txBody>
        </p:sp>
        <p:sp>
          <p:nvSpPr>
            <p:cNvPr id="17" name="TextBox 16"/>
            <p:cNvSpPr txBox="1"/>
            <p:nvPr/>
          </p:nvSpPr>
          <p:spPr>
            <a:xfrm>
              <a:off x="13993139" y="5289576"/>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14048515" y="7204842"/>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62%</a:t>
              </a:r>
              <a:endParaRPr lang="id-ID" sz="5400" b="1" dirty="0">
                <a:solidFill>
                  <a:schemeClr val="accent2"/>
                </a:solidFill>
                <a:latin typeface="Lato Black" pitchFamily="34" charset="0"/>
                <a:ea typeface="Lato Black" pitchFamily="34" charset="0"/>
                <a:cs typeface="Lato Black" pitchFamily="34" charset="0"/>
              </a:endParaRPr>
            </a:p>
          </p:txBody>
        </p:sp>
        <p:sp>
          <p:nvSpPr>
            <p:cNvPr id="19" name="TextBox 18"/>
            <p:cNvSpPr txBox="1"/>
            <p:nvPr/>
          </p:nvSpPr>
          <p:spPr>
            <a:xfrm>
              <a:off x="13993139" y="7998618"/>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2" name="Straight Connector 3"/>
            <p:cNvCxnSpPr/>
            <p:nvPr/>
          </p:nvCxnSpPr>
          <p:spPr>
            <a:xfrm flipH="1">
              <a:off x="14367996" y="67373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cxnSp>
          <p:nvCxnSpPr>
            <p:cNvPr id="23" name="Straight Connector 3"/>
            <p:cNvCxnSpPr/>
            <p:nvPr/>
          </p:nvCxnSpPr>
          <p:spPr>
            <a:xfrm flipH="1">
              <a:off x="14371637" y="95567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29" name="กลุ่ม 54"/>
          <p:cNvGrpSpPr/>
          <p:nvPr/>
        </p:nvGrpSpPr>
        <p:grpSpPr>
          <a:xfrm>
            <a:off x="14175938" y="3581400"/>
            <a:ext cx="7891899" cy="2057400"/>
            <a:chOff x="13443218" y="3055308"/>
            <a:chExt cx="7891899" cy="2057400"/>
          </a:xfrm>
        </p:grpSpPr>
        <p:sp>
          <p:nvSpPr>
            <p:cNvPr id="37" name="TextBox 36"/>
            <p:cNvSpPr txBox="1"/>
            <p:nvPr/>
          </p:nvSpPr>
          <p:spPr>
            <a:xfrm>
              <a:off x="13443218" y="3783150"/>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8" name="TextBox 37"/>
            <p:cNvSpPr txBox="1"/>
            <p:nvPr/>
          </p:nvSpPr>
          <p:spPr>
            <a:xfrm>
              <a:off x="13478046" y="3055308"/>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sp>
        <p:nvSpPr>
          <p:cNvPr id="5" name="Picture Placeholder 4"/>
          <p:cNvSpPr>
            <a:spLocks noGrp="1"/>
          </p:cNvSpPr>
          <p:nvPr>
            <p:ph type="pic" sz="quarter" idx="29"/>
          </p:nvPr>
        </p:nvSpPr>
        <p:spPr/>
      </p:sp>
      <p:grpSp>
        <p:nvGrpSpPr>
          <p:cNvPr id="42" name="Group 66"/>
          <p:cNvGrpSpPr/>
          <p:nvPr/>
        </p:nvGrpSpPr>
        <p:grpSpPr>
          <a:xfrm>
            <a:off x="7858413" y="457200"/>
            <a:ext cx="8646824" cy="1346279"/>
            <a:chOff x="7837826" y="483017"/>
            <a:chExt cx="8646824" cy="1346279"/>
          </a:xfrm>
        </p:grpSpPr>
        <p:sp>
          <p:nvSpPr>
            <p:cNvPr id="43" name="TextBox 4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0311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8"/>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9"/>
          </p:nvPr>
        </p:nvSpPr>
        <p:spPr/>
      </p:sp>
      <p:sp>
        <p:nvSpPr>
          <p:cNvPr id="6" name="Picture Placeholder 5"/>
          <p:cNvSpPr>
            <a:spLocks noGrp="1"/>
          </p:cNvSpPr>
          <p:nvPr>
            <p:ph type="pic" sz="quarter" idx="17"/>
          </p:nvPr>
        </p:nvSpPr>
        <p:spPr/>
      </p:sp>
      <p:sp>
        <p:nvSpPr>
          <p:cNvPr id="7" name="Picture Placeholder 6"/>
          <p:cNvSpPr>
            <a:spLocks noGrp="1"/>
          </p:cNvSpPr>
          <p:nvPr>
            <p:ph type="pic" sz="quarter" idx="13"/>
          </p:nvPr>
        </p:nvSpPr>
        <p:spPr/>
      </p:sp>
    </p:spTree>
    <p:extLst>
      <p:ext uri="{BB962C8B-B14F-4D97-AF65-F5344CB8AC3E}">
        <p14:creationId xmlns:p14="http://schemas.microsoft.com/office/powerpoint/2010/main" val="871811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1215628" y="2895600"/>
            <a:ext cx="11422121" cy="9291682"/>
            <a:chOff x="20837526" y="8896350"/>
            <a:chExt cx="4144963" cy="3371850"/>
          </a:xfrm>
        </p:grpSpPr>
        <p:sp>
          <p:nvSpPr>
            <p:cNvPr id="7"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2" name="กลุ่ม 11"/>
          <p:cNvGrpSpPr/>
          <p:nvPr/>
        </p:nvGrpSpPr>
        <p:grpSpPr>
          <a:xfrm>
            <a:off x="6519861" y="5289194"/>
            <a:ext cx="4764088" cy="6974288"/>
            <a:chOff x="23056851" y="3886200"/>
            <a:chExt cx="2706688" cy="3962400"/>
          </a:xfrm>
        </p:grpSpPr>
        <p:sp>
          <p:nvSpPr>
            <p:cNvPr id="14" name="Freeform 8"/>
            <p:cNvSpPr>
              <a:spLocks/>
            </p:cNvSpPr>
            <p:nvPr/>
          </p:nvSpPr>
          <p:spPr bwMode="auto">
            <a:xfrm>
              <a:off x="23056851" y="3886200"/>
              <a:ext cx="2706688" cy="3962400"/>
            </a:xfrm>
            <a:custGeom>
              <a:avLst/>
              <a:gdLst>
                <a:gd name="T0" fmla="*/ 269 w 284"/>
                <a:gd name="T1" fmla="*/ 416 h 416"/>
                <a:gd name="T2" fmla="*/ 15 w 284"/>
                <a:gd name="T3" fmla="*/ 416 h 416"/>
                <a:gd name="T4" fmla="*/ 0 w 284"/>
                <a:gd name="T5" fmla="*/ 401 h 416"/>
                <a:gd name="T6" fmla="*/ 0 w 284"/>
                <a:gd name="T7" fmla="*/ 15 h 416"/>
                <a:gd name="T8" fmla="*/ 15 w 284"/>
                <a:gd name="T9" fmla="*/ 0 h 416"/>
                <a:gd name="T10" fmla="*/ 269 w 284"/>
                <a:gd name="T11" fmla="*/ 0 h 416"/>
                <a:gd name="T12" fmla="*/ 284 w 284"/>
                <a:gd name="T13" fmla="*/ 15 h 416"/>
                <a:gd name="T14" fmla="*/ 284 w 284"/>
                <a:gd name="T15" fmla="*/ 401 h 416"/>
                <a:gd name="T16" fmla="*/ 269 w 284"/>
                <a:gd name="T17"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4" h="416">
                  <a:moveTo>
                    <a:pt x="269" y="416"/>
                  </a:moveTo>
                  <a:cubicBezTo>
                    <a:pt x="15" y="416"/>
                    <a:pt x="15" y="416"/>
                    <a:pt x="15" y="416"/>
                  </a:cubicBezTo>
                  <a:cubicBezTo>
                    <a:pt x="7" y="416"/>
                    <a:pt x="0" y="409"/>
                    <a:pt x="0" y="401"/>
                  </a:cubicBezTo>
                  <a:cubicBezTo>
                    <a:pt x="0" y="15"/>
                    <a:pt x="0" y="15"/>
                    <a:pt x="0" y="15"/>
                  </a:cubicBezTo>
                  <a:cubicBezTo>
                    <a:pt x="0" y="7"/>
                    <a:pt x="7" y="0"/>
                    <a:pt x="15" y="0"/>
                  </a:cubicBezTo>
                  <a:cubicBezTo>
                    <a:pt x="269" y="0"/>
                    <a:pt x="269" y="0"/>
                    <a:pt x="269" y="0"/>
                  </a:cubicBezTo>
                  <a:cubicBezTo>
                    <a:pt x="277" y="0"/>
                    <a:pt x="284" y="7"/>
                    <a:pt x="284" y="15"/>
                  </a:cubicBezTo>
                  <a:cubicBezTo>
                    <a:pt x="284" y="401"/>
                    <a:pt x="284" y="401"/>
                    <a:pt x="284" y="401"/>
                  </a:cubicBezTo>
                  <a:cubicBezTo>
                    <a:pt x="284" y="409"/>
                    <a:pt x="277" y="416"/>
                    <a:pt x="269" y="416"/>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Oval 9"/>
            <p:cNvSpPr>
              <a:spLocks noChangeArrowheads="1"/>
            </p:cNvSpPr>
            <p:nvPr/>
          </p:nvSpPr>
          <p:spPr bwMode="auto">
            <a:xfrm>
              <a:off x="24372888" y="4029075"/>
              <a:ext cx="95250" cy="95250"/>
            </a:xfrm>
            <a:prstGeom prst="ellipse">
              <a:avLst/>
            </a:pr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10"/>
            <p:cNvSpPr>
              <a:spLocks noEditPoints="1"/>
            </p:cNvSpPr>
            <p:nvPr/>
          </p:nvSpPr>
          <p:spPr bwMode="auto">
            <a:xfrm>
              <a:off x="24363363" y="4019550"/>
              <a:ext cx="104775" cy="104775"/>
            </a:xfrm>
            <a:custGeom>
              <a:avLst/>
              <a:gdLst>
                <a:gd name="T0" fmla="*/ 6 w 11"/>
                <a:gd name="T1" fmla="*/ 11 h 11"/>
                <a:gd name="T2" fmla="*/ 0 w 11"/>
                <a:gd name="T3" fmla="*/ 6 h 11"/>
                <a:gd name="T4" fmla="*/ 6 w 11"/>
                <a:gd name="T5" fmla="*/ 0 h 11"/>
                <a:gd name="T6" fmla="*/ 11 w 11"/>
                <a:gd name="T7" fmla="*/ 6 h 11"/>
                <a:gd name="T8" fmla="*/ 6 w 11"/>
                <a:gd name="T9" fmla="*/ 11 h 11"/>
                <a:gd name="T10" fmla="*/ 6 w 11"/>
                <a:gd name="T11" fmla="*/ 1 h 11"/>
                <a:gd name="T12" fmla="*/ 1 w 11"/>
                <a:gd name="T13" fmla="*/ 6 h 11"/>
                <a:gd name="T14" fmla="*/ 6 w 11"/>
                <a:gd name="T15" fmla="*/ 11 h 11"/>
                <a:gd name="T16" fmla="*/ 10 w 11"/>
                <a:gd name="T17" fmla="*/ 6 h 11"/>
                <a:gd name="T18" fmla="*/ 6 w 11"/>
                <a:gd name="T1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6"/>
                  </a:cubicBezTo>
                  <a:cubicBezTo>
                    <a:pt x="0" y="3"/>
                    <a:pt x="3" y="0"/>
                    <a:pt x="6" y="0"/>
                  </a:cubicBezTo>
                  <a:cubicBezTo>
                    <a:pt x="9" y="0"/>
                    <a:pt x="11" y="3"/>
                    <a:pt x="11" y="6"/>
                  </a:cubicBezTo>
                  <a:cubicBezTo>
                    <a:pt x="11" y="9"/>
                    <a:pt x="9" y="11"/>
                    <a:pt x="6" y="11"/>
                  </a:cubicBezTo>
                  <a:close/>
                  <a:moveTo>
                    <a:pt x="6" y="1"/>
                  </a:moveTo>
                  <a:cubicBezTo>
                    <a:pt x="3" y="1"/>
                    <a:pt x="1" y="3"/>
                    <a:pt x="1" y="6"/>
                  </a:cubicBezTo>
                  <a:cubicBezTo>
                    <a:pt x="1" y="9"/>
                    <a:pt x="3" y="11"/>
                    <a:pt x="6" y="11"/>
                  </a:cubicBezTo>
                  <a:cubicBezTo>
                    <a:pt x="8" y="11"/>
                    <a:pt x="10" y="9"/>
                    <a:pt x="10" y="6"/>
                  </a:cubicBezTo>
                  <a:cubicBezTo>
                    <a:pt x="10" y="3"/>
                    <a:pt x="8" y="1"/>
                    <a:pt x="6" y="1"/>
                  </a:cubicBezTo>
                  <a:close/>
                </a:path>
              </a:pathLst>
            </a:custGeom>
            <a:solidFill>
              <a:srgbClr val="DF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 name="กลุ่ม 16"/>
          <p:cNvGrpSpPr/>
          <p:nvPr/>
        </p:nvGrpSpPr>
        <p:grpSpPr>
          <a:xfrm>
            <a:off x="4048125" y="8023072"/>
            <a:ext cx="2398712" cy="4236068"/>
            <a:chOff x="15347951" y="9182100"/>
            <a:chExt cx="1763713" cy="3114675"/>
          </a:xfrm>
        </p:grpSpPr>
        <p:sp>
          <p:nvSpPr>
            <p:cNvPr id="18" name="Freeform 49"/>
            <p:cNvSpPr>
              <a:spLocks/>
            </p:cNvSpPr>
            <p:nvPr/>
          </p:nvSpPr>
          <p:spPr bwMode="auto">
            <a:xfrm>
              <a:off x="15347951" y="9182100"/>
              <a:ext cx="1763713" cy="3114675"/>
            </a:xfrm>
            <a:custGeom>
              <a:avLst/>
              <a:gdLst>
                <a:gd name="T0" fmla="*/ 167 w 185"/>
                <a:gd name="T1" fmla="*/ 327 h 327"/>
                <a:gd name="T2" fmla="*/ 19 w 185"/>
                <a:gd name="T3" fmla="*/ 327 h 327"/>
                <a:gd name="T4" fmla="*/ 0 w 185"/>
                <a:gd name="T5" fmla="*/ 309 h 327"/>
                <a:gd name="T6" fmla="*/ 0 w 185"/>
                <a:gd name="T7" fmla="*/ 19 h 327"/>
                <a:gd name="T8" fmla="*/ 19 w 185"/>
                <a:gd name="T9" fmla="*/ 0 h 327"/>
                <a:gd name="T10" fmla="*/ 167 w 185"/>
                <a:gd name="T11" fmla="*/ 0 h 327"/>
                <a:gd name="T12" fmla="*/ 185 w 185"/>
                <a:gd name="T13" fmla="*/ 19 h 327"/>
                <a:gd name="T14" fmla="*/ 185 w 185"/>
                <a:gd name="T15" fmla="*/ 309 h 327"/>
                <a:gd name="T16" fmla="*/ 167 w 185"/>
                <a:gd name="T1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327">
                  <a:moveTo>
                    <a:pt x="167" y="327"/>
                  </a:moveTo>
                  <a:cubicBezTo>
                    <a:pt x="19" y="327"/>
                    <a:pt x="19" y="327"/>
                    <a:pt x="19" y="327"/>
                  </a:cubicBezTo>
                  <a:cubicBezTo>
                    <a:pt x="9" y="327"/>
                    <a:pt x="0" y="319"/>
                    <a:pt x="0" y="309"/>
                  </a:cubicBezTo>
                  <a:cubicBezTo>
                    <a:pt x="0" y="19"/>
                    <a:pt x="0" y="19"/>
                    <a:pt x="0" y="19"/>
                  </a:cubicBezTo>
                  <a:cubicBezTo>
                    <a:pt x="0" y="8"/>
                    <a:pt x="9" y="0"/>
                    <a:pt x="19" y="0"/>
                  </a:cubicBezTo>
                  <a:cubicBezTo>
                    <a:pt x="167" y="0"/>
                    <a:pt x="167" y="0"/>
                    <a:pt x="167" y="0"/>
                  </a:cubicBezTo>
                  <a:cubicBezTo>
                    <a:pt x="177" y="0"/>
                    <a:pt x="185" y="8"/>
                    <a:pt x="185" y="19"/>
                  </a:cubicBezTo>
                  <a:cubicBezTo>
                    <a:pt x="185" y="309"/>
                    <a:pt x="185" y="309"/>
                    <a:pt x="185" y="309"/>
                  </a:cubicBezTo>
                  <a:cubicBezTo>
                    <a:pt x="185" y="319"/>
                    <a:pt x="177" y="327"/>
                    <a:pt x="167" y="327"/>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0"/>
            <p:cNvSpPr>
              <a:spLocks/>
            </p:cNvSpPr>
            <p:nvPr/>
          </p:nvSpPr>
          <p:spPr bwMode="auto">
            <a:xfrm>
              <a:off x="15347951" y="9182100"/>
              <a:ext cx="1763713" cy="200025"/>
            </a:xfrm>
            <a:custGeom>
              <a:avLst/>
              <a:gdLst>
                <a:gd name="T0" fmla="*/ 167 w 185"/>
                <a:gd name="T1" fmla="*/ 0 h 21"/>
                <a:gd name="T2" fmla="*/ 19 w 185"/>
                <a:gd name="T3" fmla="*/ 0 h 21"/>
                <a:gd name="T4" fmla="*/ 0 w 185"/>
                <a:gd name="T5" fmla="*/ 19 h 21"/>
                <a:gd name="T6" fmla="*/ 0 w 185"/>
                <a:gd name="T7" fmla="*/ 21 h 21"/>
                <a:gd name="T8" fmla="*/ 19 w 185"/>
                <a:gd name="T9" fmla="*/ 3 h 21"/>
                <a:gd name="T10" fmla="*/ 167 w 185"/>
                <a:gd name="T11" fmla="*/ 3 h 21"/>
                <a:gd name="T12" fmla="*/ 185 w 185"/>
                <a:gd name="T13" fmla="*/ 21 h 21"/>
                <a:gd name="T14" fmla="*/ 185 w 185"/>
                <a:gd name="T15" fmla="*/ 19 h 21"/>
                <a:gd name="T16" fmla="*/ 167 w 185"/>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21">
                  <a:moveTo>
                    <a:pt x="167" y="0"/>
                  </a:moveTo>
                  <a:cubicBezTo>
                    <a:pt x="19" y="0"/>
                    <a:pt x="19" y="0"/>
                    <a:pt x="19" y="0"/>
                  </a:cubicBezTo>
                  <a:cubicBezTo>
                    <a:pt x="9" y="0"/>
                    <a:pt x="0" y="8"/>
                    <a:pt x="0" y="19"/>
                  </a:cubicBezTo>
                  <a:cubicBezTo>
                    <a:pt x="0" y="21"/>
                    <a:pt x="0" y="21"/>
                    <a:pt x="0" y="21"/>
                  </a:cubicBezTo>
                  <a:cubicBezTo>
                    <a:pt x="0" y="11"/>
                    <a:pt x="9" y="3"/>
                    <a:pt x="19" y="3"/>
                  </a:cubicBezTo>
                  <a:cubicBezTo>
                    <a:pt x="167" y="3"/>
                    <a:pt x="167" y="3"/>
                    <a:pt x="167" y="3"/>
                  </a:cubicBezTo>
                  <a:cubicBezTo>
                    <a:pt x="177" y="3"/>
                    <a:pt x="185" y="11"/>
                    <a:pt x="185" y="21"/>
                  </a:cubicBezTo>
                  <a:cubicBezTo>
                    <a:pt x="185" y="19"/>
                    <a:pt x="185" y="19"/>
                    <a:pt x="185" y="19"/>
                  </a:cubicBezTo>
                  <a:cubicBezTo>
                    <a:pt x="185" y="8"/>
                    <a:pt x="177" y="0"/>
                    <a:pt x="167"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51"/>
            <p:cNvSpPr>
              <a:spLocks/>
            </p:cNvSpPr>
            <p:nvPr/>
          </p:nvSpPr>
          <p:spPr bwMode="auto">
            <a:xfrm>
              <a:off x="16033751" y="9344025"/>
              <a:ext cx="381000" cy="28575"/>
            </a:xfrm>
            <a:custGeom>
              <a:avLst/>
              <a:gdLst>
                <a:gd name="T0" fmla="*/ 39 w 40"/>
                <a:gd name="T1" fmla="*/ 3 h 3"/>
                <a:gd name="T2" fmla="*/ 2 w 40"/>
                <a:gd name="T3" fmla="*/ 3 h 3"/>
                <a:gd name="T4" fmla="*/ 0 w 40"/>
                <a:gd name="T5" fmla="*/ 2 h 3"/>
                <a:gd name="T6" fmla="*/ 2 w 40"/>
                <a:gd name="T7" fmla="*/ 0 h 3"/>
                <a:gd name="T8" fmla="*/ 39 w 40"/>
                <a:gd name="T9" fmla="*/ 0 h 3"/>
                <a:gd name="T10" fmla="*/ 40 w 40"/>
                <a:gd name="T11" fmla="*/ 2 h 3"/>
                <a:gd name="T12" fmla="*/ 39 w 4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3"/>
                  </a:moveTo>
                  <a:cubicBezTo>
                    <a:pt x="2" y="3"/>
                    <a:pt x="2" y="3"/>
                    <a:pt x="2" y="3"/>
                  </a:cubicBezTo>
                  <a:cubicBezTo>
                    <a:pt x="1" y="3"/>
                    <a:pt x="0" y="2"/>
                    <a:pt x="0" y="2"/>
                  </a:cubicBezTo>
                  <a:cubicBezTo>
                    <a:pt x="0" y="1"/>
                    <a:pt x="1" y="0"/>
                    <a:pt x="2" y="0"/>
                  </a:cubicBezTo>
                  <a:cubicBezTo>
                    <a:pt x="39" y="0"/>
                    <a:pt x="39" y="0"/>
                    <a:pt x="39" y="0"/>
                  </a:cubicBezTo>
                  <a:cubicBezTo>
                    <a:pt x="39" y="0"/>
                    <a:pt x="40" y="1"/>
                    <a:pt x="40" y="2"/>
                  </a:cubicBezTo>
                  <a:cubicBezTo>
                    <a:pt x="40" y="2"/>
                    <a:pt x="39" y="3"/>
                    <a:pt x="39" y="3"/>
                  </a:cubicBez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52"/>
            <p:cNvSpPr>
              <a:spLocks noChangeArrowheads="1"/>
            </p:cNvSpPr>
            <p:nvPr/>
          </p:nvSpPr>
          <p:spPr bwMode="auto">
            <a:xfrm>
              <a:off x="16157576" y="12049125"/>
              <a:ext cx="190500" cy="180975"/>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53"/>
            <p:cNvSpPr>
              <a:spLocks noEditPoints="1"/>
            </p:cNvSpPr>
            <p:nvPr/>
          </p:nvSpPr>
          <p:spPr bwMode="auto">
            <a:xfrm>
              <a:off x="16157576" y="12039600"/>
              <a:ext cx="190500" cy="200025"/>
            </a:xfrm>
            <a:custGeom>
              <a:avLst/>
              <a:gdLst>
                <a:gd name="T0" fmla="*/ 10 w 20"/>
                <a:gd name="T1" fmla="*/ 21 h 21"/>
                <a:gd name="T2" fmla="*/ 0 w 20"/>
                <a:gd name="T3" fmla="*/ 11 h 21"/>
                <a:gd name="T4" fmla="*/ 10 w 20"/>
                <a:gd name="T5" fmla="*/ 0 h 21"/>
                <a:gd name="T6" fmla="*/ 20 w 20"/>
                <a:gd name="T7" fmla="*/ 11 h 21"/>
                <a:gd name="T8" fmla="*/ 10 w 20"/>
                <a:gd name="T9" fmla="*/ 21 h 21"/>
                <a:gd name="T10" fmla="*/ 10 w 20"/>
                <a:gd name="T11" fmla="*/ 1 h 21"/>
                <a:gd name="T12" fmla="*/ 1 w 20"/>
                <a:gd name="T13" fmla="*/ 11 h 21"/>
                <a:gd name="T14" fmla="*/ 10 w 20"/>
                <a:gd name="T15" fmla="*/ 20 h 21"/>
                <a:gd name="T16" fmla="*/ 19 w 20"/>
                <a:gd name="T17" fmla="*/ 11 h 21"/>
                <a:gd name="T18" fmla="*/ 10 w 20"/>
                <a:gd name="T19"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10" y="21"/>
                  </a:moveTo>
                  <a:cubicBezTo>
                    <a:pt x="4" y="21"/>
                    <a:pt x="0" y="16"/>
                    <a:pt x="0" y="11"/>
                  </a:cubicBezTo>
                  <a:cubicBezTo>
                    <a:pt x="0" y="5"/>
                    <a:pt x="4" y="0"/>
                    <a:pt x="10" y="0"/>
                  </a:cubicBezTo>
                  <a:cubicBezTo>
                    <a:pt x="16" y="0"/>
                    <a:pt x="20" y="5"/>
                    <a:pt x="20" y="11"/>
                  </a:cubicBezTo>
                  <a:cubicBezTo>
                    <a:pt x="20" y="16"/>
                    <a:pt x="16" y="21"/>
                    <a:pt x="10" y="21"/>
                  </a:cubicBezTo>
                  <a:close/>
                  <a:moveTo>
                    <a:pt x="10" y="1"/>
                  </a:moveTo>
                  <a:cubicBezTo>
                    <a:pt x="5" y="1"/>
                    <a:pt x="1" y="6"/>
                    <a:pt x="1" y="11"/>
                  </a:cubicBezTo>
                  <a:cubicBezTo>
                    <a:pt x="1" y="16"/>
                    <a:pt x="5" y="20"/>
                    <a:pt x="10" y="20"/>
                  </a:cubicBezTo>
                  <a:cubicBezTo>
                    <a:pt x="15" y="20"/>
                    <a:pt x="19" y="16"/>
                    <a:pt x="19" y="11"/>
                  </a:cubicBezTo>
                  <a:cubicBezTo>
                    <a:pt x="19" y="6"/>
                    <a:pt x="15" y="1"/>
                    <a:pt x="10" y="1"/>
                  </a:cubicBezTo>
                  <a:close/>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1" name="กลุ่ม 42"/>
          <p:cNvGrpSpPr/>
          <p:nvPr/>
        </p:nvGrpSpPr>
        <p:grpSpPr>
          <a:xfrm>
            <a:off x="1135965" y="2264639"/>
            <a:ext cx="8111774" cy="1452351"/>
            <a:chOff x="669169" y="20942"/>
            <a:chExt cx="8111774" cy="1452351"/>
          </a:xfrm>
        </p:grpSpPr>
        <p:sp>
          <p:nvSpPr>
            <p:cNvPr id="32" name="TextBox 3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44"/>
            <p:cNvGrpSpPr/>
            <p:nvPr/>
          </p:nvGrpSpPr>
          <p:grpSpPr>
            <a:xfrm>
              <a:off x="669169" y="222068"/>
              <a:ext cx="1251225" cy="1251225"/>
              <a:chOff x="480336" y="-1242009"/>
              <a:chExt cx="1850720" cy="1850720"/>
            </a:xfrm>
          </p:grpSpPr>
          <p:sp>
            <p:nvSpPr>
              <p:cNvPr id="34" name="หยดน้ำ 45"/>
              <p:cNvSpPr/>
              <p:nvPr/>
            </p:nvSpPr>
            <p:spPr>
              <a:xfrm>
                <a:off x="480336" y="-1242009"/>
                <a:ext cx="1850720" cy="185072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47"/>
          <p:cNvGrpSpPr/>
          <p:nvPr/>
        </p:nvGrpSpPr>
        <p:grpSpPr>
          <a:xfrm>
            <a:off x="1112837" y="3957849"/>
            <a:ext cx="8111774" cy="1452351"/>
            <a:chOff x="669169" y="20942"/>
            <a:chExt cx="8111774" cy="1452351"/>
          </a:xfrm>
        </p:grpSpPr>
        <p:sp>
          <p:nvSpPr>
            <p:cNvPr id="37" name="TextBox 36"/>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49"/>
            <p:cNvGrpSpPr/>
            <p:nvPr/>
          </p:nvGrpSpPr>
          <p:grpSpPr>
            <a:xfrm>
              <a:off x="669169" y="222068"/>
              <a:ext cx="1251225" cy="1251225"/>
              <a:chOff x="480336" y="-1242009"/>
              <a:chExt cx="1850720" cy="1850720"/>
            </a:xfrm>
          </p:grpSpPr>
          <p:sp>
            <p:nvSpPr>
              <p:cNvPr id="39" name="หยดน้ำ 50"/>
              <p:cNvSpPr/>
              <p:nvPr/>
            </p:nvSpPr>
            <p:spPr>
              <a:xfrm>
                <a:off x="480336" y="-1242009"/>
                <a:ext cx="1850720" cy="185072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8" name="Picture Placeholder 27"/>
          <p:cNvSpPr>
            <a:spLocks noGrp="1"/>
          </p:cNvSpPr>
          <p:nvPr>
            <p:ph type="pic" sz="quarter" idx="31"/>
          </p:nvPr>
        </p:nvSpPr>
        <p:spPr/>
      </p:sp>
      <p:sp>
        <p:nvSpPr>
          <p:cNvPr id="29" name="Picture Placeholder 28"/>
          <p:cNvSpPr>
            <a:spLocks noGrp="1"/>
          </p:cNvSpPr>
          <p:nvPr>
            <p:ph type="pic" sz="quarter" idx="30"/>
          </p:nvPr>
        </p:nvSpPr>
        <p:spPr/>
      </p:sp>
      <p:sp>
        <p:nvSpPr>
          <p:cNvPr id="30" name="Picture Placeholder 29"/>
          <p:cNvSpPr>
            <a:spLocks noGrp="1"/>
          </p:cNvSpPr>
          <p:nvPr>
            <p:ph type="pic" sz="quarter" idx="29"/>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5747324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75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2334713" y="9448800"/>
            <a:ext cx="19583400" cy="1905000"/>
            <a:chOff x="11923035" y="4322950"/>
            <a:chExt cx="19583400" cy="1905000"/>
          </a:xfrm>
        </p:grpSpPr>
        <p:sp>
          <p:nvSpPr>
            <p:cNvPr id="5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9"/>
          </p:nvPr>
        </p:nvSpPr>
        <p:spPr/>
      </p:sp>
      <p:sp>
        <p:nvSpPr>
          <p:cNvPr id="7" name="Picture Placeholder 6"/>
          <p:cNvSpPr>
            <a:spLocks noGrp="1"/>
          </p:cNvSpPr>
          <p:nvPr>
            <p:ph type="pic" sz="quarter" idx="20"/>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2"/>
          </p:nvPr>
        </p:nvSpPr>
        <p:spPr/>
      </p:sp>
      <p:sp>
        <p:nvSpPr>
          <p:cNvPr id="10" name="Picture Placeholder 9"/>
          <p:cNvSpPr>
            <a:spLocks noGrp="1"/>
          </p:cNvSpPr>
          <p:nvPr>
            <p:ph type="pic" sz="quarter" idx="23"/>
          </p:nvPr>
        </p:nvSpPr>
        <p:spPr/>
      </p:sp>
      <p:sp>
        <p:nvSpPr>
          <p:cNvPr id="11" name="Picture Placeholder 10"/>
          <p:cNvSpPr>
            <a:spLocks noGrp="1"/>
          </p:cNvSpPr>
          <p:nvPr>
            <p:ph type="pic" sz="quarter" idx="24"/>
          </p:nvPr>
        </p:nvSpPr>
        <p:spPr/>
      </p:sp>
    </p:spTree>
    <p:extLst>
      <p:ext uri="{BB962C8B-B14F-4D97-AF65-F5344CB8AC3E}">
        <p14:creationId xmlns:p14="http://schemas.microsoft.com/office/powerpoint/2010/main" val="19634164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6"/>
          <p:cNvGrpSpPr/>
          <p:nvPr/>
        </p:nvGrpSpPr>
        <p:grpSpPr>
          <a:xfrm>
            <a:off x="7858413" y="457200"/>
            <a:ext cx="8646824" cy="1879679"/>
            <a:chOff x="7837826" y="483017"/>
            <a:chExt cx="8646824" cy="1879679"/>
          </a:xfrm>
        </p:grpSpPr>
        <p:sp>
          <p:nvSpPr>
            <p:cNvPr id="33" name="TextBox 32"/>
            <p:cNvSpPr txBox="1"/>
            <p:nvPr/>
          </p:nvSpPr>
          <p:spPr>
            <a:xfrm>
              <a:off x="7837826" y="483017"/>
              <a:ext cx="8646824" cy="1015644"/>
            </a:xfrm>
            <a:prstGeom prst="rect">
              <a:avLst/>
            </a:prstGeom>
            <a:noFill/>
          </p:spPr>
          <p:txBody>
            <a:bodyPr wrap="square" lIns="91422" tIns="45711" rIns="91422" bIns="45711" rtlCol="0">
              <a:spAutoFit/>
            </a:bodyPr>
            <a:lstStyle/>
            <a:p>
              <a:pPr algn="ctr"/>
              <a:r>
                <a:rPr lang="en-US" sz="6000" b="1" dirty="0" smtClean="0">
                  <a:solidFill>
                    <a:schemeClr val="bg1"/>
                  </a:solidFill>
                  <a:latin typeface="Lato" pitchFamily="34" charset="0"/>
                  <a:ea typeface="Lato" pitchFamily="34" charset="0"/>
                  <a:cs typeface="Lato" pitchFamily="34" charset="0"/>
                </a:rPr>
                <a:t>PORTFOLIO</a:t>
              </a:r>
              <a:endParaRPr lang="id-ID" sz="6000" b="1" dirty="0">
                <a:solidFill>
                  <a:schemeClr val="bg1"/>
                </a:solidFill>
                <a:latin typeface="Lato" pitchFamily="34" charset="0"/>
                <a:ea typeface="Lato" pitchFamily="34" charset="0"/>
                <a:cs typeface="Lato" pitchFamily="34" charset="0"/>
              </a:endParaRPr>
            </a:p>
          </p:txBody>
        </p:sp>
        <p:sp>
          <p:nvSpPr>
            <p:cNvPr id="34" name="Subtitle 2"/>
            <p:cNvSpPr txBox="1">
              <a:spLocks/>
            </p:cNvSpPr>
            <p:nvPr/>
          </p:nvSpPr>
          <p:spPr>
            <a:xfrm>
              <a:off x="9702850" y="16260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bg1"/>
                  </a:solidFill>
                  <a:latin typeface="Lato Light"/>
                  <a:cs typeface="Lato Light"/>
                </a:rPr>
                <a:t>Your </a:t>
              </a:r>
              <a:r>
                <a:rPr lang="en-US" sz="2800" dirty="0" smtClean="0">
                  <a:solidFill>
                    <a:schemeClr val="bg1"/>
                  </a:solidFill>
                  <a:latin typeface="Lato Light"/>
                  <a:cs typeface="Lato Light"/>
                </a:rPr>
                <a:t>great subtitle in this line</a:t>
              </a:r>
              <a:endParaRPr lang="en-US" sz="2800" dirty="0">
                <a:solidFill>
                  <a:schemeClr val="bg1"/>
                </a:solidFill>
                <a:latin typeface="Lato Light"/>
                <a:cs typeface="Lato Light"/>
              </a:endParaRPr>
            </a:p>
          </p:txBody>
        </p:sp>
      </p:grpSp>
      <p:grpSp>
        <p:nvGrpSpPr>
          <p:cNvPr id="50" name="กลุ่ม 3"/>
          <p:cNvGrpSpPr/>
          <p:nvPr/>
        </p:nvGrpSpPr>
        <p:grpSpPr>
          <a:xfrm>
            <a:off x="1407435" y="2713396"/>
            <a:ext cx="6258602" cy="4144604"/>
            <a:chOff x="11846835" y="4191000"/>
            <a:chExt cx="6258602" cy="4144604"/>
          </a:xfrm>
        </p:grpSpPr>
        <p:sp>
          <p:nvSpPr>
            <p:cNvPr id="5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2" name="TextBox 5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5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4" name="กลุ่ม 3"/>
          <p:cNvGrpSpPr/>
          <p:nvPr/>
        </p:nvGrpSpPr>
        <p:grpSpPr>
          <a:xfrm>
            <a:off x="1407435" y="7894996"/>
            <a:ext cx="6258602" cy="4144604"/>
            <a:chOff x="11846835" y="4191000"/>
            <a:chExt cx="6258602" cy="4144604"/>
          </a:xfrm>
        </p:grpSpPr>
        <p:sp>
          <p:nvSpPr>
            <p:cNvPr id="6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2" name="TextBox 6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6"/>
          </p:nvPr>
        </p:nvSpPr>
        <p:spPr/>
      </p:sp>
      <p:grpSp>
        <p:nvGrpSpPr>
          <p:cNvPr id="23" name="Group 66"/>
          <p:cNvGrpSpPr/>
          <p:nvPr/>
        </p:nvGrpSpPr>
        <p:grpSpPr>
          <a:xfrm>
            <a:off x="7858413" y="457200"/>
            <a:ext cx="8646824" cy="1346279"/>
            <a:chOff x="7837826" y="483017"/>
            <a:chExt cx="8646824" cy="1346279"/>
          </a:xfrm>
        </p:grpSpPr>
        <p:sp>
          <p:nvSpPr>
            <p:cNvPr id="24" name="TextBox 2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285317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1" name="กลุ่ม 33"/>
          <p:cNvGrpSpPr/>
          <p:nvPr/>
        </p:nvGrpSpPr>
        <p:grpSpPr>
          <a:xfrm>
            <a:off x="13457237" y="7271042"/>
            <a:ext cx="8077200" cy="4997158"/>
            <a:chOff x="2103439" y="5134140"/>
            <a:chExt cx="9296398" cy="4997158"/>
          </a:xfrm>
        </p:grpSpPr>
        <p:sp>
          <p:nvSpPr>
            <p:cNvPr id="12"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3" name="TextBox 12"/>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14" name="กลุ่ม 1"/>
            <p:cNvGrpSpPr/>
            <p:nvPr/>
          </p:nvGrpSpPr>
          <p:grpSpPr>
            <a:xfrm>
              <a:off x="2557853" y="6027003"/>
              <a:ext cx="8841984" cy="3886200"/>
              <a:chOff x="2408237" y="5972034"/>
              <a:chExt cx="8635688" cy="3886200"/>
            </a:xfrm>
          </p:grpSpPr>
          <p:sp>
            <p:nvSpPr>
              <p:cNvPr id="15"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7"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8" name="TextBox 17"/>
          <p:cNvSpPr txBox="1"/>
          <p:nvPr/>
        </p:nvSpPr>
        <p:spPr>
          <a:xfrm>
            <a:off x="13164750" y="2241842"/>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2619310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กลุ่ม 3"/>
          <p:cNvGrpSpPr/>
          <p:nvPr/>
        </p:nvGrpSpPr>
        <p:grpSpPr>
          <a:xfrm>
            <a:off x="14828837" y="2535596"/>
            <a:ext cx="8370984" cy="3796271"/>
            <a:chOff x="11911325" y="4191000"/>
            <a:chExt cx="8370984" cy="3796271"/>
          </a:xfrm>
        </p:grpSpPr>
        <p:sp>
          <p:nvSpPr>
            <p:cNvPr id="39" name="Title 20"/>
            <p:cNvSpPr txBox="1">
              <a:spLocks/>
            </p:cNvSpPr>
            <p:nvPr/>
          </p:nvSpPr>
          <p:spPr bwMode="auto">
            <a:xfrm>
              <a:off x="12161837" y="4852982"/>
              <a:ext cx="8120472"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0" name="TextBox 39"/>
            <p:cNvSpPr txBox="1"/>
            <p:nvPr/>
          </p:nvSpPr>
          <p:spPr>
            <a:xfrm>
              <a:off x="12238037" y="4191000"/>
              <a:ext cx="8044272"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1" name="Rectangle 35"/>
            <p:cNvSpPr/>
            <p:nvPr/>
          </p:nvSpPr>
          <p:spPr>
            <a:xfrm rot="16200000">
              <a:off x="10530584" y="6465146"/>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กลุ่ม 3"/>
          <p:cNvGrpSpPr/>
          <p:nvPr/>
        </p:nvGrpSpPr>
        <p:grpSpPr>
          <a:xfrm>
            <a:off x="960759" y="9601200"/>
            <a:ext cx="11277278" cy="2990523"/>
            <a:chOff x="11846835" y="5046336"/>
            <a:chExt cx="11277278" cy="2990523"/>
          </a:xfrm>
        </p:grpSpPr>
        <p:sp>
          <p:nvSpPr>
            <p:cNvPr id="43" name="Title 20"/>
            <p:cNvSpPr txBox="1">
              <a:spLocks/>
            </p:cNvSpPr>
            <p:nvPr/>
          </p:nvSpPr>
          <p:spPr bwMode="auto">
            <a:xfrm>
              <a:off x="12161837" y="5583308"/>
              <a:ext cx="10962276"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12238037" y="5046336"/>
              <a:ext cx="10886076"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5"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20"/>
          </p:nvPr>
        </p:nvSpPr>
        <p:spPr/>
      </p:sp>
      <p:sp>
        <p:nvSpPr>
          <p:cNvPr id="6" name="Picture Placeholder 5"/>
          <p:cNvSpPr>
            <a:spLocks noGrp="1"/>
          </p:cNvSpPr>
          <p:nvPr>
            <p:ph type="pic" sz="quarter" idx="21"/>
          </p:nvPr>
        </p:nvSpPr>
        <p:spPr/>
      </p:sp>
      <p:grpSp>
        <p:nvGrpSpPr>
          <p:cNvPr id="18"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05221264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กลุ่ม 3"/>
          <p:cNvGrpSpPr/>
          <p:nvPr/>
        </p:nvGrpSpPr>
        <p:grpSpPr>
          <a:xfrm>
            <a:off x="1265237" y="9662181"/>
            <a:ext cx="8077200" cy="3063219"/>
            <a:chOff x="11919624" y="4355840"/>
            <a:chExt cx="8077200" cy="3063219"/>
          </a:xfrm>
        </p:grpSpPr>
        <p:sp>
          <p:nvSpPr>
            <p:cNvPr id="66"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8" name="TextBox 67"/>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9"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4"/>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5"/>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07383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1176161" y="2743200"/>
            <a:ext cx="5499276" cy="6730342"/>
            <a:chOff x="11760786" y="4355840"/>
            <a:chExt cx="5499276" cy="6730342"/>
          </a:xfrm>
        </p:grpSpPr>
        <p:sp>
          <p:nvSpPr>
            <p:cNvPr id="58"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2"/>
                  </a:solidFill>
                  <a:latin typeface="Lato Black" charset="0"/>
                  <a:ea typeface="Lato Black" charset="0"/>
                  <a:cs typeface="Lato Black" charset="0"/>
                </a:rPr>
                <a:t>Description here</a:t>
              </a:r>
            </a:p>
          </p:txBody>
        </p:sp>
        <p:sp>
          <p:nvSpPr>
            <p:cNvPr id="60"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3"/>
          </p:nvPr>
        </p:nvSpPr>
        <p:spPr/>
      </p:sp>
      <p:sp>
        <p:nvSpPr>
          <p:cNvPr id="6" name="Picture Placeholder 5"/>
          <p:cNvSpPr>
            <a:spLocks noGrp="1"/>
          </p:cNvSpPr>
          <p:nvPr>
            <p:ph type="pic" sz="quarter" idx="24"/>
          </p:nvPr>
        </p:nvSpPr>
        <p:spPr/>
      </p:sp>
      <p:sp>
        <p:nvSpPr>
          <p:cNvPr id="7" name="Picture Placeholder 6"/>
          <p:cNvSpPr>
            <a:spLocks noGrp="1"/>
          </p:cNvSpPr>
          <p:nvPr>
            <p:ph type="pic" sz="quarter" idx="25"/>
          </p:nvPr>
        </p:nvSpPr>
        <p:spPr/>
      </p:sp>
      <p:sp>
        <p:nvSpPr>
          <p:cNvPr id="8" name="Picture Placeholder 7"/>
          <p:cNvSpPr>
            <a:spLocks noGrp="1"/>
          </p:cNvSpPr>
          <p:nvPr>
            <p:ph type="pic" sz="quarter" idx="26"/>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542949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8854561" y="2286000"/>
            <a:ext cx="5499276" cy="6730342"/>
            <a:chOff x="11760786" y="4355840"/>
            <a:chExt cx="5499276" cy="6730342"/>
          </a:xfrm>
        </p:grpSpPr>
        <p:sp>
          <p:nvSpPr>
            <p:cNvPr id="25"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698944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809653" y="5250359"/>
            <a:ext cx="7913784" cy="4122241"/>
            <a:chOff x="1809653" y="5250359"/>
            <a:chExt cx="7913784" cy="4122241"/>
          </a:xfrm>
        </p:grpSpPr>
        <p:grpSp>
          <p:nvGrpSpPr>
            <p:cNvPr id="42" name="กลุ่ม 22"/>
            <p:cNvGrpSpPr/>
            <p:nvPr/>
          </p:nvGrpSpPr>
          <p:grpSpPr>
            <a:xfrm>
              <a:off x="2332037" y="5250359"/>
              <a:ext cx="7391400" cy="4048863"/>
              <a:chOff x="2706015" y="2691138"/>
              <a:chExt cx="10093272" cy="4048863"/>
            </a:xfrm>
          </p:grpSpPr>
          <p:sp>
            <p:nvSpPr>
              <p:cNvPr id="43"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PRODUCT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7"/>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156792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กลุ่ม 3"/>
          <p:cNvGrpSpPr/>
          <p:nvPr/>
        </p:nvGrpSpPr>
        <p:grpSpPr>
          <a:xfrm>
            <a:off x="2865437" y="9525000"/>
            <a:ext cx="8319048" cy="2394209"/>
            <a:chOff x="11893950" y="4355840"/>
            <a:chExt cx="8319048" cy="2394209"/>
          </a:xfrm>
        </p:grpSpPr>
        <p:sp>
          <p:nvSpPr>
            <p:cNvPr id="18"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1" name="กลุ่ม 3"/>
          <p:cNvGrpSpPr/>
          <p:nvPr/>
        </p:nvGrpSpPr>
        <p:grpSpPr>
          <a:xfrm>
            <a:off x="12069761" y="2590800"/>
            <a:ext cx="8319048" cy="2394209"/>
            <a:chOff x="11893950" y="4355840"/>
            <a:chExt cx="8319048" cy="2394209"/>
          </a:xfrm>
        </p:grpSpPr>
        <p:sp>
          <p:nvSpPr>
            <p:cNvPr id="22"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24"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8"/>
          </p:nvPr>
        </p:nvSpPr>
        <p:spPr/>
      </p:sp>
      <p:sp>
        <p:nvSpPr>
          <p:cNvPr id="6" name="Picture Placeholder 5"/>
          <p:cNvSpPr>
            <a:spLocks noGrp="1"/>
          </p:cNvSpPr>
          <p:nvPr>
            <p:ph type="pic" sz="quarter" idx="29"/>
          </p:nvPr>
        </p:nvSpPr>
        <p:spPr/>
      </p:sp>
      <p:grpSp>
        <p:nvGrpSpPr>
          <p:cNvPr id="15"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016860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4154053" y="4107359"/>
            <a:ext cx="7913784" cy="4122241"/>
            <a:chOff x="1809653" y="5250359"/>
            <a:chExt cx="7913784" cy="4122241"/>
          </a:xfrm>
        </p:grpSpPr>
        <p:grpSp>
          <p:nvGrpSpPr>
            <p:cNvPr id="26" name="กลุ่ม 22"/>
            <p:cNvGrpSpPr/>
            <p:nvPr/>
          </p:nvGrpSpPr>
          <p:grpSpPr>
            <a:xfrm>
              <a:off x="2332037" y="5250359"/>
              <a:ext cx="7391400" cy="4048863"/>
              <a:chOff x="2706015" y="2691138"/>
              <a:chExt cx="10093272" cy="4048863"/>
            </a:xfrm>
          </p:grpSpPr>
          <p:sp>
            <p:nvSpPr>
              <p:cNvPr id="28"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9" name="TextBox 28"/>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PRODUCT</a:t>
                </a:r>
              </a:p>
            </p:txBody>
          </p:sp>
        </p:grpSp>
        <p:sp>
          <p:nvSpPr>
            <p:cNvPr id="27"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22"/>
          <p:cNvGrpSpPr/>
          <p:nvPr/>
        </p:nvGrpSpPr>
        <p:grpSpPr>
          <a:xfrm>
            <a:off x="1709014" y="10210800"/>
            <a:ext cx="21267327" cy="1852103"/>
            <a:chOff x="1353312" y="3457727"/>
            <a:chExt cx="21267327" cy="1852103"/>
          </a:xfrm>
        </p:grpSpPr>
        <p:sp>
          <p:nvSpPr>
            <p:cNvPr id="31" name="Title 20"/>
            <p:cNvSpPr txBox="1">
              <a:spLocks/>
            </p:cNvSpPr>
            <p:nvPr/>
          </p:nvSpPr>
          <p:spPr bwMode="auto">
            <a:xfrm>
              <a:off x="1353312" y="4103334"/>
              <a:ext cx="2126732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468850" y="3457727"/>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5" name="Picture Placeholder 4"/>
          <p:cNvSpPr>
            <a:spLocks noGrp="1"/>
          </p:cNvSpPr>
          <p:nvPr>
            <p:ph type="pic" sz="quarter" idx="29"/>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6141165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29"/>
          </p:nvPr>
        </p:nvSpPr>
        <p:spPr/>
      </p:sp>
      <p:sp>
        <p:nvSpPr>
          <p:cNvPr id="6" name="Picture Placeholder 5"/>
          <p:cNvSpPr>
            <a:spLocks noGrp="1"/>
          </p:cNvSpPr>
          <p:nvPr>
            <p:ph type="pic" sz="quarter" idx="30"/>
          </p:nvPr>
        </p:nvSpPr>
        <p:spPr/>
      </p:sp>
      <p:grpSp>
        <p:nvGrpSpPr>
          <p:cNvPr id="7"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2718230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786324" y="7194842"/>
            <a:ext cx="8077200" cy="4997158"/>
            <a:chOff x="2103439" y="5134140"/>
            <a:chExt cx="9296398" cy="4997158"/>
          </a:xfrm>
        </p:grpSpPr>
        <p:sp>
          <p:nvSpPr>
            <p:cNvPr id="20"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1" name="TextBox 20"/>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22" name="กลุ่ม 1"/>
            <p:cNvGrpSpPr/>
            <p:nvPr/>
          </p:nvGrpSpPr>
          <p:grpSpPr>
            <a:xfrm>
              <a:off x="2557853" y="6027003"/>
              <a:ext cx="8841984" cy="3886200"/>
              <a:chOff x="2408237" y="5972034"/>
              <a:chExt cx="8635688" cy="3886200"/>
            </a:xfrm>
          </p:grpSpPr>
          <p:sp>
            <p:nvSpPr>
              <p:cNvPr id="23"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6" name="TextBox 25"/>
          <p:cNvSpPr txBox="1"/>
          <p:nvPr/>
        </p:nvSpPr>
        <p:spPr>
          <a:xfrm>
            <a:off x="1493837" y="1676400"/>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7437585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grpSp>
        <p:nvGrpSpPr>
          <p:cNvPr id="14" name="กลุ่ม 33"/>
          <p:cNvGrpSpPr/>
          <p:nvPr/>
        </p:nvGrpSpPr>
        <p:grpSpPr>
          <a:xfrm>
            <a:off x="1646237" y="10210800"/>
            <a:ext cx="5229513" cy="2166759"/>
            <a:chOff x="2053733" y="6415414"/>
            <a:chExt cx="5229513" cy="2166759"/>
          </a:xfrm>
        </p:grpSpPr>
        <p:sp>
          <p:nvSpPr>
            <p:cNvPr id="15"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1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7" name="กลุ่ม 33"/>
          <p:cNvGrpSpPr/>
          <p:nvPr/>
        </p:nvGrpSpPr>
        <p:grpSpPr>
          <a:xfrm>
            <a:off x="9058274" y="10210799"/>
            <a:ext cx="5229513" cy="2166759"/>
            <a:chOff x="2053733" y="6415414"/>
            <a:chExt cx="5229513" cy="2166759"/>
          </a:xfrm>
        </p:grpSpPr>
        <p:sp>
          <p:nvSpPr>
            <p:cNvPr id="18" name="Rectangle 35"/>
            <p:cNvSpPr/>
            <p:nvPr/>
          </p:nvSpPr>
          <p:spPr>
            <a:xfrm rot="5400000">
              <a:off x="1664029" y="7021441"/>
              <a:ext cx="1127959" cy="34855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7"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8" name="กลุ่ม 33"/>
          <p:cNvGrpSpPr/>
          <p:nvPr/>
        </p:nvGrpSpPr>
        <p:grpSpPr>
          <a:xfrm>
            <a:off x="16304924" y="10243959"/>
            <a:ext cx="5229513" cy="2166759"/>
            <a:chOff x="2053733" y="6415414"/>
            <a:chExt cx="5229513" cy="2166759"/>
          </a:xfrm>
        </p:grpSpPr>
        <p:sp>
          <p:nvSpPr>
            <p:cNvPr id="29"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30"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0428013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5576015" y="4520500"/>
            <a:ext cx="7696200" cy="1329558"/>
            <a:chOff x="1084743" y="20942"/>
            <a:chExt cx="7696200" cy="1329558"/>
          </a:xfrm>
        </p:grpSpPr>
        <p:sp>
          <p:nvSpPr>
            <p:cNvPr id="20" name="TextBox 1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1" name="กลุ่ม 35"/>
            <p:cNvGrpSpPr/>
            <p:nvPr/>
          </p:nvGrpSpPr>
          <p:grpSpPr>
            <a:xfrm>
              <a:off x="1084743" y="222069"/>
              <a:ext cx="927304" cy="927304"/>
              <a:chOff x="1095022" y="-1242008"/>
              <a:chExt cx="1371600" cy="1371600"/>
            </a:xfrm>
          </p:grpSpPr>
          <p:sp>
            <p:nvSpPr>
              <p:cNvPr id="22"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 name="กลุ่ม 38"/>
          <p:cNvGrpSpPr/>
          <p:nvPr/>
        </p:nvGrpSpPr>
        <p:grpSpPr>
          <a:xfrm>
            <a:off x="15567544" y="5911886"/>
            <a:ext cx="7704671" cy="1329558"/>
            <a:chOff x="1084743" y="20942"/>
            <a:chExt cx="7704671" cy="1329558"/>
          </a:xfrm>
        </p:grpSpPr>
        <p:sp>
          <p:nvSpPr>
            <p:cNvPr id="25" name="TextBox 24"/>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6" name="กลุ่ม 40"/>
            <p:cNvGrpSpPr/>
            <p:nvPr/>
          </p:nvGrpSpPr>
          <p:grpSpPr>
            <a:xfrm>
              <a:off x="1084743" y="222069"/>
              <a:ext cx="927304" cy="927304"/>
              <a:chOff x="1095022" y="-1242008"/>
              <a:chExt cx="1371600" cy="1371600"/>
            </a:xfrm>
          </p:grpSpPr>
          <p:sp>
            <p:nvSpPr>
              <p:cNvPr id="3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43"/>
          <p:cNvGrpSpPr/>
          <p:nvPr/>
        </p:nvGrpSpPr>
        <p:grpSpPr>
          <a:xfrm>
            <a:off x="15584486" y="7297858"/>
            <a:ext cx="7687729" cy="1329558"/>
            <a:chOff x="1084743" y="20942"/>
            <a:chExt cx="7687729" cy="1329558"/>
          </a:xfrm>
        </p:grpSpPr>
        <p:sp>
          <p:nvSpPr>
            <p:cNvPr id="34" name="TextBox 3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5"/>
            <p:cNvGrpSpPr/>
            <p:nvPr/>
          </p:nvGrpSpPr>
          <p:grpSpPr>
            <a:xfrm>
              <a:off x="1084743" y="222069"/>
              <a:ext cx="927304" cy="927304"/>
              <a:chOff x="1095022" y="-1242008"/>
              <a:chExt cx="1371600" cy="1371600"/>
            </a:xfrm>
          </p:grpSpPr>
          <p:sp>
            <p:nvSpPr>
              <p:cNvPr id="3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Group 37"/>
          <p:cNvGrpSpPr/>
          <p:nvPr/>
        </p:nvGrpSpPr>
        <p:grpSpPr>
          <a:xfrm>
            <a:off x="808037" y="4716959"/>
            <a:ext cx="7913784" cy="4122241"/>
            <a:chOff x="1809653" y="5250359"/>
            <a:chExt cx="7913784" cy="4122241"/>
          </a:xfrm>
        </p:grpSpPr>
        <p:grpSp>
          <p:nvGrpSpPr>
            <p:cNvPr id="39" name="กลุ่ม 22"/>
            <p:cNvGrpSpPr/>
            <p:nvPr/>
          </p:nvGrpSpPr>
          <p:grpSpPr>
            <a:xfrm>
              <a:off x="2332037" y="5250359"/>
              <a:ext cx="7391400" cy="4048863"/>
              <a:chOff x="2706015" y="2691138"/>
              <a:chExt cx="10093272" cy="4048863"/>
            </a:xfrm>
          </p:grpSpPr>
          <p:sp>
            <p:nvSpPr>
              <p:cNvPr id="4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2" name="TextBox 4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CONTENT</a:t>
                </a:r>
              </a:p>
            </p:txBody>
          </p:sp>
        </p:grpSp>
        <p:sp>
          <p:nvSpPr>
            <p:cNvPr id="40" name="Rectangle 3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43" name="TextBox 31"/>
          <p:cNvSpPr txBox="1">
            <a:spLocks noChangeArrowheads="1"/>
          </p:cNvSpPr>
          <p:nvPr/>
        </p:nvSpPr>
        <p:spPr bwMode="auto">
          <a:xfrm>
            <a:off x="2134197" y="3241015"/>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9600" b="1" dirty="0">
                <a:solidFill>
                  <a:schemeClr val="accent3"/>
                </a:solidFill>
                <a:latin typeface="Lato Black" pitchFamily="34" charset="0"/>
                <a:ea typeface="Lato Black" pitchFamily="34" charset="0"/>
                <a:cs typeface="Lato Black" pitchFamily="34" charset="0"/>
              </a:rPr>
              <a:t>7</a:t>
            </a:r>
            <a:r>
              <a:rPr lang="en-US" sz="9600" b="1" dirty="0" smtClean="0">
                <a:solidFill>
                  <a:schemeClr val="accent3"/>
                </a:solidFill>
                <a:latin typeface="Lato Black" pitchFamily="34" charset="0"/>
                <a:ea typeface="Lato Black" pitchFamily="34" charset="0"/>
                <a:cs typeface="Lato Black" pitchFamily="34" charset="0"/>
              </a:rPr>
              <a:t>5%</a:t>
            </a:r>
            <a:endParaRPr lang="id-ID" sz="9600" b="1" dirty="0">
              <a:solidFill>
                <a:schemeClr val="accent3"/>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15610834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27"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8657156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3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การออกแบบที่กำหนดเอง">
  <a:themeElements>
    <a:clrScheme name="องค์ประกอบ">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การออกแบบที่กำหนดเอง">
  <a:themeElements>
    <a:clrScheme name="red-mamanamsai">
      <a:dk1>
        <a:sysClr val="windowText" lastClr="000000"/>
      </a:dk1>
      <a:lt1>
        <a:sysClr val="window" lastClr="FFFFFF"/>
      </a:lt1>
      <a:dk2>
        <a:srgbClr val="C00000"/>
      </a:dk2>
      <a:lt2>
        <a:srgbClr val="FF1515"/>
      </a:lt2>
      <a:accent1>
        <a:srgbClr val="D00000"/>
      </a:accent1>
      <a:accent2>
        <a:srgbClr val="960000"/>
      </a:accent2>
      <a:accent3>
        <a:srgbClr val="740000"/>
      </a:accent3>
      <a:accent4>
        <a:srgbClr val="5C0000"/>
      </a:accent4>
      <a:accent5>
        <a:srgbClr val="F71515"/>
      </a:accent5>
      <a:accent6>
        <a:srgbClr val="FD641F"/>
      </a:accent6>
      <a:hlink>
        <a:srgbClr val="F49100"/>
      </a:hlink>
      <a:folHlink>
        <a:srgbClr val="FF252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6.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34501</TotalTime>
  <Words>3987</Words>
  <Application>Microsoft Macintosh PowerPoint</Application>
  <PresentationFormat>Custom</PresentationFormat>
  <Paragraphs>335</Paragraphs>
  <Slides>57</Slides>
  <Notes>36</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57</vt:i4>
      </vt:variant>
    </vt:vector>
  </HeadingPairs>
  <TitlesOfParts>
    <vt:vector size="71" baseType="lpstr">
      <vt:lpstr>Calibri</vt:lpstr>
      <vt:lpstr>Cordia New</vt:lpstr>
      <vt:lpstr>Lato</vt:lpstr>
      <vt:lpstr>Lato Black</vt:lpstr>
      <vt:lpstr>Lato Light</vt:lpstr>
      <vt:lpstr>Montserrat</vt:lpstr>
      <vt:lpstr>Open Sans Light</vt:lpstr>
      <vt:lpstr>Poppins Light</vt:lpstr>
      <vt:lpstr>Arial</vt:lpstr>
      <vt:lpstr>1_การออกแบบที่กำหนดเอง</vt:lpstr>
      <vt:lpstr>3_การออกแบบที่กำหนดเอง</vt:lpstr>
      <vt:lpstr>การออกแบบที่กำหนดเอง</vt:lpstr>
      <vt:lpstr>2_การออกแบบที่กำหนดเอง</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3713</cp:revision>
  <dcterms:created xsi:type="dcterms:W3CDTF">2017-10-18T13:25:00Z</dcterms:created>
  <dcterms:modified xsi:type="dcterms:W3CDTF">2019-05-21T10:16:48Z</dcterms:modified>
</cp:coreProperties>
</file>