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9" r:id="rId2"/>
  </p:sldMasterIdLst>
  <p:handoutMasterIdLst>
    <p:handoutMasterId r:id="rId33"/>
  </p:handoutMasterIdLst>
  <p:sldIdLst>
    <p:sldId id="279"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950" r:id="rId21"/>
    <p:sldId id="1456" r:id="rId22"/>
    <p:sldId id="1457" r:id="rId23"/>
    <p:sldId id="1458" r:id="rId24"/>
    <p:sldId id="1459" r:id="rId25"/>
    <p:sldId id="306" r:id="rId26"/>
    <p:sldId id="316" r:id="rId27"/>
    <p:sldId id="325" r:id="rId28"/>
    <p:sldId id="408" r:id="rId29"/>
    <p:sldId id="286" r:id="rId30"/>
    <p:sldId id="315" r:id="rId31"/>
    <p:sldId id="146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132" autoAdjust="0"/>
    <p:restoredTop sz="94660"/>
  </p:normalViewPr>
  <p:slideViewPr>
    <p:cSldViewPr snapToGrid="0">
      <p:cViewPr varScale="1">
        <p:scale>
          <a:sx n="69" d="100"/>
          <a:sy n="69" d="100"/>
        </p:scale>
        <p:origin x="594" y="60"/>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dPt>
            <c:idx val="0"/>
            <c:bubble3D val="0"/>
            <c:spPr>
              <a:solidFill>
                <a:schemeClr val="accent4">
                  <a:lumMod val="75000"/>
                </a:schemeClr>
              </a:solidFill>
              <a:ln w="25400">
                <a:noFill/>
              </a:ln>
              <a:effectLst/>
              <a:sp3d>
                <a:contourClr>
                  <a:schemeClr val="accent4"/>
                </a:contourClr>
              </a:sp3d>
            </c:spPr>
            <c:extLst>
              <c:ext xmlns:c16="http://schemas.microsoft.com/office/drawing/2014/chart" uri="{C3380CC4-5D6E-409C-BE32-E72D297353CC}">
                <c16:uniqueId val="{00000001-3CCD-427A-969C-270AF1182212}"/>
              </c:ext>
            </c:extLst>
          </c:dPt>
          <c:dPt>
            <c:idx val="1"/>
            <c:bubble3D val="0"/>
            <c:spPr>
              <a:solidFill>
                <a:schemeClr val="accent4">
                  <a:lumMod val="75000"/>
                </a:schemeClr>
              </a:solidFill>
              <a:ln w="25400">
                <a:noFill/>
              </a:ln>
              <a:effectLst/>
              <a:sp3d>
                <a:contourClr>
                  <a:schemeClr val="accent2"/>
                </a:contourClr>
              </a:sp3d>
            </c:spPr>
            <c:extLst>
              <c:ext xmlns:c16="http://schemas.microsoft.com/office/drawing/2014/chart" uri="{C3380CC4-5D6E-409C-BE32-E72D297353CC}">
                <c16:uniqueId val="{00000003-3CCD-427A-969C-270AF1182212}"/>
              </c:ext>
            </c:extLst>
          </c:dPt>
          <c:dPt>
            <c:idx val="2"/>
            <c:bubble3D val="0"/>
            <c:spPr>
              <a:solidFill>
                <a:schemeClr val="accent4">
                  <a:lumMod val="20000"/>
                  <a:lumOff val="80000"/>
                </a:schemeClr>
              </a:solidFill>
              <a:ln w="25400">
                <a:noFill/>
              </a:ln>
              <a:effectLst/>
              <a:sp3d>
                <a:contourClr>
                  <a:schemeClr val="accent6"/>
                </a:contourClr>
              </a:sp3d>
            </c:spPr>
            <c:extLst>
              <c:ext xmlns:c16="http://schemas.microsoft.com/office/drawing/2014/chart" uri="{C3380CC4-5D6E-409C-BE32-E72D297353CC}">
                <c16:uniqueId val="{00000005-3CCD-427A-969C-270AF1182212}"/>
              </c:ext>
            </c:extLst>
          </c:dPt>
          <c:dPt>
            <c:idx val="3"/>
            <c:bubble3D val="0"/>
            <c:spPr>
              <a:solidFill>
                <a:schemeClr val="accent4"/>
              </a:solidFill>
              <a:ln w="25400">
                <a:noFill/>
              </a:ln>
              <a:effectLst/>
              <a:sp3d>
                <a:contourClr>
                  <a:schemeClr val="accent5"/>
                </a:contourClr>
              </a:sp3d>
            </c:spPr>
            <c:extLst>
              <c:ext xmlns:c16="http://schemas.microsoft.com/office/drawing/2014/chart" uri="{C3380CC4-5D6E-409C-BE32-E72D297353CC}">
                <c16:uniqueId val="{00000007-3CCD-427A-969C-270AF118221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3CCD-427A-969C-270AF1182212}"/>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Segoe UI" panose="020B0502040204020203" pitchFamily="34" charset="0"/>
              <a:ea typeface="+mn-ea"/>
              <a:cs typeface="Segoe UI" panose="020B0502040204020203" pitchFamily="34" charset="0"/>
            </a:defRPr>
          </a:pPr>
          <a:endParaRPr lang="en-US"/>
        </a:p>
      </c:txPr>
    </c:legend>
    <c:plotVisOnly val="1"/>
    <c:dispBlanksAs val="gap"/>
    <c:showDLblsOverMax val="0"/>
  </c:chart>
  <c:spPr>
    <a:noFill/>
    <a:ln>
      <a:noFill/>
    </a:ln>
    <a:effectLst/>
  </c:spPr>
  <c:txPr>
    <a:bodyPr/>
    <a:lstStyle/>
    <a:p>
      <a:pPr>
        <a:defRPr>
          <a:solidFill>
            <a:schemeClr val="tx1"/>
          </a:solidFill>
          <a:latin typeface="Segoe UI" panose="020B0502040204020203" pitchFamily="34" charset="0"/>
          <a:cs typeface="Segoe UI"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716CDF-8BE4-4785-B4DA-35892A49DC0B}" type="doc">
      <dgm:prSet loTypeId="urn:microsoft.com/office/officeart/2005/8/layout/cycle8" loCatId="cycle" qsTypeId="urn:microsoft.com/office/officeart/2005/8/quickstyle/simple1" qsCatId="simple" csTypeId="urn:microsoft.com/office/officeart/2005/8/colors/colorful1" csCatId="colorful" phldr="1"/>
      <dgm:spPr/>
    </dgm:pt>
    <dgm:pt modelId="{103A909A-1AF2-4503-8B66-4945BE476270}">
      <dgm:prSet phldrT="[Text]" custT="1"/>
      <dgm:spPr>
        <a:solidFill>
          <a:schemeClr val="accent4">
            <a:lumMod val="60000"/>
            <a:lumOff val="40000"/>
          </a:schemeClr>
        </a:solidFill>
      </dgm:spPr>
      <dgm:t>
        <a:bodyPr/>
        <a:lstStyle/>
        <a:p>
          <a:r>
            <a:rPr lang="en-US" sz="1200" dirty="0">
              <a:latin typeface="Segoe UI" panose="020B0502040204020203" pitchFamily="34" charset="0"/>
            </a:rPr>
            <a:t>Text Here</a:t>
          </a:r>
        </a:p>
      </dgm:t>
    </dgm:pt>
    <dgm:pt modelId="{FBC55D70-D77C-4F4A-A88E-24FB2D09224C}" type="parTrans" cxnId="{BA475D48-3498-469B-BBED-7E399CEBAFF1}">
      <dgm:prSet/>
      <dgm:spPr/>
      <dgm:t>
        <a:bodyPr/>
        <a:lstStyle/>
        <a:p>
          <a:endParaRPr lang="en-US" sz="1200">
            <a:latin typeface="Montserrat" panose="00000500000000000000" pitchFamily="50" charset="0"/>
          </a:endParaRPr>
        </a:p>
      </dgm:t>
    </dgm:pt>
    <dgm:pt modelId="{2C48F7B6-64FA-457E-96F1-DC18A178FF67}" type="sibTrans" cxnId="{BA475D48-3498-469B-BBED-7E399CEBAFF1}">
      <dgm:prSet/>
      <dgm:spPr/>
      <dgm:t>
        <a:bodyPr/>
        <a:lstStyle/>
        <a:p>
          <a:endParaRPr lang="en-US" sz="1200">
            <a:latin typeface="Montserrat" panose="00000500000000000000" pitchFamily="50" charset="0"/>
          </a:endParaRPr>
        </a:p>
      </dgm:t>
    </dgm:pt>
    <dgm:pt modelId="{E6EBB681-3B3F-4CCC-B9EA-E1C2AA64E179}">
      <dgm:prSet phldrT="[Text]" custT="1"/>
      <dgm:spPr>
        <a:solidFill>
          <a:schemeClr val="accent4">
            <a:lumMod val="75000"/>
          </a:schemeClr>
        </a:solidFill>
      </dgm:spPr>
      <dgm:t>
        <a:bodyPr/>
        <a:lstStyle/>
        <a:p>
          <a:r>
            <a:rPr lang="en-US" sz="1200" dirty="0">
              <a:latin typeface="Segoe UI" panose="020B0502040204020203" pitchFamily="34" charset="0"/>
            </a:rPr>
            <a:t>Text Here</a:t>
          </a:r>
        </a:p>
      </dgm:t>
    </dgm:pt>
    <dgm:pt modelId="{DA41FA53-5F3B-4793-A802-BCE1E3F4CC4E}" type="parTrans" cxnId="{602A5987-330B-45EC-A391-5D8B501D6AA2}">
      <dgm:prSet/>
      <dgm:spPr/>
      <dgm:t>
        <a:bodyPr/>
        <a:lstStyle/>
        <a:p>
          <a:endParaRPr lang="en-US" sz="1200">
            <a:latin typeface="Montserrat" panose="00000500000000000000" pitchFamily="50" charset="0"/>
          </a:endParaRPr>
        </a:p>
      </dgm:t>
    </dgm:pt>
    <dgm:pt modelId="{43731E9F-E2B2-4440-8A1F-2C260C94B6B7}" type="sibTrans" cxnId="{602A5987-330B-45EC-A391-5D8B501D6AA2}">
      <dgm:prSet/>
      <dgm:spPr/>
      <dgm:t>
        <a:bodyPr/>
        <a:lstStyle/>
        <a:p>
          <a:endParaRPr lang="en-US" sz="1200">
            <a:latin typeface="Montserrat" panose="00000500000000000000" pitchFamily="50" charset="0"/>
          </a:endParaRPr>
        </a:p>
      </dgm:t>
    </dgm:pt>
    <dgm:pt modelId="{045097C7-8FA4-4B72-9A14-620062DD7F1C}">
      <dgm:prSet phldrT="[Text]" custT="1"/>
      <dgm:spPr/>
      <dgm:t>
        <a:bodyPr/>
        <a:lstStyle/>
        <a:p>
          <a:r>
            <a:rPr lang="en-US" sz="1200" dirty="0">
              <a:latin typeface="Segoe UI" panose="020B0502040204020203" pitchFamily="34" charset="0"/>
            </a:rPr>
            <a:t>Text Here</a:t>
          </a:r>
        </a:p>
      </dgm:t>
    </dgm:pt>
    <dgm:pt modelId="{FFE319BC-3BE5-4A75-803C-D79698B93CAF}" type="parTrans" cxnId="{60F331EF-9895-4DE8-81E0-97AEFA79C700}">
      <dgm:prSet/>
      <dgm:spPr/>
      <dgm:t>
        <a:bodyPr/>
        <a:lstStyle/>
        <a:p>
          <a:endParaRPr lang="en-US" sz="1200">
            <a:latin typeface="Montserrat" panose="00000500000000000000" pitchFamily="50" charset="0"/>
          </a:endParaRPr>
        </a:p>
      </dgm:t>
    </dgm:pt>
    <dgm:pt modelId="{19E882E2-71F7-4D19-BBD0-0F5C09D860FC}" type="sibTrans" cxnId="{60F331EF-9895-4DE8-81E0-97AEFA79C700}">
      <dgm:prSet/>
      <dgm:spPr/>
      <dgm:t>
        <a:bodyPr/>
        <a:lstStyle/>
        <a:p>
          <a:endParaRPr lang="en-US" sz="1200">
            <a:latin typeface="Montserrat" panose="00000500000000000000" pitchFamily="50" charset="0"/>
          </a:endParaRPr>
        </a:p>
      </dgm:t>
    </dgm:pt>
    <dgm:pt modelId="{201A8F56-53AA-4D23-9858-1E5F876EBAC7}" type="pres">
      <dgm:prSet presAssocID="{5A716CDF-8BE4-4785-B4DA-35892A49DC0B}" presName="compositeShape" presStyleCnt="0">
        <dgm:presLayoutVars>
          <dgm:chMax val="7"/>
          <dgm:dir/>
          <dgm:resizeHandles val="exact"/>
        </dgm:presLayoutVars>
      </dgm:prSet>
      <dgm:spPr/>
    </dgm:pt>
    <dgm:pt modelId="{F1046613-CFF6-480F-A488-A1018A8A88E1}" type="pres">
      <dgm:prSet presAssocID="{5A716CDF-8BE4-4785-B4DA-35892A49DC0B}" presName="wedge1" presStyleLbl="node1" presStyleIdx="0" presStyleCnt="3"/>
      <dgm:spPr/>
    </dgm:pt>
    <dgm:pt modelId="{11185CEE-4F93-418A-8690-3EA7B9539BC6}" type="pres">
      <dgm:prSet presAssocID="{5A716CDF-8BE4-4785-B4DA-35892A49DC0B}" presName="dummy1a" presStyleCnt="0"/>
      <dgm:spPr/>
    </dgm:pt>
    <dgm:pt modelId="{27530DFE-413E-435E-A38C-2A24364C85DF}" type="pres">
      <dgm:prSet presAssocID="{5A716CDF-8BE4-4785-B4DA-35892A49DC0B}" presName="dummy1b" presStyleCnt="0"/>
      <dgm:spPr/>
    </dgm:pt>
    <dgm:pt modelId="{938BA9D1-2EA9-4AA8-B9D9-46352703FF8A}" type="pres">
      <dgm:prSet presAssocID="{5A716CDF-8BE4-4785-B4DA-35892A49DC0B}" presName="wedge1Tx" presStyleLbl="node1" presStyleIdx="0" presStyleCnt="3">
        <dgm:presLayoutVars>
          <dgm:chMax val="0"/>
          <dgm:chPref val="0"/>
          <dgm:bulletEnabled val="1"/>
        </dgm:presLayoutVars>
      </dgm:prSet>
      <dgm:spPr/>
    </dgm:pt>
    <dgm:pt modelId="{A6710CC6-EFDD-431E-BA76-0544CA67E08C}" type="pres">
      <dgm:prSet presAssocID="{5A716CDF-8BE4-4785-B4DA-35892A49DC0B}" presName="wedge2" presStyleLbl="node1" presStyleIdx="1" presStyleCnt="3"/>
      <dgm:spPr/>
    </dgm:pt>
    <dgm:pt modelId="{4766BDF8-5680-4BD2-ABE4-FAB9605DC4EB}" type="pres">
      <dgm:prSet presAssocID="{5A716CDF-8BE4-4785-B4DA-35892A49DC0B}" presName="dummy2a" presStyleCnt="0"/>
      <dgm:spPr/>
    </dgm:pt>
    <dgm:pt modelId="{2C1AE5F2-E456-4217-BA23-A7E83970679A}" type="pres">
      <dgm:prSet presAssocID="{5A716CDF-8BE4-4785-B4DA-35892A49DC0B}" presName="dummy2b" presStyleCnt="0"/>
      <dgm:spPr/>
    </dgm:pt>
    <dgm:pt modelId="{74A1E4F4-C182-4990-8349-FA549B8A606B}" type="pres">
      <dgm:prSet presAssocID="{5A716CDF-8BE4-4785-B4DA-35892A49DC0B}" presName="wedge2Tx" presStyleLbl="node1" presStyleIdx="1" presStyleCnt="3">
        <dgm:presLayoutVars>
          <dgm:chMax val="0"/>
          <dgm:chPref val="0"/>
          <dgm:bulletEnabled val="1"/>
        </dgm:presLayoutVars>
      </dgm:prSet>
      <dgm:spPr/>
    </dgm:pt>
    <dgm:pt modelId="{61831FFE-F006-4EAA-9FE5-D51A32E5B110}" type="pres">
      <dgm:prSet presAssocID="{5A716CDF-8BE4-4785-B4DA-35892A49DC0B}" presName="wedge3" presStyleLbl="node1" presStyleIdx="2" presStyleCnt="3"/>
      <dgm:spPr/>
    </dgm:pt>
    <dgm:pt modelId="{A2AB6E25-DCD2-45AE-B0FD-387DFAB8354E}" type="pres">
      <dgm:prSet presAssocID="{5A716CDF-8BE4-4785-B4DA-35892A49DC0B}" presName="dummy3a" presStyleCnt="0"/>
      <dgm:spPr/>
    </dgm:pt>
    <dgm:pt modelId="{D5D78992-287B-454F-9938-CE8ADE99AC5D}" type="pres">
      <dgm:prSet presAssocID="{5A716CDF-8BE4-4785-B4DA-35892A49DC0B}" presName="dummy3b" presStyleCnt="0"/>
      <dgm:spPr/>
    </dgm:pt>
    <dgm:pt modelId="{54F4C6AE-D85A-4FD0-808D-3D6EF574DA71}" type="pres">
      <dgm:prSet presAssocID="{5A716CDF-8BE4-4785-B4DA-35892A49DC0B}" presName="wedge3Tx" presStyleLbl="node1" presStyleIdx="2" presStyleCnt="3">
        <dgm:presLayoutVars>
          <dgm:chMax val="0"/>
          <dgm:chPref val="0"/>
          <dgm:bulletEnabled val="1"/>
        </dgm:presLayoutVars>
      </dgm:prSet>
      <dgm:spPr/>
    </dgm:pt>
    <dgm:pt modelId="{6D82ECA0-8DF9-4208-9991-84908EB0D06A}" type="pres">
      <dgm:prSet presAssocID="{2C48F7B6-64FA-457E-96F1-DC18A178FF67}" presName="arrowWedge1" presStyleLbl="fgSibTrans2D1" presStyleIdx="0" presStyleCnt="3"/>
      <dgm:spPr>
        <a:solidFill>
          <a:schemeClr val="accent4">
            <a:lumMod val="60000"/>
            <a:lumOff val="40000"/>
          </a:schemeClr>
        </a:solidFill>
      </dgm:spPr>
    </dgm:pt>
    <dgm:pt modelId="{C506F911-E0A5-461E-8414-05856865DE4A}" type="pres">
      <dgm:prSet presAssocID="{43731E9F-E2B2-4440-8A1F-2C260C94B6B7}" presName="arrowWedge2" presStyleLbl="fgSibTrans2D1" presStyleIdx="1" presStyleCnt="3"/>
      <dgm:spPr>
        <a:solidFill>
          <a:schemeClr val="accent4">
            <a:lumMod val="75000"/>
          </a:schemeClr>
        </a:solidFill>
      </dgm:spPr>
    </dgm:pt>
    <dgm:pt modelId="{752C0EDA-F788-4182-AC7E-CCF3EDCE79ED}" type="pres">
      <dgm:prSet presAssocID="{19E882E2-71F7-4D19-BBD0-0F5C09D860FC}" presName="arrowWedge3" presStyleLbl="fgSibTrans2D1" presStyleIdx="2" presStyleCnt="3"/>
      <dgm:spPr/>
    </dgm:pt>
  </dgm:ptLst>
  <dgm:cxnLst>
    <dgm:cxn modelId="{67A93A1A-8F40-44D3-8EEB-6CA17E071BA0}" type="presOf" srcId="{103A909A-1AF2-4503-8B66-4945BE476270}" destId="{F1046613-CFF6-480F-A488-A1018A8A88E1}" srcOrd="0" destOrd="0" presId="urn:microsoft.com/office/officeart/2005/8/layout/cycle8"/>
    <dgm:cxn modelId="{B3112A31-C865-444E-9458-0D3F6A820907}" type="presOf" srcId="{E6EBB681-3B3F-4CCC-B9EA-E1C2AA64E179}" destId="{74A1E4F4-C182-4990-8349-FA549B8A606B}" srcOrd="1" destOrd="0" presId="urn:microsoft.com/office/officeart/2005/8/layout/cycle8"/>
    <dgm:cxn modelId="{BA475D48-3498-469B-BBED-7E399CEBAFF1}" srcId="{5A716CDF-8BE4-4785-B4DA-35892A49DC0B}" destId="{103A909A-1AF2-4503-8B66-4945BE476270}" srcOrd="0" destOrd="0" parTransId="{FBC55D70-D77C-4F4A-A88E-24FB2D09224C}" sibTransId="{2C48F7B6-64FA-457E-96F1-DC18A178FF67}"/>
    <dgm:cxn modelId="{6805AA83-C026-4D12-850B-CF295F1B722D}" type="presOf" srcId="{045097C7-8FA4-4B72-9A14-620062DD7F1C}" destId="{54F4C6AE-D85A-4FD0-808D-3D6EF574DA71}" srcOrd="1" destOrd="0" presId="urn:microsoft.com/office/officeart/2005/8/layout/cycle8"/>
    <dgm:cxn modelId="{602A5987-330B-45EC-A391-5D8B501D6AA2}" srcId="{5A716CDF-8BE4-4785-B4DA-35892A49DC0B}" destId="{E6EBB681-3B3F-4CCC-B9EA-E1C2AA64E179}" srcOrd="1" destOrd="0" parTransId="{DA41FA53-5F3B-4793-A802-BCE1E3F4CC4E}" sibTransId="{43731E9F-E2B2-4440-8A1F-2C260C94B6B7}"/>
    <dgm:cxn modelId="{359A2588-9420-4828-8B67-590B1694EC8D}" type="presOf" srcId="{5A716CDF-8BE4-4785-B4DA-35892A49DC0B}" destId="{201A8F56-53AA-4D23-9858-1E5F876EBAC7}" srcOrd="0" destOrd="0" presId="urn:microsoft.com/office/officeart/2005/8/layout/cycle8"/>
    <dgm:cxn modelId="{E99747BB-D85C-4E9D-856D-A04571EE4134}" type="presOf" srcId="{103A909A-1AF2-4503-8B66-4945BE476270}" destId="{938BA9D1-2EA9-4AA8-B9D9-46352703FF8A}" srcOrd="1" destOrd="0" presId="urn:microsoft.com/office/officeart/2005/8/layout/cycle8"/>
    <dgm:cxn modelId="{EFB4BEE7-D171-4AEF-8FFE-38D099E79013}" type="presOf" srcId="{045097C7-8FA4-4B72-9A14-620062DD7F1C}" destId="{61831FFE-F006-4EAA-9FE5-D51A32E5B110}" srcOrd="0" destOrd="0" presId="urn:microsoft.com/office/officeart/2005/8/layout/cycle8"/>
    <dgm:cxn modelId="{60F331EF-9895-4DE8-81E0-97AEFA79C700}" srcId="{5A716CDF-8BE4-4785-B4DA-35892A49DC0B}" destId="{045097C7-8FA4-4B72-9A14-620062DD7F1C}" srcOrd="2" destOrd="0" parTransId="{FFE319BC-3BE5-4A75-803C-D79698B93CAF}" sibTransId="{19E882E2-71F7-4D19-BBD0-0F5C09D860FC}"/>
    <dgm:cxn modelId="{5D74BEF9-19C4-4F4F-982E-9264874B88E6}" type="presOf" srcId="{E6EBB681-3B3F-4CCC-B9EA-E1C2AA64E179}" destId="{A6710CC6-EFDD-431E-BA76-0544CA67E08C}" srcOrd="0" destOrd="0" presId="urn:microsoft.com/office/officeart/2005/8/layout/cycle8"/>
    <dgm:cxn modelId="{2666FEAA-D859-4C96-83AC-1BAFF30DCC63}" type="presParOf" srcId="{201A8F56-53AA-4D23-9858-1E5F876EBAC7}" destId="{F1046613-CFF6-480F-A488-A1018A8A88E1}" srcOrd="0" destOrd="0" presId="urn:microsoft.com/office/officeart/2005/8/layout/cycle8"/>
    <dgm:cxn modelId="{CC41150C-0159-438A-85CA-25506587F46D}" type="presParOf" srcId="{201A8F56-53AA-4D23-9858-1E5F876EBAC7}" destId="{11185CEE-4F93-418A-8690-3EA7B9539BC6}" srcOrd="1" destOrd="0" presId="urn:microsoft.com/office/officeart/2005/8/layout/cycle8"/>
    <dgm:cxn modelId="{4B70F0EC-95AA-4213-B960-D1F2106D52C8}" type="presParOf" srcId="{201A8F56-53AA-4D23-9858-1E5F876EBAC7}" destId="{27530DFE-413E-435E-A38C-2A24364C85DF}" srcOrd="2" destOrd="0" presId="urn:microsoft.com/office/officeart/2005/8/layout/cycle8"/>
    <dgm:cxn modelId="{FBEADE41-1EB6-427D-908F-F68B3E8EB2AD}" type="presParOf" srcId="{201A8F56-53AA-4D23-9858-1E5F876EBAC7}" destId="{938BA9D1-2EA9-4AA8-B9D9-46352703FF8A}" srcOrd="3" destOrd="0" presId="urn:microsoft.com/office/officeart/2005/8/layout/cycle8"/>
    <dgm:cxn modelId="{087774FA-39AC-4683-BD94-EDA0DE3EF6F8}" type="presParOf" srcId="{201A8F56-53AA-4D23-9858-1E5F876EBAC7}" destId="{A6710CC6-EFDD-431E-BA76-0544CA67E08C}" srcOrd="4" destOrd="0" presId="urn:microsoft.com/office/officeart/2005/8/layout/cycle8"/>
    <dgm:cxn modelId="{DC9FA342-A0DB-40C7-9AE2-2912E8007048}" type="presParOf" srcId="{201A8F56-53AA-4D23-9858-1E5F876EBAC7}" destId="{4766BDF8-5680-4BD2-ABE4-FAB9605DC4EB}" srcOrd="5" destOrd="0" presId="urn:microsoft.com/office/officeart/2005/8/layout/cycle8"/>
    <dgm:cxn modelId="{E62A347C-4AFD-42A9-8BAA-7A60DBDFCC0C}" type="presParOf" srcId="{201A8F56-53AA-4D23-9858-1E5F876EBAC7}" destId="{2C1AE5F2-E456-4217-BA23-A7E83970679A}" srcOrd="6" destOrd="0" presId="urn:microsoft.com/office/officeart/2005/8/layout/cycle8"/>
    <dgm:cxn modelId="{76753D09-B8B8-422B-91AD-ACCC260E9008}" type="presParOf" srcId="{201A8F56-53AA-4D23-9858-1E5F876EBAC7}" destId="{74A1E4F4-C182-4990-8349-FA549B8A606B}" srcOrd="7" destOrd="0" presId="urn:microsoft.com/office/officeart/2005/8/layout/cycle8"/>
    <dgm:cxn modelId="{C532E7B6-E698-4ED5-BA10-BE9BE5345B32}" type="presParOf" srcId="{201A8F56-53AA-4D23-9858-1E5F876EBAC7}" destId="{61831FFE-F006-4EAA-9FE5-D51A32E5B110}" srcOrd="8" destOrd="0" presId="urn:microsoft.com/office/officeart/2005/8/layout/cycle8"/>
    <dgm:cxn modelId="{A8679EC7-B347-4940-8F19-7DF45371DF74}" type="presParOf" srcId="{201A8F56-53AA-4D23-9858-1E5F876EBAC7}" destId="{A2AB6E25-DCD2-45AE-B0FD-387DFAB8354E}" srcOrd="9" destOrd="0" presId="urn:microsoft.com/office/officeart/2005/8/layout/cycle8"/>
    <dgm:cxn modelId="{7D7F50DB-A0B7-4855-8128-CDF0C16F8865}" type="presParOf" srcId="{201A8F56-53AA-4D23-9858-1E5F876EBAC7}" destId="{D5D78992-287B-454F-9938-CE8ADE99AC5D}" srcOrd="10" destOrd="0" presId="urn:microsoft.com/office/officeart/2005/8/layout/cycle8"/>
    <dgm:cxn modelId="{58525C89-5A58-49E2-83FE-57DE857603BA}" type="presParOf" srcId="{201A8F56-53AA-4D23-9858-1E5F876EBAC7}" destId="{54F4C6AE-D85A-4FD0-808D-3D6EF574DA71}" srcOrd="11" destOrd="0" presId="urn:microsoft.com/office/officeart/2005/8/layout/cycle8"/>
    <dgm:cxn modelId="{D7A35F4E-9F11-4B46-B432-6BF5333C5E06}" type="presParOf" srcId="{201A8F56-53AA-4D23-9858-1E5F876EBAC7}" destId="{6D82ECA0-8DF9-4208-9991-84908EB0D06A}" srcOrd="12" destOrd="0" presId="urn:microsoft.com/office/officeart/2005/8/layout/cycle8"/>
    <dgm:cxn modelId="{05B71EE0-D120-4BA9-A6E1-F6EE53833942}" type="presParOf" srcId="{201A8F56-53AA-4D23-9858-1E5F876EBAC7}" destId="{C506F911-E0A5-461E-8414-05856865DE4A}" srcOrd="13" destOrd="0" presId="urn:microsoft.com/office/officeart/2005/8/layout/cycle8"/>
    <dgm:cxn modelId="{E581EE6C-1961-48E6-ABB9-A1FF1C099621}" type="presParOf" srcId="{201A8F56-53AA-4D23-9858-1E5F876EBAC7}" destId="{752C0EDA-F788-4182-AC7E-CCF3EDCE79ED}"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46613-CFF6-480F-A488-A1018A8A88E1}">
      <dsp:nvSpPr>
        <dsp:cNvPr id="0" name=""/>
        <dsp:cNvSpPr/>
      </dsp:nvSpPr>
      <dsp:spPr>
        <a:xfrm>
          <a:off x="1432430" y="268090"/>
          <a:ext cx="3464559" cy="3464559"/>
        </a:xfrm>
        <a:prstGeom prst="pie">
          <a:avLst>
            <a:gd name="adj1" fmla="val 16200000"/>
            <a:gd name="adj2" fmla="val 18000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3258336" y="1002247"/>
        <a:ext cx="1237342" cy="1031119"/>
      </dsp:txXfrm>
    </dsp:sp>
    <dsp:sp modelId="{A6710CC6-EFDD-431E-BA76-0544CA67E08C}">
      <dsp:nvSpPr>
        <dsp:cNvPr id="0" name=""/>
        <dsp:cNvSpPr/>
      </dsp:nvSpPr>
      <dsp:spPr>
        <a:xfrm>
          <a:off x="1361077" y="391825"/>
          <a:ext cx="3464559" cy="3464559"/>
        </a:xfrm>
        <a:prstGeom prst="pie">
          <a:avLst>
            <a:gd name="adj1" fmla="val 1800000"/>
            <a:gd name="adj2" fmla="val 9000000"/>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2185972" y="2639664"/>
        <a:ext cx="1856014" cy="907384"/>
      </dsp:txXfrm>
    </dsp:sp>
    <dsp:sp modelId="{61831FFE-F006-4EAA-9FE5-D51A32E5B110}">
      <dsp:nvSpPr>
        <dsp:cNvPr id="0" name=""/>
        <dsp:cNvSpPr/>
      </dsp:nvSpPr>
      <dsp:spPr>
        <a:xfrm>
          <a:off x="1289723" y="268090"/>
          <a:ext cx="3464559" cy="3464559"/>
        </a:xfrm>
        <a:prstGeom prst="pie">
          <a:avLst>
            <a:gd name="adj1" fmla="val 9000000"/>
            <a:gd name="adj2" fmla="val 162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1691035" y="1002247"/>
        <a:ext cx="1237342" cy="1031119"/>
      </dsp:txXfrm>
    </dsp:sp>
    <dsp:sp modelId="{6D82ECA0-8DF9-4208-9991-84908EB0D06A}">
      <dsp:nvSpPr>
        <dsp:cNvPr id="0" name=""/>
        <dsp:cNvSpPr/>
      </dsp:nvSpPr>
      <dsp:spPr>
        <a:xfrm>
          <a:off x="1218243" y="53618"/>
          <a:ext cx="3893505" cy="3893505"/>
        </a:xfrm>
        <a:prstGeom prst="circularArrow">
          <a:avLst>
            <a:gd name="adj1" fmla="val 5085"/>
            <a:gd name="adj2" fmla="val 327528"/>
            <a:gd name="adj3" fmla="val 1472472"/>
            <a:gd name="adj4" fmla="val 16199432"/>
            <a:gd name="adj5" fmla="val 5932"/>
          </a:avLst>
        </a:prstGeom>
        <a:solidFill>
          <a:schemeClr val="accent4">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C506F911-E0A5-461E-8414-05856865DE4A}">
      <dsp:nvSpPr>
        <dsp:cNvPr id="0" name=""/>
        <dsp:cNvSpPr/>
      </dsp:nvSpPr>
      <dsp:spPr>
        <a:xfrm>
          <a:off x="1146604" y="177133"/>
          <a:ext cx="3893505" cy="3893505"/>
        </a:xfrm>
        <a:prstGeom prst="circularArrow">
          <a:avLst>
            <a:gd name="adj1" fmla="val 5085"/>
            <a:gd name="adj2" fmla="val 327528"/>
            <a:gd name="adj3" fmla="val 8671970"/>
            <a:gd name="adj4" fmla="val 1800502"/>
            <a:gd name="adj5" fmla="val 5932"/>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752C0EDA-F788-4182-AC7E-CCF3EDCE79ED}">
      <dsp:nvSpPr>
        <dsp:cNvPr id="0" name=""/>
        <dsp:cNvSpPr/>
      </dsp:nvSpPr>
      <dsp:spPr>
        <a:xfrm>
          <a:off x="1074964" y="53618"/>
          <a:ext cx="3893505" cy="3893505"/>
        </a:xfrm>
        <a:prstGeom prst="circularArrow">
          <a:avLst>
            <a:gd name="adj1" fmla="val 5085"/>
            <a:gd name="adj2" fmla="val 327528"/>
            <a:gd name="adj3" fmla="val 15873039"/>
            <a:gd name="adj4" fmla="val 9000000"/>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5927F53-9FE7-498D-B6D2-ABBEDA7DCAD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Segoe UI" panose="020B0502040204020203" pitchFamily="34" charset="0"/>
            </a:endParaRPr>
          </a:p>
        </p:txBody>
      </p:sp>
      <p:sp>
        <p:nvSpPr>
          <p:cNvPr id="3" name="Date Placeholder 2">
            <a:extLst>
              <a:ext uri="{FF2B5EF4-FFF2-40B4-BE49-F238E27FC236}">
                <a16:creationId xmlns:a16="http://schemas.microsoft.com/office/drawing/2014/main" id="{72EBEE35-2F3A-4150-800F-B6F1AB1A57F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8CE55D9-9902-4A19-A7B3-A7F649F9FD80}" type="datetimeFigureOut">
              <a:rPr lang="en-US" smtClean="0">
                <a:latin typeface="Segoe UI" panose="020B0502040204020203" pitchFamily="34" charset="0"/>
              </a:rPr>
              <a:t>2/17/2020</a:t>
            </a:fld>
            <a:endParaRPr lang="en-US" dirty="0">
              <a:latin typeface="Segoe UI" panose="020B0502040204020203" pitchFamily="34" charset="0"/>
            </a:endParaRPr>
          </a:p>
        </p:txBody>
      </p:sp>
      <p:sp>
        <p:nvSpPr>
          <p:cNvPr id="4" name="Footer Placeholder 3">
            <a:extLst>
              <a:ext uri="{FF2B5EF4-FFF2-40B4-BE49-F238E27FC236}">
                <a16:creationId xmlns:a16="http://schemas.microsoft.com/office/drawing/2014/main" id="{CE716D55-0CF8-48D5-892E-AD6C7F140C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Segoe UI" panose="020B0502040204020203" pitchFamily="34" charset="0"/>
            </a:endParaRPr>
          </a:p>
        </p:txBody>
      </p:sp>
      <p:sp>
        <p:nvSpPr>
          <p:cNvPr id="5" name="Slide Number Placeholder 4">
            <a:extLst>
              <a:ext uri="{FF2B5EF4-FFF2-40B4-BE49-F238E27FC236}">
                <a16:creationId xmlns:a16="http://schemas.microsoft.com/office/drawing/2014/main" id="{15A6452F-051F-4B7B-AC8A-D543756D9E9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4C97DB-6839-4C7F-A37B-60011F3967DF}" type="slidenum">
              <a:rPr lang="en-US" smtClean="0">
                <a:latin typeface="Segoe UI" panose="020B0502040204020203" pitchFamily="34" charset="0"/>
              </a:rPr>
              <a:t>‹#›</a:t>
            </a:fld>
            <a:endParaRPr lang="en-US" dirty="0">
              <a:latin typeface="Segoe UI" panose="020B0502040204020203" pitchFamily="34" charset="0"/>
            </a:endParaRPr>
          </a:p>
        </p:txBody>
      </p:sp>
    </p:spTree>
    <p:extLst>
      <p:ext uri="{BB962C8B-B14F-4D97-AF65-F5344CB8AC3E}">
        <p14:creationId xmlns:p14="http://schemas.microsoft.com/office/powerpoint/2010/main" val="34488298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3112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7F87E43-8021-439A-9F20-A92100F38C30}"/>
              </a:ext>
            </a:extLst>
          </p:cNvPr>
          <p:cNvSpPr>
            <a:spLocks noGrp="1"/>
          </p:cNvSpPr>
          <p:nvPr>
            <p:ph type="pic" sz="quarter" idx="10"/>
          </p:nvPr>
        </p:nvSpPr>
        <p:spPr>
          <a:xfrm>
            <a:off x="1048203" y="349098"/>
            <a:ext cx="2127443" cy="3079902"/>
          </a:xfrm>
          <a:custGeom>
            <a:avLst/>
            <a:gdLst>
              <a:gd name="connsiteX0" fmla="*/ 0 w 2127443"/>
              <a:gd name="connsiteY0" fmla="*/ 0 h 3079902"/>
              <a:gd name="connsiteX1" fmla="*/ 2127443 w 2127443"/>
              <a:gd name="connsiteY1" fmla="*/ 0 h 3079902"/>
              <a:gd name="connsiteX2" fmla="*/ 2127443 w 2127443"/>
              <a:gd name="connsiteY2" fmla="*/ 3079902 h 3079902"/>
              <a:gd name="connsiteX3" fmla="*/ 0 w 2127443"/>
              <a:gd name="connsiteY3" fmla="*/ 3079902 h 3079902"/>
            </a:gdLst>
            <a:ahLst/>
            <a:cxnLst>
              <a:cxn ang="0">
                <a:pos x="connsiteX0" y="connsiteY0"/>
              </a:cxn>
              <a:cxn ang="0">
                <a:pos x="connsiteX1" y="connsiteY1"/>
              </a:cxn>
              <a:cxn ang="0">
                <a:pos x="connsiteX2" y="connsiteY2"/>
              </a:cxn>
              <a:cxn ang="0">
                <a:pos x="connsiteX3" y="connsiteY3"/>
              </a:cxn>
            </a:cxnLst>
            <a:rect l="l" t="t" r="r" b="b"/>
            <a:pathLst>
              <a:path w="2127443" h="3079902">
                <a:moveTo>
                  <a:pt x="0" y="0"/>
                </a:moveTo>
                <a:lnTo>
                  <a:pt x="2127443" y="0"/>
                </a:lnTo>
                <a:lnTo>
                  <a:pt x="2127443" y="3079902"/>
                </a:lnTo>
                <a:lnTo>
                  <a:pt x="0" y="3079902"/>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68348EEC-7FF7-44A2-B980-D045D44B4E3A}"/>
              </a:ext>
            </a:extLst>
          </p:cNvPr>
          <p:cNvSpPr>
            <a:spLocks noGrp="1"/>
          </p:cNvSpPr>
          <p:nvPr>
            <p:ph type="pic" sz="quarter" idx="11"/>
          </p:nvPr>
        </p:nvSpPr>
        <p:spPr>
          <a:xfrm>
            <a:off x="3368132" y="349098"/>
            <a:ext cx="3057274" cy="6508901"/>
          </a:xfrm>
          <a:custGeom>
            <a:avLst/>
            <a:gdLst>
              <a:gd name="connsiteX0" fmla="*/ 0 w 3057274"/>
              <a:gd name="connsiteY0" fmla="*/ 0 h 6508901"/>
              <a:gd name="connsiteX1" fmla="*/ 3057274 w 3057274"/>
              <a:gd name="connsiteY1" fmla="*/ 0 h 6508901"/>
              <a:gd name="connsiteX2" fmla="*/ 3057274 w 3057274"/>
              <a:gd name="connsiteY2" fmla="*/ 6508901 h 6508901"/>
              <a:gd name="connsiteX3" fmla="*/ 0 w 3057274"/>
              <a:gd name="connsiteY3" fmla="*/ 6508901 h 6508901"/>
            </a:gdLst>
            <a:ahLst/>
            <a:cxnLst>
              <a:cxn ang="0">
                <a:pos x="connsiteX0" y="connsiteY0"/>
              </a:cxn>
              <a:cxn ang="0">
                <a:pos x="connsiteX1" y="connsiteY1"/>
              </a:cxn>
              <a:cxn ang="0">
                <a:pos x="connsiteX2" y="connsiteY2"/>
              </a:cxn>
              <a:cxn ang="0">
                <a:pos x="connsiteX3" y="connsiteY3"/>
              </a:cxn>
            </a:cxnLst>
            <a:rect l="l" t="t" r="r" b="b"/>
            <a:pathLst>
              <a:path w="3057274" h="6508901">
                <a:moveTo>
                  <a:pt x="0" y="0"/>
                </a:moveTo>
                <a:lnTo>
                  <a:pt x="3057274" y="0"/>
                </a:lnTo>
                <a:lnTo>
                  <a:pt x="3057274" y="6508901"/>
                </a:lnTo>
                <a:lnTo>
                  <a:pt x="0" y="6508901"/>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31754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44282CE-2DC2-419D-B68E-3CFC1BF39B3E}"/>
              </a:ext>
            </a:extLst>
          </p:cNvPr>
          <p:cNvSpPr>
            <a:spLocks noGrp="1"/>
          </p:cNvSpPr>
          <p:nvPr>
            <p:ph type="pic" sz="quarter" idx="10"/>
          </p:nvPr>
        </p:nvSpPr>
        <p:spPr>
          <a:xfrm>
            <a:off x="6096000" y="343455"/>
            <a:ext cx="5162115" cy="2959957"/>
          </a:xfrm>
          <a:custGeom>
            <a:avLst/>
            <a:gdLst>
              <a:gd name="connsiteX0" fmla="*/ 0 w 5162115"/>
              <a:gd name="connsiteY0" fmla="*/ 0 h 2959957"/>
              <a:gd name="connsiteX1" fmla="*/ 5162115 w 5162115"/>
              <a:gd name="connsiteY1" fmla="*/ 0 h 2959957"/>
              <a:gd name="connsiteX2" fmla="*/ 5162115 w 5162115"/>
              <a:gd name="connsiteY2" fmla="*/ 2959957 h 2959957"/>
              <a:gd name="connsiteX3" fmla="*/ 0 w 516211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5162115" h="2959957">
                <a:moveTo>
                  <a:pt x="0" y="0"/>
                </a:moveTo>
                <a:lnTo>
                  <a:pt x="5162115" y="0"/>
                </a:lnTo>
                <a:lnTo>
                  <a:pt x="516211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09079B9B-0AA1-4CB1-B0D4-5C6A009963B7}"/>
              </a:ext>
            </a:extLst>
          </p:cNvPr>
          <p:cNvSpPr>
            <a:spLocks noGrp="1"/>
          </p:cNvSpPr>
          <p:nvPr>
            <p:ph type="pic" sz="quarter" idx="11"/>
          </p:nvPr>
        </p:nvSpPr>
        <p:spPr>
          <a:xfrm>
            <a:off x="6096000" y="3513414"/>
            <a:ext cx="5162115" cy="2959957"/>
          </a:xfrm>
          <a:custGeom>
            <a:avLst/>
            <a:gdLst>
              <a:gd name="connsiteX0" fmla="*/ 0 w 5162115"/>
              <a:gd name="connsiteY0" fmla="*/ 0 h 2959957"/>
              <a:gd name="connsiteX1" fmla="*/ 5162115 w 5162115"/>
              <a:gd name="connsiteY1" fmla="*/ 0 h 2959957"/>
              <a:gd name="connsiteX2" fmla="*/ 5162115 w 5162115"/>
              <a:gd name="connsiteY2" fmla="*/ 2959957 h 2959957"/>
              <a:gd name="connsiteX3" fmla="*/ 0 w 516211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5162115" h="2959957">
                <a:moveTo>
                  <a:pt x="0" y="0"/>
                </a:moveTo>
                <a:lnTo>
                  <a:pt x="5162115" y="0"/>
                </a:lnTo>
                <a:lnTo>
                  <a:pt x="516211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464027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E6E6C1-1579-4BD7-B514-4C6CB7016B6A}"/>
              </a:ext>
            </a:extLst>
          </p:cNvPr>
          <p:cNvSpPr>
            <a:spLocks noGrp="1"/>
          </p:cNvSpPr>
          <p:nvPr>
            <p:ph type="pic" sz="quarter" idx="10"/>
          </p:nvPr>
        </p:nvSpPr>
        <p:spPr>
          <a:xfrm>
            <a:off x="880410" y="-1"/>
            <a:ext cx="10431180" cy="6081487"/>
          </a:xfrm>
          <a:custGeom>
            <a:avLst/>
            <a:gdLst>
              <a:gd name="connsiteX0" fmla="*/ 0 w 4590852"/>
              <a:gd name="connsiteY0" fmla="*/ 0 h 6858000"/>
              <a:gd name="connsiteX1" fmla="*/ 4590852 w 4590852"/>
              <a:gd name="connsiteY1" fmla="*/ 0 h 6858000"/>
              <a:gd name="connsiteX2" fmla="*/ 4590852 w 4590852"/>
              <a:gd name="connsiteY2" fmla="*/ 6858000 h 6858000"/>
              <a:gd name="connsiteX3" fmla="*/ 0 w 45908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90852" h="6858000">
                <a:moveTo>
                  <a:pt x="0" y="0"/>
                </a:moveTo>
                <a:lnTo>
                  <a:pt x="4590852" y="0"/>
                </a:lnTo>
                <a:lnTo>
                  <a:pt x="4590852" y="6858000"/>
                </a:lnTo>
                <a:lnTo>
                  <a:pt x="0" y="68580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728642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2ACE6447-0F5E-4E00-A7E2-9F9FB56C0C38}"/>
              </a:ext>
            </a:extLst>
          </p:cNvPr>
          <p:cNvSpPr>
            <a:spLocks noGrp="1"/>
          </p:cNvSpPr>
          <p:nvPr>
            <p:ph type="pic" sz="quarter" idx="12"/>
          </p:nvPr>
        </p:nvSpPr>
        <p:spPr>
          <a:xfrm>
            <a:off x="5354307" y="695706"/>
            <a:ext cx="5876000" cy="5690578"/>
          </a:xfrm>
          <a:custGeom>
            <a:avLst/>
            <a:gdLst>
              <a:gd name="connsiteX0" fmla="*/ 4050194 w 5876000"/>
              <a:gd name="connsiteY0" fmla="*/ 656077 h 5690578"/>
              <a:gd name="connsiteX1" fmla="*/ 5876000 w 5876000"/>
              <a:gd name="connsiteY1" fmla="*/ 656077 h 5690578"/>
              <a:gd name="connsiteX2" fmla="*/ 5876000 w 5876000"/>
              <a:gd name="connsiteY2" fmla="*/ 5091748 h 5690578"/>
              <a:gd name="connsiteX3" fmla="*/ 4050194 w 5876000"/>
              <a:gd name="connsiteY3" fmla="*/ 5091748 h 5690578"/>
              <a:gd name="connsiteX4" fmla="*/ 0 w 5876000"/>
              <a:gd name="connsiteY4" fmla="*/ 598830 h 5690578"/>
              <a:gd name="connsiteX5" fmla="*/ 1825806 w 5876000"/>
              <a:gd name="connsiteY5" fmla="*/ 598830 h 5690578"/>
              <a:gd name="connsiteX6" fmla="*/ 1825806 w 5876000"/>
              <a:gd name="connsiteY6" fmla="*/ 5034501 h 5690578"/>
              <a:gd name="connsiteX7" fmla="*/ 0 w 5876000"/>
              <a:gd name="connsiteY7" fmla="*/ 5034501 h 5690578"/>
              <a:gd name="connsiteX8" fmla="*/ 2025097 w 5876000"/>
              <a:gd name="connsiteY8" fmla="*/ 0 h 5690578"/>
              <a:gd name="connsiteX9" fmla="*/ 3850903 w 5876000"/>
              <a:gd name="connsiteY9" fmla="*/ 0 h 5690578"/>
              <a:gd name="connsiteX10" fmla="*/ 3850903 w 5876000"/>
              <a:gd name="connsiteY10" fmla="*/ 5690578 h 5690578"/>
              <a:gd name="connsiteX11" fmla="*/ 2025097 w 5876000"/>
              <a:gd name="connsiteY11" fmla="*/ 5690578 h 569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76000" h="5690578">
                <a:moveTo>
                  <a:pt x="4050194" y="656077"/>
                </a:moveTo>
                <a:lnTo>
                  <a:pt x="5876000" y="656077"/>
                </a:lnTo>
                <a:lnTo>
                  <a:pt x="5876000" y="5091748"/>
                </a:lnTo>
                <a:lnTo>
                  <a:pt x="4050194" y="5091748"/>
                </a:lnTo>
                <a:close/>
                <a:moveTo>
                  <a:pt x="0" y="598830"/>
                </a:moveTo>
                <a:lnTo>
                  <a:pt x="1825806" y="598830"/>
                </a:lnTo>
                <a:lnTo>
                  <a:pt x="1825806" y="5034501"/>
                </a:lnTo>
                <a:lnTo>
                  <a:pt x="0" y="5034501"/>
                </a:lnTo>
                <a:close/>
                <a:moveTo>
                  <a:pt x="2025097" y="0"/>
                </a:moveTo>
                <a:lnTo>
                  <a:pt x="3850903" y="0"/>
                </a:lnTo>
                <a:lnTo>
                  <a:pt x="3850903" y="5690578"/>
                </a:lnTo>
                <a:lnTo>
                  <a:pt x="2025097" y="5690578"/>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351876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091D743-461C-43EB-BD6F-3364E572E2F6}"/>
              </a:ext>
            </a:extLst>
          </p:cNvPr>
          <p:cNvSpPr>
            <a:spLocks noGrp="1"/>
          </p:cNvSpPr>
          <p:nvPr>
            <p:ph type="pic" sz="quarter" idx="10"/>
          </p:nvPr>
        </p:nvSpPr>
        <p:spPr>
          <a:xfrm>
            <a:off x="1128409" y="973410"/>
            <a:ext cx="4967591" cy="4911180"/>
          </a:xfrm>
          <a:custGeom>
            <a:avLst/>
            <a:gdLst>
              <a:gd name="connsiteX0" fmla="*/ 0 w 4967591"/>
              <a:gd name="connsiteY0" fmla="*/ 0 h 4911180"/>
              <a:gd name="connsiteX1" fmla="*/ 4967591 w 4967591"/>
              <a:gd name="connsiteY1" fmla="*/ 0 h 4911180"/>
              <a:gd name="connsiteX2" fmla="*/ 4967591 w 4967591"/>
              <a:gd name="connsiteY2" fmla="*/ 4911180 h 4911180"/>
              <a:gd name="connsiteX3" fmla="*/ 0 w 4967591"/>
              <a:gd name="connsiteY3" fmla="*/ 4911180 h 4911180"/>
            </a:gdLst>
            <a:ahLst/>
            <a:cxnLst>
              <a:cxn ang="0">
                <a:pos x="connsiteX0" y="connsiteY0"/>
              </a:cxn>
              <a:cxn ang="0">
                <a:pos x="connsiteX1" y="connsiteY1"/>
              </a:cxn>
              <a:cxn ang="0">
                <a:pos x="connsiteX2" y="connsiteY2"/>
              </a:cxn>
              <a:cxn ang="0">
                <a:pos x="connsiteX3" y="connsiteY3"/>
              </a:cxn>
            </a:cxnLst>
            <a:rect l="l" t="t" r="r" b="b"/>
            <a:pathLst>
              <a:path w="4967591" h="4911180">
                <a:moveTo>
                  <a:pt x="0" y="0"/>
                </a:moveTo>
                <a:lnTo>
                  <a:pt x="4967591" y="0"/>
                </a:lnTo>
                <a:lnTo>
                  <a:pt x="4967591" y="4911180"/>
                </a:lnTo>
                <a:lnTo>
                  <a:pt x="0" y="491118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447885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4A78389-4E15-4615-BB95-33353F6FF1B7}"/>
              </a:ext>
            </a:extLst>
          </p:cNvPr>
          <p:cNvSpPr>
            <a:spLocks noGrp="1"/>
          </p:cNvSpPr>
          <p:nvPr>
            <p:ph type="pic" sz="quarter" idx="10"/>
          </p:nvPr>
        </p:nvSpPr>
        <p:spPr>
          <a:xfrm>
            <a:off x="4559300" y="0"/>
            <a:ext cx="4337050" cy="6858000"/>
          </a:xfrm>
          <a:prstGeom prst="rect">
            <a:avLst/>
          </a:prstGeom>
        </p:spPr>
        <p:txBody>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124663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31C33D5-D289-48B5-ABEE-97E27B9000FC}"/>
              </a:ext>
            </a:extLst>
          </p:cNvPr>
          <p:cNvSpPr>
            <a:spLocks noGrp="1"/>
          </p:cNvSpPr>
          <p:nvPr>
            <p:ph type="pic" sz="quarter" idx="10"/>
          </p:nvPr>
        </p:nvSpPr>
        <p:spPr>
          <a:xfrm>
            <a:off x="1320615" y="0"/>
            <a:ext cx="3598022" cy="4505738"/>
          </a:xfrm>
          <a:custGeom>
            <a:avLst/>
            <a:gdLst>
              <a:gd name="connsiteX0" fmla="*/ 0 w 3598022"/>
              <a:gd name="connsiteY0" fmla="*/ 0 h 4505738"/>
              <a:gd name="connsiteX1" fmla="*/ 3598022 w 3598022"/>
              <a:gd name="connsiteY1" fmla="*/ 0 h 4505738"/>
              <a:gd name="connsiteX2" fmla="*/ 3598022 w 3598022"/>
              <a:gd name="connsiteY2" fmla="*/ 4505738 h 4505738"/>
              <a:gd name="connsiteX3" fmla="*/ 0 w 3598022"/>
              <a:gd name="connsiteY3" fmla="*/ 4505738 h 4505738"/>
            </a:gdLst>
            <a:ahLst/>
            <a:cxnLst>
              <a:cxn ang="0">
                <a:pos x="connsiteX0" y="connsiteY0"/>
              </a:cxn>
              <a:cxn ang="0">
                <a:pos x="connsiteX1" y="connsiteY1"/>
              </a:cxn>
              <a:cxn ang="0">
                <a:pos x="connsiteX2" y="connsiteY2"/>
              </a:cxn>
              <a:cxn ang="0">
                <a:pos x="connsiteX3" y="connsiteY3"/>
              </a:cxn>
            </a:cxnLst>
            <a:rect l="l" t="t" r="r" b="b"/>
            <a:pathLst>
              <a:path w="3598022" h="4505738">
                <a:moveTo>
                  <a:pt x="0" y="0"/>
                </a:moveTo>
                <a:lnTo>
                  <a:pt x="3598022" y="0"/>
                </a:lnTo>
                <a:lnTo>
                  <a:pt x="3598022" y="4505738"/>
                </a:lnTo>
                <a:lnTo>
                  <a:pt x="0" y="4505738"/>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B20B22B6-3A9B-4EBE-A107-B7F8E7B96FB6}"/>
              </a:ext>
            </a:extLst>
          </p:cNvPr>
          <p:cNvSpPr>
            <a:spLocks noGrp="1"/>
          </p:cNvSpPr>
          <p:nvPr>
            <p:ph type="pic" sz="quarter" idx="11"/>
          </p:nvPr>
        </p:nvSpPr>
        <p:spPr>
          <a:xfrm>
            <a:off x="5721155" y="3565626"/>
            <a:ext cx="5553401" cy="2630557"/>
          </a:xfrm>
          <a:custGeom>
            <a:avLst/>
            <a:gdLst>
              <a:gd name="connsiteX0" fmla="*/ 0 w 5553401"/>
              <a:gd name="connsiteY0" fmla="*/ 0 h 2630557"/>
              <a:gd name="connsiteX1" fmla="*/ 5553401 w 5553401"/>
              <a:gd name="connsiteY1" fmla="*/ 0 h 2630557"/>
              <a:gd name="connsiteX2" fmla="*/ 5553401 w 5553401"/>
              <a:gd name="connsiteY2" fmla="*/ 2630557 h 2630557"/>
              <a:gd name="connsiteX3" fmla="*/ 0 w 5553401"/>
              <a:gd name="connsiteY3" fmla="*/ 2630557 h 2630557"/>
            </a:gdLst>
            <a:ahLst/>
            <a:cxnLst>
              <a:cxn ang="0">
                <a:pos x="connsiteX0" y="connsiteY0"/>
              </a:cxn>
              <a:cxn ang="0">
                <a:pos x="connsiteX1" y="connsiteY1"/>
              </a:cxn>
              <a:cxn ang="0">
                <a:pos x="connsiteX2" y="connsiteY2"/>
              </a:cxn>
              <a:cxn ang="0">
                <a:pos x="connsiteX3" y="connsiteY3"/>
              </a:cxn>
            </a:cxnLst>
            <a:rect l="l" t="t" r="r" b="b"/>
            <a:pathLst>
              <a:path w="5553401" h="2630557">
                <a:moveTo>
                  <a:pt x="0" y="0"/>
                </a:moveTo>
                <a:lnTo>
                  <a:pt x="5553401" y="0"/>
                </a:lnTo>
                <a:lnTo>
                  <a:pt x="5553401" y="2630557"/>
                </a:lnTo>
                <a:lnTo>
                  <a:pt x="0" y="26305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865710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9AF109-91CE-43C2-A5F6-78ED3BF9AC20}"/>
              </a:ext>
            </a:extLst>
          </p:cNvPr>
          <p:cNvSpPr>
            <a:spLocks noGrp="1"/>
          </p:cNvSpPr>
          <p:nvPr>
            <p:ph type="pic" sz="quarter" idx="10"/>
          </p:nvPr>
        </p:nvSpPr>
        <p:spPr>
          <a:xfrm>
            <a:off x="1157202" y="236486"/>
            <a:ext cx="2958612" cy="2773017"/>
          </a:xfrm>
          <a:custGeom>
            <a:avLst/>
            <a:gdLst>
              <a:gd name="connsiteX0" fmla="*/ 0 w 2958612"/>
              <a:gd name="connsiteY0" fmla="*/ 0 h 2773017"/>
              <a:gd name="connsiteX1" fmla="*/ 2958612 w 2958612"/>
              <a:gd name="connsiteY1" fmla="*/ 0 h 2773017"/>
              <a:gd name="connsiteX2" fmla="*/ 2958612 w 2958612"/>
              <a:gd name="connsiteY2" fmla="*/ 2773017 h 2773017"/>
              <a:gd name="connsiteX3" fmla="*/ 0 w 2958612"/>
              <a:gd name="connsiteY3" fmla="*/ 2773017 h 2773017"/>
            </a:gdLst>
            <a:ahLst/>
            <a:cxnLst>
              <a:cxn ang="0">
                <a:pos x="connsiteX0" y="connsiteY0"/>
              </a:cxn>
              <a:cxn ang="0">
                <a:pos x="connsiteX1" y="connsiteY1"/>
              </a:cxn>
              <a:cxn ang="0">
                <a:pos x="connsiteX2" y="connsiteY2"/>
              </a:cxn>
              <a:cxn ang="0">
                <a:pos x="connsiteX3" y="connsiteY3"/>
              </a:cxn>
            </a:cxnLst>
            <a:rect l="l" t="t" r="r" b="b"/>
            <a:pathLst>
              <a:path w="2958612" h="2773017">
                <a:moveTo>
                  <a:pt x="0" y="0"/>
                </a:moveTo>
                <a:lnTo>
                  <a:pt x="2958612" y="0"/>
                </a:lnTo>
                <a:lnTo>
                  <a:pt x="2958612" y="2773017"/>
                </a:lnTo>
                <a:lnTo>
                  <a:pt x="0" y="277301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22920A97-E555-4799-903F-F9095CE8E83C}"/>
              </a:ext>
            </a:extLst>
          </p:cNvPr>
          <p:cNvSpPr>
            <a:spLocks noGrp="1"/>
          </p:cNvSpPr>
          <p:nvPr>
            <p:ph type="pic" sz="quarter" idx="11"/>
          </p:nvPr>
        </p:nvSpPr>
        <p:spPr>
          <a:xfrm>
            <a:off x="4316651" y="236486"/>
            <a:ext cx="2958612" cy="2773017"/>
          </a:xfrm>
          <a:custGeom>
            <a:avLst/>
            <a:gdLst>
              <a:gd name="connsiteX0" fmla="*/ 0 w 2958612"/>
              <a:gd name="connsiteY0" fmla="*/ 0 h 2773017"/>
              <a:gd name="connsiteX1" fmla="*/ 2958612 w 2958612"/>
              <a:gd name="connsiteY1" fmla="*/ 0 h 2773017"/>
              <a:gd name="connsiteX2" fmla="*/ 2958612 w 2958612"/>
              <a:gd name="connsiteY2" fmla="*/ 2773017 h 2773017"/>
              <a:gd name="connsiteX3" fmla="*/ 0 w 2958612"/>
              <a:gd name="connsiteY3" fmla="*/ 2773017 h 2773017"/>
            </a:gdLst>
            <a:ahLst/>
            <a:cxnLst>
              <a:cxn ang="0">
                <a:pos x="connsiteX0" y="connsiteY0"/>
              </a:cxn>
              <a:cxn ang="0">
                <a:pos x="connsiteX1" y="connsiteY1"/>
              </a:cxn>
              <a:cxn ang="0">
                <a:pos x="connsiteX2" y="connsiteY2"/>
              </a:cxn>
              <a:cxn ang="0">
                <a:pos x="connsiteX3" y="connsiteY3"/>
              </a:cxn>
            </a:cxnLst>
            <a:rect l="l" t="t" r="r" b="b"/>
            <a:pathLst>
              <a:path w="2958612" h="2773017">
                <a:moveTo>
                  <a:pt x="0" y="0"/>
                </a:moveTo>
                <a:lnTo>
                  <a:pt x="2958612" y="0"/>
                </a:lnTo>
                <a:lnTo>
                  <a:pt x="2958612" y="2773017"/>
                </a:lnTo>
                <a:lnTo>
                  <a:pt x="0" y="277301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CCCA80F3-7EDA-4BFD-97AA-0EF2121F6A3C}"/>
              </a:ext>
            </a:extLst>
          </p:cNvPr>
          <p:cNvSpPr>
            <a:spLocks noGrp="1"/>
          </p:cNvSpPr>
          <p:nvPr>
            <p:ph type="pic" sz="quarter" idx="12"/>
          </p:nvPr>
        </p:nvSpPr>
        <p:spPr>
          <a:xfrm>
            <a:off x="7915682" y="261207"/>
            <a:ext cx="3684318" cy="6070289"/>
          </a:xfrm>
          <a:custGeom>
            <a:avLst/>
            <a:gdLst>
              <a:gd name="connsiteX0" fmla="*/ 0 w 3684318"/>
              <a:gd name="connsiteY0" fmla="*/ 0 h 6070289"/>
              <a:gd name="connsiteX1" fmla="*/ 3684318 w 3684318"/>
              <a:gd name="connsiteY1" fmla="*/ 0 h 6070289"/>
              <a:gd name="connsiteX2" fmla="*/ 3684318 w 3684318"/>
              <a:gd name="connsiteY2" fmla="*/ 6070289 h 6070289"/>
              <a:gd name="connsiteX3" fmla="*/ 0 w 3684318"/>
              <a:gd name="connsiteY3" fmla="*/ 6070289 h 6070289"/>
            </a:gdLst>
            <a:ahLst/>
            <a:cxnLst>
              <a:cxn ang="0">
                <a:pos x="connsiteX0" y="connsiteY0"/>
              </a:cxn>
              <a:cxn ang="0">
                <a:pos x="connsiteX1" y="connsiteY1"/>
              </a:cxn>
              <a:cxn ang="0">
                <a:pos x="connsiteX2" y="connsiteY2"/>
              </a:cxn>
              <a:cxn ang="0">
                <a:pos x="connsiteX3" y="connsiteY3"/>
              </a:cxn>
            </a:cxnLst>
            <a:rect l="l" t="t" r="r" b="b"/>
            <a:pathLst>
              <a:path w="3684318" h="6070289">
                <a:moveTo>
                  <a:pt x="0" y="0"/>
                </a:moveTo>
                <a:lnTo>
                  <a:pt x="3684318" y="0"/>
                </a:lnTo>
                <a:lnTo>
                  <a:pt x="3684318" y="6070289"/>
                </a:lnTo>
                <a:lnTo>
                  <a:pt x="0" y="6070289"/>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686017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62F97AC-7952-4A4C-92E1-270C16CA3110}"/>
              </a:ext>
            </a:extLst>
          </p:cNvPr>
          <p:cNvSpPr>
            <a:spLocks noGrp="1"/>
          </p:cNvSpPr>
          <p:nvPr>
            <p:ph type="pic" sz="quarter" idx="10"/>
          </p:nvPr>
        </p:nvSpPr>
        <p:spPr>
          <a:xfrm flipH="1">
            <a:off x="1275620" y="3159760"/>
            <a:ext cx="9640760" cy="3698240"/>
          </a:xfrm>
          <a:custGeom>
            <a:avLst/>
            <a:gdLst>
              <a:gd name="connsiteX0" fmla="*/ 0 w 9640760"/>
              <a:gd name="connsiteY0" fmla="*/ 0 h 3698240"/>
              <a:gd name="connsiteX1" fmla="*/ 9640760 w 9640760"/>
              <a:gd name="connsiteY1" fmla="*/ 0 h 3698240"/>
              <a:gd name="connsiteX2" fmla="*/ 9640760 w 9640760"/>
              <a:gd name="connsiteY2" fmla="*/ 3698240 h 3698240"/>
              <a:gd name="connsiteX3" fmla="*/ 0 w 9640760"/>
              <a:gd name="connsiteY3" fmla="*/ 3698240 h 3698240"/>
            </a:gdLst>
            <a:ahLst/>
            <a:cxnLst>
              <a:cxn ang="0">
                <a:pos x="connsiteX0" y="connsiteY0"/>
              </a:cxn>
              <a:cxn ang="0">
                <a:pos x="connsiteX1" y="connsiteY1"/>
              </a:cxn>
              <a:cxn ang="0">
                <a:pos x="connsiteX2" y="connsiteY2"/>
              </a:cxn>
              <a:cxn ang="0">
                <a:pos x="connsiteX3" y="connsiteY3"/>
              </a:cxn>
            </a:cxnLst>
            <a:rect l="l" t="t" r="r" b="b"/>
            <a:pathLst>
              <a:path w="9640760" h="3698240">
                <a:moveTo>
                  <a:pt x="0" y="0"/>
                </a:moveTo>
                <a:lnTo>
                  <a:pt x="9640760" y="0"/>
                </a:lnTo>
                <a:lnTo>
                  <a:pt x="9640760" y="3698240"/>
                </a:lnTo>
                <a:lnTo>
                  <a:pt x="0" y="369824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001527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1AB8B5E-C91A-4596-BEBC-49AE5ABB2F22}"/>
              </a:ext>
            </a:extLst>
          </p:cNvPr>
          <p:cNvSpPr>
            <a:spLocks noGrp="1"/>
          </p:cNvSpPr>
          <p:nvPr>
            <p:ph type="pic" sz="quarter" idx="10"/>
          </p:nvPr>
        </p:nvSpPr>
        <p:spPr>
          <a:xfrm>
            <a:off x="4754879" y="1076959"/>
            <a:ext cx="1949640" cy="3291840"/>
          </a:xfrm>
          <a:custGeom>
            <a:avLst/>
            <a:gdLst>
              <a:gd name="connsiteX0" fmla="*/ 0 w 1949640"/>
              <a:gd name="connsiteY0" fmla="*/ 0 h 3291840"/>
              <a:gd name="connsiteX1" fmla="*/ 1949640 w 1949640"/>
              <a:gd name="connsiteY1" fmla="*/ 0 h 3291840"/>
              <a:gd name="connsiteX2" fmla="*/ 1949640 w 1949640"/>
              <a:gd name="connsiteY2" fmla="*/ 3291840 h 3291840"/>
              <a:gd name="connsiteX3" fmla="*/ 0 w 1949640"/>
              <a:gd name="connsiteY3" fmla="*/ 3291840 h 3291840"/>
            </a:gdLst>
            <a:ahLst/>
            <a:cxnLst>
              <a:cxn ang="0">
                <a:pos x="connsiteX0" y="connsiteY0"/>
              </a:cxn>
              <a:cxn ang="0">
                <a:pos x="connsiteX1" y="connsiteY1"/>
              </a:cxn>
              <a:cxn ang="0">
                <a:pos x="connsiteX2" y="connsiteY2"/>
              </a:cxn>
              <a:cxn ang="0">
                <a:pos x="connsiteX3" y="connsiteY3"/>
              </a:cxn>
            </a:cxnLst>
            <a:rect l="l" t="t" r="r" b="b"/>
            <a:pathLst>
              <a:path w="1949640" h="3291840">
                <a:moveTo>
                  <a:pt x="0" y="0"/>
                </a:moveTo>
                <a:lnTo>
                  <a:pt x="1949640" y="0"/>
                </a:lnTo>
                <a:lnTo>
                  <a:pt x="1949640" y="3291840"/>
                </a:lnTo>
                <a:lnTo>
                  <a:pt x="0" y="329184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8B955890-C63B-46BD-8BC9-6C1C883A8BCE}"/>
              </a:ext>
            </a:extLst>
          </p:cNvPr>
          <p:cNvSpPr>
            <a:spLocks noGrp="1"/>
          </p:cNvSpPr>
          <p:nvPr>
            <p:ph type="pic" sz="quarter" idx="11"/>
          </p:nvPr>
        </p:nvSpPr>
        <p:spPr>
          <a:xfrm>
            <a:off x="6991159" y="1076960"/>
            <a:ext cx="4204080" cy="5781040"/>
          </a:xfrm>
          <a:custGeom>
            <a:avLst/>
            <a:gdLst>
              <a:gd name="connsiteX0" fmla="*/ 0 w 4204080"/>
              <a:gd name="connsiteY0" fmla="*/ 0 h 5781040"/>
              <a:gd name="connsiteX1" fmla="*/ 4204080 w 4204080"/>
              <a:gd name="connsiteY1" fmla="*/ 0 h 5781040"/>
              <a:gd name="connsiteX2" fmla="*/ 4204080 w 4204080"/>
              <a:gd name="connsiteY2" fmla="*/ 5781040 h 5781040"/>
              <a:gd name="connsiteX3" fmla="*/ 0 w 4204080"/>
              <a:gd name="connsiteY3" fmla="*/ 5781040 h 5781040"/>
            </a:gdLst>
            <a:ahLst/>
            <a:cxnLst>
              <a:cxn ang="0">
                <a:pos x="connsiteX0" y="connsiteY0"/>
              </a:cxn>
              <a:cxn ang="0">
                <a:pos x="connsiteX1" y="connsiteY1"/>
              </a:cxn>
              <a:cxn ang="0">
                <a:pos x="connsiteX2" y="connsiteY2"/>
              </a:cxn>
              <a:cxn ang="0">
                <a:pos x="connsiteX3" y="connsiteY3"/>
              </a:cxn>
            </a:cxnLst>
            <a:rect l="l" t="t" r="r" b="b"/>
            <a:pathLst>
              <a:path w="4204080" h="5781040">
                <a:moveTo>
                  <a:pt x="0" y="0"/>
                </a:moveTo>
                <a:lnTo>
                  <a:pt x="4204080" y="0"/>
                </a:lnTo>
                <a:lnTo>
                  <a:pt x="4204080" y="5781040"/>
                </a:lnTo>
                <a:lnTo>
                  <a:pt x="0" y="578104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50263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7B859E1-5092-472F-8D8F-31218F1B1C70}"/>
              </a:ext>
            </a:extLst>
          </p:cNvPr>
          <p:cNvSpPr>
            <a:spLocks noGrp="1"/>
          </p:cNvSpPr>
          <p:nvPr>
            <p:ph type="pic" sz="quarter" idx="10"/>
          </p:nvPr>
        </p:nvSpPr>
        <p:spPr>
          <a:xfrm>
            <a:off x="5558972" y="466042"/>
            <a:ext cx="3128712" cy="6391959"/>
          </a:xfrm>
          <a:custGeom>
            <a:avLst/>
            <a:gdLst>
              <a:gd name="connsiteX0" fmla="*/ 0 w 3128712"/>
              <a:gd name="connsiteY0" fmla="*/ 0 h 6391959"/>
              <a:gd name="connsiteX1" fmla="*/ 3128712 w 3128712"/>
              <a:gd name="connsiteY1" fmla="*/ 0 h 6391959"/>
              <a:gd name="connsiteX2" fmla="*/ 3128712 w 3128712"/>
              <a:gd name="connsiteY2" fmla="*/ 6391959 h 6391959"/>
              <a:gd name="connsiteX3" fmla="*/ 0 w 3128712"/>
              <a:gd name="connsiteY3" fmla="*/ 6391959 h 6391959"/>
            </a:gdLst>
            <a:ahLst/>
            <a:cxnLst>
              <a:cxn ang="0">
                <a:pos x="connsiteX0" y="connsiteY0"/>
              </a:cxn>
              <a:cxn ang="0">
                <a:pos x="connsiteX1" y="connsiteY1"/>
              </a:cxn>
              <a:cxn ang="0">
                <a:pos x="connsiteX2" y="connsiteY2"/>
              </a:cxn>
              <a:cxn ang="0">
                <a:pos x="connsiteX3" y="connsiteY3"/>
              </a:cxn>
            </a:cxnLst>
            <a:rect l="l" t="t" r="r" b="b"/>
            <a:pathLst>
              <a:path w="3128712" h="6391959">
                <a:moveTo>
                  <a:pt x="0" y="0"/>
                </a:moveTo>
                <a:lnTo>
                  <a:pt x="3128712" y="0"/>
                </a:lnTo>
                <a:lnTo>
                  <a:pt x="3128712" y="6391959"/>
                </a:lnTo>
                <a:lnTo>
                  <a:pt x="0" y="6391959"/>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864B02E3-4601-4BFF-89A8-AFE862E7F1EA}"/>
              </a:ext>
            </a:extLst>
          </p:cNvPr>
          <p:cNvSpPr>
            <a:spLocks noGrp="1"/>
          </p:cNvSpPr>
          <p:nvPr>
            <p:ph type="pic" sz="quarter" idx="11"/>
          </p:nvPr>
        </p:nvSpPr>
        <p:spPr>
          <a:xfrm>
            <a:off x="9020311" y="2002970"/>
            <a:ext cx="2365982" cy="2334442"/>
          </a:xfrm>
          <a:custGeom>
            <a:avLst/>
            <a:gdLst>
              <a:gd name="connsiteX0" fmla="*/ 0 w 2365982"/>
              <a:gd name="connsiteY0" fmla="*/ 0 h 2334442"/>
              <a:gd name="connsiteX1" fmla="*/ 2365982 w 2365982"/>
              <a:gd name="connsiteY1" fmla="*/ 0 h 2334442"/>
              <a:gd name="connsiteX2" fmla="*/ 2365982 w 2365982"/>
              <a:gd name="connsiteY2" fmla="*/ 2334442 h 2334442"/>
              <a:gd name="connsiteX3" fmla="*/ 0 w 2365982"/>
              <a:gd name="connsiteY3" fmla="*/ 2334442 h 2334442"/>
            </a:gdLst>
            <a:ahLst/>
            <a:cxnLst>
              <a:cxn ang="0">
                <a:pos x="connsiteX0" y="connsiteY0"/>
              </a:cxn>
              <a:cxn ang="0">
                <a:pos x="connsiteX1" y="connsiteY1"/>
              </a:cxn>
              <a:cxn ang="0">
                <a:pos x="connsiteX2" y="connsiteY2"/>
              </a:cxn>
              <a:cxn ang="0">
                <a:pos x="connsiteX3" y="connsiteY3"/>
              </a:cxn>
            </a:cxnLst>
            <a:rect l="l" t="t" r="r" b="b"/>
            <a:pathLst>
              <a:path w="2365982" h="2334442">
                <a:moveTo>
                  <a:pt x="0" y="0"/>
                </a:moveTo>
                <a:lnTo>
                  <a:pt x="2365982" y="0"/>
                </a:lnTo>
                <a:lnTo>
                  <a:pt x="2365982" y="2334442"/>
                </a:lnTo>
                <a:lnTo>
                  <a:pt x="0" y="2334442"/>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7DC366B9-B84C-42F7-98AA-6E21D21569F4}"/>
              </a:ext>
            </a:extLst>
          </p:cNvPr>
          <p:cNvSpPr>
            <a:spLocks noGrp="1"/>
          </p:cNvSpPr>
          <p:nvPr>
            <p:ph type="pic" sz="quarter" idx="12"/>
          </p:nvPr>
        </p:nvSpPr>
        <p:spPr>
          <a:xfrm>
            <a:off x="9020310" y="4523556"/>
            <a:ext cx="2365982" cy="2334442"/>
          </a:xfrm>
          <a:custGeom>
            <a:avLst/>
            <a:gdLst>
              <a:gd name="connsiteX0" fmla="*/ 0 w 2365982"/>
              <a:gd name="connsiteY0" fmla="*/ 0 h 2334442"/>
              <a:gd name="connsiteX1" fmla="*/ 2365982 w 2365982"/>
              <a:gd name="connsiteY1" fmla="*/ 0 h 2334442"/>
              <a:gd name="connsiteX2" fmla="*/ 2365982 w 2365982"/>
              <a:gd name="connsiteY2" fmla="*/ 2334442 h 2334442"/>
              <a:gd name="connsiteX3" fmla="*/ 0 w 2365982"/>
              <a:gd name="connsiteY3" fmla="*/ 2334442 h 2334442"/>
            </a:gdLst>
            <a:ahLst/>
            <a:cxnLst>
              <a:cxn ang="0">
                <a:pos x="connsiteX0" y="connsiteY0"/>
              </a:cxn>
              <a:cxn ang="0">
                <a:pos x="connsiteX1" y="connsiteY1"/>
              </a:cxn>
              <a:cxn ang="0">
                <a:pos x="connsiteX2" y="connsiteY2"/>
              </a:cxn>
              <a:cxn ang="0">
                <a:pos x="connsiteX3" y="connsiteY3"/>
              </a:cxn>
            </a:cxnLst>
            <a:rect l="l" t="t" r="r" b="b"/>
            <a:pathLst>
              <a:path w="2365982" h="2334442">
                <a:moveTo>
                  <a:pt x="0" y="0"/>
                </a:moveTo>
                <a:lnTo>
                  <a:pt x="2365982" y="0"/>
                </a:lnTo>
                <a:lnTo>
                  <a:pt x="2365982" y="2334442"/>
                </a:lnTo>
                <a:lnTo>
                  <a:pt x="0" y="2334442"/>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1358833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0BE0D-58D1-4685-8DAB-5D16D59680E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22698AC-941D-48F5-8235-7A1EC150B31E}"/>
              </a:ext>
            </a:extLst>
          </p:cNvPr>
          <p:cNvSpPr>
            <a:spLocks noGrp="1"/>
          </p:cNvSpPr>
          <p:nvPr>
            <p:ph idx="1"/>
          </p:nvPr>
        </p:nvSpPr>
        <p:spPr>
          <a:xfrm>
            <a:off x="838200" y="1825625"/>
            <a:ext cx="10515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DCD309A-3B75-4F8D-8894-26962F4CE5D7}"/>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1CF93C51-1BC9-4FD5-83C9-EAC5AC6B3C7B}"/>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38844E3C-7E50-475A-8E66-D774DAB7C4D5}"/>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17807884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096F1-513E-42F1-A642-9920ABFBBB3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D81251-91EA-4379-A4B8-16BEB8AF99E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a:extLst>
              <a:ext uri="{FF2B5EF4-FFF2-40B4-BE49-F238E27FC236}">
                <a16:creationId xmlns:a16="http://schemas.microsoft.com/office/drawing/2014/main" id="{64F047F6-AA02-4290-8079-208E929BA63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CF92D675-2E46-4B0F-AD04-8566B8DCC19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9C2408B5-A29D-4286-8811-F9867BF7BD2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762216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395B9-DAE0-4967-AC21-A4E9DBD8F01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8224962-D837-4663-80A1-24C687732595}"/>
              </a:ext>
            </a:extLst>
          </p:cNvPr>
          <p:cNvSpPr>
            <a:spLocks noGrp="1"/>
          </p:cNvSpPr>
          <p:nvPr>
            <p:ph sz="half" idx="1"/>
          </p:nvPr>
        </p:nvSpPr>
        <p:spPr>
          <a:xfrm>
            <a:off x="838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3A63C8F4-278F-430D-811E-72028EC9D18F}"/>
              </a:ext>
            </a:extLst>
          </p:cNvPr>
          <p:cNvSpPr>
            <a:spLocks noGrp="1"/>
          </p:cNvSpPr>
          <p:nvPr>
            <p:ph sz="half" idx="2"/>
          </p:nvPr>
        </p:nvSpPr>
        <p:spPr>
          <a:xfrm>
            <a:off x="6172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DB30DC4E-75C4-441F-90EF-9E3A9462C90C}"/>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5A911564-171B-424A-A101-DA30B950263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49186CDD-8896-4965-B3FD-6021DC239287}"/>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2435194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A2E7E-6A4E-4D26-9EAF-5BB0F9409C04}"/>
              </a:ext>
            </a:extLst>
          </p:cNvPr>
          <p:cNvSpPr/>
          <p:nvPr userDrawn="1"/>
        </p:nvSpPr>
        <p:spPr>
          <a:xfrm>
            <a:off x="381000" y="314960"/>
            <a:ext cx="11430000" cy="622808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Tree>
    <p:extLst>
      <p:ext uri="{BB962C8B-B14F-4D97-AF65-F5344CB8AC3E}">
        <p14:creationId xmlns:p14="http://schemas.microsoft.com/office/powerpoint/2010/main" val="2257104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A2E7E-6A4E-4D26-9EAF-5BB0F9409C04}"/>
              </a:ext>
            </a:extLst>
          </p:cNvPr>
          <p:cNvSpPr/>
          <p:nvPr userDrawn="1"/>
        </p:nvSpPr>
        <p:spPr>
          <a:xfrm>
            <a:off x="381000" y="314960"/>
            <a:ext cx="11430000" cy="622808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Tree>
    <p:extLst>
      <p:ext uri="{BB962C8B-B14F-4D97-AF65-F5344CB8AC3E}">
        <p14:creationId xmlns:p14="http://schemas.microsoft.com/office/powerpoint/2010/main" val="36803742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8494036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64719D-0121-40DF-B546-258D0615E2C6}"/>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3" name="Footer Placeholder 2">
            <a:extLst>
              <a:ext uri="{FF2B5EF4-FFF2-40B4-BE49-F238E27FC236}">
                <a16:creationId xmlns:a16="http://schemas.microsoft.com/office/drawing/2014/main" id="{B202FF72-D0B1-4AAF-8617-70F42CED19F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4" name="Slide Number Placeholder 3">
            <a:extLst>
              <a:ext uri="{FF2B5EF4-FFF2-40B4-BE49-F238E27FC236}">
                <a16:creationId xmlns:a16="http://schemas.microsoft.com/office/drawing/2014/main" id="{AE1EEFEA-FB74-4339-9739-9E1F7AB15E6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3205368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649E1-2112-4B1E-BF7A-E4AA714EC8C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496610-7E45-4401-9F2E-11BEA9F57B58}"/>
              </a:ext>
            </a:extLst>
          </p:cNvPr>
          <p:cNvSpPr>
            <a:spLocks noGrp="1"/>
          </p:cNvSpPr>
          <p:nvPr>
            <p:ph idx="1"/>
          </p:nvPr>
        </p:nvSpPr>
        <p:spPr>
          <a:xfrm>
            <a:off x="5183188" y="987425"/>
            <a:ext cx="6172200" cy="4873625"/>
          </a:xfrm>
          <a:prstGeom prst="rect">
            <a:avLst/>
          </a:prstGeom>
        </p:spPr>
        <p:txBody>
          <a:bodyPr/>
          <a:lstStyle>
            <a:lvl1pPr>
              <a:defRPr sz="3200">
                <a:latin typeface="Segoe UI" panose="020B0502040204020203" pitchFamily="34" charset="0"/>
              </a:defRPr>
            </a:lvl1pPr>
            <a:lvl2pPr>
              <a:defRPr sz="2800">
                <a:latin typeface="Segoe UI" panose="020B0502040204020203" pitchFamily="34" charset="0"/>
              </a:defRPr>
            </a:lvl2pPr>
            <a:lvl3pPr>
              <a:defRPr sz="2400">
                <a:latin typeface="Segoe UI" panose="020B0502040204020203" pitchFamily="34" charset="0"/>
              </a:defRPr>
            </a:lvl3pPr>
            <a:lvl4pPr>
              <a:defRPr sz="2000">
                <a:latin typeface="Segoe UI" panose="020B0502040204020203" pitchFamily="34" charset="0"/>
              </a:defRPr>
            </a:lvl4pPr>
            <a:lvl5pPr>
              <a:defRPr sz="2000">
                <a:latin typeface="Segoe UI" panose="020B0502040204020203" pitchFamily="34" charset="0"/>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A5768D03-E838-4841-BBEC-9E6092769BC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3E99AED-5A6B-49FA-8508-1DAEB916BE8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CEC9AEB6-A8B2-458F-A772-DDF5710D933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91774A1B-6252-4309-8C83-4F3D4BBB0D4C}"/>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2970221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96493-410A-4382-9492-0A7C35D0774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647BEA-475C-487B-89C0-5B7AC4AE18D3}"/>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542A38D-D104-49BC-8603-398250642B9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897C869-057B-4188-9A99-F9AF6821A37D}"/>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88C539BC-D9D8-4550-B112-758CEF0212C3}"/>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04163E2B-6067-439D-9E25-367F73306E29}"/>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12970157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18067-28D9-4A98-A5E4-EE81A234BE8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A5D05B-A0CE-4023-9E50-605FF9FD92AC}"/>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1486F5B-29FE-4FF5-B27C-A2C1B771C00B}"/>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64C723FB-6E47-4CAD-B64E-608E795899D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498125F2-052C-4111-B09C-F7F70BCB4584}"/>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4158922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2CA340D-225B-41E6-9DB7-E6146542E395}"/>
              </a:ext>
            </a:extLst>
          </p:cNvPr>
          <p:cNvSpPr>
            <a:spLocks noGrp="1"/>
          </p:cNvSpPr>
          <p:nvPr>
            <p:ph type="pic" sz="quarter" idx="10"/>
          </p:nvPr>
        </p:nvSpPr>
        <p:spPr>
          <a:xfrm>
            <a:off x="1116644" y="459445"/>
            <a:ext cx="3448080" cy="5865155"/>
          </a:xfrm>
          <a:custGeom>
            <a:avLst/>
            <a:gdLst>
              <a:gd name="connsiteX0" fmla="*/ 0 w 3448080"/>
              <a:gd name="connsiteY0" fmla="*/ 0 h 5865155"/>
              <a:gd name="connsiteX1" fmla="*/ 3448080 w 3448080"/>
              <a:gd name="connsiteY1" fmla="*/ 0 h 5865155"/>
              <a:gd name="connsiteX2" fmla="*/ 3448080 w 3448080"/>
              <a:gd name="connsiteY2" fmla="*/ 5865155 h 5865155"/>
              <a:gd name="connsiteX3" fmla="*/ 0 w 3448080"/>
              <a:gd name="connsiteY3" fmla="*/ 5865155 h 5865155"/>
            </a:gdLst>
            <a:ahLst/>
            <a:cxnLst>
              <a:cxn ang="0">
                <a:pos x="connsiteX0" y="connsiteY0"/>
              </a:cxn>
              <a:cxn ang="0">
                <a:pos x="connsiteX1" y="connsiteY1"/>
              </a:cxn>
              <a:cxn ang="0">
                <a:pos x="connsiteX2" y="connsiteY2"/>
              </a:cxn>
              <a:cxn ang="0">
                <a:pos x="connsiteX3" y="connsiteY3"/>
              </a:cxn>
            </a:cxnLst>
            <a:rect l="l" t="t" r="r" b="b"/>
            <a:pathLst>
              <a:path w="3448080" h="5865155">
                <a:moveTo>
                  <a:pt x="0" y="0"/>
                </a:moveTo>
                <a:lnTo>
                  <a:pt x="3448080" y="0"/>
                </a:lnTo>
                <a:lnTo>
                  <a:pt x="3448080" y="5865155"/>
                </a:lnTo>
                <a:lnTo>
                  <a:pt x="0" y="5865155"/>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87DF285F-D5FF-40C7-9370-CD282A0E5517}"/>
              </a:ext>
            </a:extLst>
          </p:cNvPr>
          <p:cNvSpPr>
            <a:spLocks noGrp="1"/>
          </p:cNvSpPr>
          <p:nvPr>
            <p:ph type="pic" sz="quarter" idx="11"/>
          </p:nvPr>
        </p:nvSpPr>
        <p:spPr>
          <a:xfrm>
            <a:off x="4727054" y="2946558"/>
            <a:ext cx="1949516" cy="3911442"/>
          </a:xfrm>
          <a:custGeom>
            <a:avLst/>
            <a:gdLst>
              <a:gd name="connsiteX0" fmla="*/ 0 w 1949516"/>
              <a:gd name="connsiteY0" fmla="*/ 0 h 3911442"/>
              <a:gd name="connsiteX1" fmla="*/ 1949516 w 1949516"/>
              <a:gd name="connsiteY1" fmla="*/ 0 h 3911442"/>
              <a:gd name="connsiteX2" fmla="*/ 1949516 w 1949516"/>
              <a:gd name="connsiteY2" fmla="*/ 3911442 h 3911442"/>
              <a:gd name="connsiteX3" fmla="*/ 0 w 1949516"/>
              <a:gd name="connsiteY3" fmla="*/ 3911442 h 3911442"/>
            </a:gdLst>
            <a:ahLst/>
            <a:cxnLst>
              <a:cxn ang="0">
                <a:pos x="connsiteX0" y="connsiteY0"/>
              </a:cxn>
              <a:cxn ang="0">
                <a:pos x="connsiteX1" y="connsiteY1"/>
              </a:cxn>
              <a:cxn ang="0">
                <a:pos x="connsiteX2" y="connsiteY2"/>
              </a:cxn>
              <a:cxn ang="0">
                <a:pos x="connsiteX3" y="connsiteY3"/>
              </a:cxn>
            </a:cxnLst>
            <a:rect l="l" t="t" r="r" b="b"/>
            <a:pathLst>
              <a:path w="1949516" h="3911442">
                <a:moveTo>
                  <a:pt x="0" y="0"/>
                </a:moveTo>
                <a:lnTo>
                  <a:pt x="1949516" y="0"/>
                </a:lnTo>
                <a:lnTo>
                  <a:pt x="1949516" y="3911442"/>
                </a:lnTo>
                <a:lnTo>
                  <a:pt x="0" y="3911442"/>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2853260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DFFF9A-1E9D-4C96-9FBB-3D0E9FBC1586}"/>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B8AE96D-34B5-4CCC-8D7B-3F262DE420E8}"/>
              </a:ext>
            </a:extLst>
          </p:cNvPr>
          <p:cNvSpPr>
            <a:spLocks noGrp="1"/>
          </p:cNvSpPr>
          <p:nvPr>
            <p:ph type="body" orient="vert" idx="1"/>
          </p:nvPr>
        </p:nvSpPr>
        <p:spPr>
          <a:xfrm>
            <a:off x="838200" y="365125"/>
            <a:ext cx="7734300" cy="58118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0AD86F7-6628-4EBA-9252-C150576D84AC}"/>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3B7DDC84-5DD6-4670-B87C-6DD30D497D84}"/>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8CDD309-B4C1-4D89-A251-104C9345FB2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0065120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Blank with Footer &amp;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969018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E81AD73-EEB5-494E-8D97-4D2004B51E31}"/>
              </a:ext>
            </a:extLst>
          </p:cNvPr>
          <p:cNvSpPr>
            <a:spLocks noGrp="1"/>
          </p:cNvSpPr>
          <p:nvPr>
            <p:ph type="pic" sz="quarter" idx="10"/>
          </p:nvPr>
        </p:nvSpPr>
        <p:spPr>
          <a:xfrm>
            <a:off x="731501" y="634251"/>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1" name="Picture Placeholder 10">
            <a:extLst>
              <a:ext uri="{FF2B5EF4-FFF2-40B4-BE49-F238E27FC236}">
                <a16:creationId xmlns:a16="http://schemas.microsoft.com/office/drawing/2014/main" id="{F4C60480-9051-4272-A831-EF96EC1E9C28}"/>
              </a:ext>
            </a:extLst>
          </p:cNvPr>
          <p:cNvSpPr>
            <a:spLocks noGrp="1"/>
          </p:cNvSpPr>
          <p:nvPr>
            <p:ph type="pic" sz="quarter" idx="11"/>
          </p:nvPr>
        </p:nvSpPr>
        <p:spPr>
          <a:xfrm>
            <a:off x="2860619" y="634252"/>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4" name="Picture Placeholder 13">
            <a:extLst>
              <a:ext uri="{FF2B5EF4-FFF2-40B4-BE49-F238E27FC236}">
                <a16:creationId xmlns:a16="http://schemas.microsoft.com/office/drawing/2014/main" id="{79175299-2F35-40E0-A692-670113C968F9}"/>
              </a:ext>
            </a:extLst>
          </p:cNvPr>
          <p:cNvSpPr>
            <a:spLocks noGrp="1"/>
          </p:cNvSpPr>
          <p:nvPr>
            <p:ph type="pic" sz="quarter" idx="12"/>
          </p:nvPr>
        </p:nvSpPr>
        <p:spPr>
          <a:xfrm>
            <a:off x="4989738" y="634251"/>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7" name="Picture Placeholder 16">
            <a:extLst>
              <a:ext uri="{FF2B5EF4-FFF2-40B4-BE49-F238E27FC236}">
                <a16:creationId xmlns:a16="http://schemas.microsoft.com/office/drawing/2014/main" id="{669540DD-9EFF-4D23-997A-70CD3B824364}"/>
              </a:ext>
            </a:extLst>
          </p:cNvPr>
          <p:cNvSpPr>
            <a:spLocks noGrp="1"/>
          </p:cNvSpPr>
          <p:nvPr>
            <p:ph type="pic" sz="quarter" idx="13"/>
          </p:nvPr>
        </p:nvSpPr>
        <p:spPr>
          <a:xfrm>
            <a:off x="9082125" y="4229100"/>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Tree>
    <p:extLst>
      <p:ext uri="{BB962C8B-B14F-4D97-AF65-F5344CB8AC3E}">
        <p14:creationId xmlns:p14="http://schemas.microsoft.com/office/powerpoint/2010/main" val="4577288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81E24A3-8428-46E4-A3CB-5CBC4896E862}"/>
              </a:ext>
            </a:extLst>
          </p:cNvPr>
          <p:cNvSpPr>
            <a:spLocks noGrp="1"/>
          </p:cNvSpPr>
          <p:nvPr>
            <p:ph type="pic" sz="quarter" idx="10"/>
          </p:nvPr>
        </p:nvSpPr>
        <p:spPr>
          <a:xfrm>
            <a:off x="7635028" y="-1"/>
            <a:ext cx="3394076" cy="1504950"/>
          </a:xfrm>
          <a:custGeom>
            <a:avLst/>
            <a:gdLst>
              <a:gd name="connsiteX0" fmla="*/ 0 w 3394076"/>
              <a:gd name="connsiteY0" fmla="*/ 0 h 1504950"/>
              <a:gd name="connsiteX1" fmla="*/ 3394076 w 3394076"/>
              <a:gd name="connsiteY1" fmla="*/ 0 h 1504950"/>
              <a:gd name="connsiteX2" fmla="*/ 3394076 w 3394076"/>
              <a:gd name="connsiteY2" fmla="*/ 1504950 h 1504950"/>
              <a:gd name="connsiteX3" fmla="*/ 0 w 3394076"/>
              <a:gd name="connsiteY3" fmla="*/ 1504950 h 1504950"/>
            </a:gdLst>
            <a:ahLst/>
            <a:cxnLst>
              <a:cxn ang="0">
                <a:pos x="connsiteX0" y="connsiteY0"/>
              </a:cxn>
              <a:cxn ang="0">
                <a:pos x="connsiteX1" y="connsiteY1"/>
              </a:cxn>
              <a:cxn ang="0">
                <a:pos x="connsiteX2" y="connsiteY2"/>
              </a:cxn>
              <a:cxn ang="0">
                <a:pos x="connsiteX3" y="connsiteY3"/>
              </a:cxn>
            </a:cxnLst>
            <a:rect l="l" t="t" r="r" b="b"/>
            <a:pathLst>
              <a:path w="3394076" h="1504950">
                <a:moveTo>
                  <a:pt x="0" y="0"/>
                </a:moveTo>
                <a:lnTo>
                  <a:pt x="3394076" y="0"/>
                </a:lnTo>
                <a:lnTo>
                  <a:pt x="3394076" y="1504950"/>
                </a:lnTo>
                <a:lnTo>
                  <a:pt x="0" y="150495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0" name="Picture Placeholder 9">
            <a:extLst>
              <a:ext uri="{FF2B5EF4-FFF2-40B4-BE49-F238E27FC236}">
                <a16:creationId xmlns:a16="http://schemas.microsoft.com/office/drawing/2014/main" id="{4554081D-F245-4B10-A850-5B6E9B26761A}"/>
              </a:ext>
            </a:extLst>
          </p:cNvPr>
          <p:cNvSpPr>
            <a:spLocks noGrp="1"/>
          </p:cNvSpPr>
          <p:nvPr>
            <p:ph type="pic" sz="quarter" idx="11"/>
          </p:nvPr>
        </p:nvSpPr>
        <p:spPr>
          <a:xfrm>
            <a:off x="7635029" y="1638299"/>
            <a:ext cx="3394076" cy="4038600"/>
          </a:xfrm>
          <a:custGeom>
            <a:avLst/>
            <a:gdLst>
              <a:gd name="connsiteX0" fmla="*/ 0 w 3394076"/>
              <a:gd name="connsiteY0" fmla="*/ 0 h 4038600"/>
              <a:gd name="connsiteX1" fmla="*/ 3394076 w 3394076"/>
              <a:gd name="connsiteY1" fmla="*/ 0 h 4038600"/>
              <a:gd name="connsiteX2" fmla="*/ 3394076 w 3394076"/>
              <a:gd name="connsiteY2" fmla="*/ 4038600 h 4038600"/>
              <a:gd name="connsiteX3" fmla="*/ 0 w 3394076"/>
              <a:gd name="connsiteY3" fmla="*/ 4038600 h 4038600"/>
            </a:gdLst>
            <a:ahLst/>
            <a:cxnLst>
              <a:cxn ang="0">
                <a:pos x="connsiteX0" y="connsiteY0"/>
              </a:cxn>
              <a:cxn ang="0">
                <a:pos x="connsiteX1" y="connsiteY1"/>
              </a:cxn>
              <a:cxn ang="0">
                <a:pos x="connsiteX2" y="connsiteY2"/>
              </a:cxn>
              <a:cxn ang="0">
                <a:pos x="connsiteX3" y="connsiteY3"/>
              </a:cxn>
            </a:cxnLst>
            <a:rect l="l" t="t" r="r" b="b"/>
            <a:pathLst>
              <a:path w="3394076" h="4038600">
                <a:moveTo>
                  <a:pt x="0" y="0"/>
                </a:moveTo>
                <a:lnTo>
                  <a:pt x="3394076" y="0"/>
                </a:lnTo>
                <a:lnTo>
                  <a:pt x="3394076" y="4038600"/>
                </a:lnTo>
                <a:lnTo>
                  <a:pt x="0" y="40386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3" name="Picture Placeholder 12">
            <a:extLst>
              <a:ext uri="{FF2B5EF4-FFF2-40B4-BE49-F238E27FC236}">
                <a16:creationId xmlns:a16="http://schemas.microsoft.com/office/drawing/2014/main" id="{7B1EFD76-6E1F-43EF-9F55-FC77C2E4648E}"/>
              </a:ext>
            </a:extLst>
          </p:cNvPr>
          <p:cNvSpPr>
            <a:spLocks noGrp="1"/>
          </p:cNvSpPr>
          <p:nvPr>
            <p:ph type="pic" sz="quarter" idx="12"/>
          </p:nvPr>
        </p:nvSpPr>
        <p:spPr>
          <a:xfrm>
            <a:off x="7635029" y="5810250"/>
            <a:ext cx="3394076" cy="1047750"/>
          </a:xfrm>
          <a:custGeom>
            <a:avLst/>
            <a:gdLst>
              <a:gd name="connsiteX0" fmla="*/ 0 w 3394076"/>
              <a:gd name="connsiteY0" fmla="*/ 0 h 1047750"/>
              <a:gd name="connsiteX1" fmla="*/ 3394076 w 3394076"/>
              <a:gd name="connsiteY1" fmla="*/ 0 h 1047750"/>
              <a:gd name="connsiteX2" fmla="*/ 3394076 w 3394076"/>
              <a:gd name="connsiteY2" fmla="*/ 1047750 h 1047750"/>
              <a:gd name="connsiteX3" fmla="*/ 0 w 3394076"/>
              <a:gd name="connsiteY3" fmla="*/ 1047750 h 1047750"/>
            </a:gdLst>
            <a:ahLst/>
            <a:cxnLst>
              <a:cxn ang="0">
                <a:pos x="connsiteX0" y="connsiteY0"/>
              </a:cxn>
              <a:cxn ang="0">
                <a:pos x="connsiteX1" y="connsiteY1"/>
              </a:cxn>
              <a:cxn ang="0">
                <a:pos x="connsiteX2" y="connsiteY2"/>
              </a:cxn>
              <a:cxn ang="0">
                <a:pos x="connsiteX3" y="connsiteY3"/>
              </a:cxn>
            </a:cxnLst>
            <a:rect l="l" t="t" r="r" b="b"/>
            <a:pathLst>
              <a:path w="3394076" h="1047750">
                <a:moveTo>
                  <a:pt x="0" y="0"/>
                </a:moveTo>
                <a:lnTo>
                  <a:pt x="3394076" y="0"/>
                </a:lnTo>
                <a:lnTo>
                  <a:pt x="3394076" y="1047750"/>
                </a:lnTo>
                <a:lnTo>
                  <a:pt x="0" y="1047750"/>
                </a:lnTo>
                <a:close/>
              </a:path>
            </a:pathLst>
          </a:custGeom>
        </p:spPr>
        <p:txBody>
          <a:bodyPr wrap="square">
            <a:noAutofit/>
          </a:bodyPr>
          <a:lstStyle>
            <a:lvl1pPr>
              <a:defRPr>
                <a:latin typeface="Segoe UI" panose="020B0502040204020203" pitchFamily="34" charset="0"/>
              </a:defRPr>
            </a:lvl1pPr>
          </a:lstStyle>
          <a:p>
            <a:endParaRPr lang="id-ID" dirty="0"/>
          </a:p>
        </p:txBody>
      </p:sp>
    </p:spTree>
    <p:extLst>
      <p:ext uri="{BB962C8B-B14F-4D97-AF65-F5344CB8AC3E}">
        <p14:creationId xmlns:p14="http://schemas.microsoft.com/office/powerpoint/2010/main" val="41990265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1333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A7EDC-90B7-4283-A50D-12362F92F42D}"/>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F864D77-C386-4C2E-BCBD-F78888610062}"/>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atin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5FAC27B-7EE8-49FA-BBAD-35C20D62ACA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E55486C2-6336-4979-8BBD-A4945E7771BF}"/>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8AA22ED-375B-4005-A590-499C53493B38}"/>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6760188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FF4DB-3518-43E5-93BC-1A5098A242C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1B562E9-3A1A-4E8B-A25C-A9B998B2EA67}"/>
              </a:ext>
            </a:extLst>
          </p:cNvPr>
          <p:cNvSpPr>
            <a:spLocks noGrp="1"/>
          </p:cNvSpPr>
          <p:nvPr>
            <p:ph idx="1"/>
          </p:nvPr>
        </p:nvSpPr>
        <p:spPr>
          <a:xfrm>
            <a:off x="838200" y="1825625"/>
            <a:ext cx="10515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98FBD21-4D69-406B-93FA-E1C0001EC2F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719EDB86-69FB-4786-9C84-EFE768A6BD1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F8F4FB6A-9A30-424D-8B6B-BCEE303B69C7}"/>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0307735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37277-15E4-4F27-9E02-B9A8802B349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4DE16CC-0234-480A-9153-2594C728C3C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1BC82447-D949-43A5-AB47-6DB40FB2EE81}"/>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C4730D14-3F45-4818-815A-312075BC74DC}"/>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D9E314E9-8FC6-442A-861A-9AFF5AE9751E}"/>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5868410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C0512-FAAA-4B42-B464-6A351B84A13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519CEDDB-1965-4AA7-A8E1-0C5605E1105C}"/>
              </a:ext>
            </a:extLst>
          </p:cNvPr>
          <p:cNvSpPr>
            <a:spLocks noGrp="1"/>
          </p:cNvSpPr>
          <p:nvPr>
            <p:ph sz="half" idx="1"/>
          </p:nvPr>
        </p:nvSpPr>
        <p:spPr>
          <a:xfrm>
            <a:off x="838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B5E8544E-22D0-4927-8412-DF96D9BD0C2E}"/>
              </a:ext>
            </a:extLst>
          </p:cNvPr>
          <p:cNvSpPr>
            <a:spLocks noGrp="1"/>
          </p:cNvSpPr>
          <p:nvPr>
            <p:ph sz="half" idx="2"/>
          </p:nvPr>
        </p:nvSpPr>
        <p:spPr>
          <a:xfrm>
            <a:off x="6172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9766D59-0319-47F1-927E-7922F5750A66}"/>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CB1E5156-6577-4208-A553-7ED3121E2C98}"/>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03328729-C871-419A-93E2-BB63D2C3E072}"/>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4542407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12F6-8239-437F-8939-5773D83B8A3C}"/>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BEA4CB64-83EB-4CC4-AEF0-92E828426D8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atin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0A767E4-DCD6-4590-9754-1CB4EAFEB607}"/>
              </a:ext>
            </a:extLst>
          </p:cNvPr>
          <p:cNvSpPr>
            <a:spLocks noGrp="1"/>
          </p:cNvSpPr>
          <p:nvPr>
            <p:ph sz="half" idx="2"/>
          </p:nvPr>
        </p:nvSpPr>
        <p:spPr>
          <a:xfrm>
            <a:off x="839788" y="2505075"/>
            <a:ext cx="5157787" cy="368458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47B03EDE-19D9-404A-9970-BA858710B932}"/>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atin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238D6F36-23D9-44AA-91DC-4DBC5C8A6B11}"/>
              </a:ext>
            </a:extLst>
          </p:cNvPr>
          <p:cNvSpPr>
            <a:spLocks noGrp="1"/>
          </p:cNvSpPr>
          <p:nvPr>
            <p:ph sz="quarter" idx="4"/>
          </p:nvPr>
        </p:nvSpPr>
        <p:spPr>
          <a:xfrm>
            <a:off x="6172200" y="2505075"/>
            <a:ext cx="5183188" cy="368458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72729BA3-7B2C-4E28-99D1-F5565EEB573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8" name="Footer Placeholder 7">
            <a:extLst>
              <a:ext uri="{FF2B5EF4-FFF2-40B4-BE49-F238E27FC236}">
                <a16:creationId xmlns:a16="http://schemas.microsoft.com/office/drawing/2014/main" id="{07102B43-F494-4348-92D5-7B68BDEA1032}"/>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9" name="Slide Number Placeholder 8">
            <a:extLst>
              <a:ext uri="{FF2B5EF4-FFF2-40B4-BE49-F238E27FC236}">
                <a16:creationId xmlns:a16="http://schemas.microsoft.com/office/drawing/2014/main" id="{6ABE4A53-DC2F-4F65-9C4A-913792A1052F}"/>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3521607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E1414B1-6EC6-43C2-8562-966DAEF6C508}"/>
              </a:ext>
            </a:extLst>
          </p:cNvPr>
          <p:cNvSpPr>
            <a:spLocks noGrp="1"/>
          </p:cNvSpPr>
          <p:nvPr>
            <p:ph type="pic" sz="quarter" idx="10"/>
          </p:nvPr>
        </p:nvSpPr>
        <p:spPr>
          <a:xfrm>
            <a:off x="5897133" y="678111"/>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22D137D9-C808-4483-BB3C-883C89253C56}"/>
              </a:ext>
            </a:extLst>
          </p:cNvPr>
          <p:cNvSpPr>
            <a:spLocks noGrp="1"/>
          </p:cNvSpPr>
          <p:nvPr>
            <p:ph type="pic" sz="quarter" idx="11"/>
          </p:nvPr>
        </p:nvSpPr>
        <p:spPr>
          <a:xfrm>
            <a:off x="8639871" y="678110"/>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571FDE9B-696B-41E1-AEF3-6CEE234898B1}"/>
              </a:ext>
            </a:extLst>
          </p:cNvPr>
          <p:cNvSpPr>
            <a:spLocks noGrp="1"/>
          </p:cNvSpPr>
          <p:nvPr>
            <p:ph type="pic" sz="quarter" idx="12"/>
          </p:nvPr>
        </p:nvSpPr>
        <p:spPr>
          <a:xfrm>
            <a:off x="5897133" y="3449142"/>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1823250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C527C-C47E-404D-BFB1-1A9C59926E6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2FB58D14-D367-4EC0-9B21-533B092DE930}"/>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4" name="Footer Placeholder 3">
            <a:extLst>
              <a:ext uri="{FF2B5EF4-FFF2-40B4-BE49-F238E27FC236}">
                <a16:creationId xmlns:a16="http://schemas.microsoft.com/office/drawing/2014/main" id="{6ECF1C70-12F5-447E-92F9-8D2BD420341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5" name="Slide Number Placeholder 4">
            <a:extLst>
              <a:ext uri="{FF2B5EF4-FFF2-40B4-BE49-F238E27FC236}">
                <a16:creationId xmlns:a16="http://schemas.microsoft.com/office/drawing/2014/main" id="{3642AD1A-83E5-4B3D-82B8-1193D2F4AB44}"/>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4109696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2F15F9-B5C1-4A9B-AEE5-15B0A2E49B6B}"/>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3" name="Footer Placeholder 2">
            <a:extLst>
              <a:ext uri="{FF2B5EF4-FFF2-40B4-BE49-F238E27FC236}">
                <a16:creationId xmlns:a16="http://schemas.microsoft.com/office/drawing/2014/main" id="{3B6783AF-B34A-4F21-AA58-C470584718C7}"/>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4" name="Slide Number Placeholder 3">
            <a:extLst>
              <a:ext uri="{FF2B5EF4-FFF2-40B4-BE49-F238E27FC236}">
                <a16:creationId xmlns:a16="http://schemas.microsoft.com/office/drawing/2014/main" id="{FDF8CC7F-3EA6-4E0A-9377-CA4B475DBD86}"/>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8213058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08532-F53C-44C6-B211-39940A61782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30428E-2559-41F6-9A47-8357A8E3E4DC}"/>
              </a:ext>
            </a:extLst>
          </p:cNvPr>
          <p:cNvSpPr>
            <a:spLocks noGrp="1"/>
          </p:cNvSpPr>
          <p:nvPr>
            <p:ph idx="1"/>
          </p:nvPr>
        </p:nvSpPr>
        <p:spPr>
          <a:xfrm>
            <a:off x="5183188" y="987425"/>
            <a:ext cx="6172200" cy="4873625"/>
          </a:xfrm>
          <a:prstGeom prst="rect">
            <a:avLst/>
          </a:prstGeom>
        </p:spPr>
        <p:txBody>
          <a:bodyPr/>
          <a:lstStyle>
            <a:lvl1pPr>
              <a:defRPr sz="3200">
                <a:latin typeface="Segoe UI" panose="020B0502040204020203" pitchFamily="34" charset="0"/>
              </a:defRPr>
            </a:lvl1pPr>
            <a:lvl2pPr>
              <a:defRPr sz="2800">
                <a:latin typeface="Segoe UI" panose="020B0502040204020203" pitchFamily="34" charset="0"/>
              </a:defRPr>
            </a:lvl2pPr>
            <a:lvl3pPr>
              <a:defRPr sz="2400">
                <a:latin typeface="Segoe UI" panose="020B0502040204020203" pitchFamily="34" charset="0"/>
              </a:defRPr>
            </a:lvl3pPr>
            <a:lvl4pPr>
              <a:defRPr sz="2000">
                <a:latin typeface="Segoe UI" panose="020B0502040204020203" pitchFamily="34" charset="0"/>
              </a:defRPr>
            </a:lvl4pPr>
            <a:lvl5pPr>
              <a:defRPr sz="2000">
                <a:latin typeface="Segoe UI" panose="020B0502040204020203"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22CCADB-F246-43C6-93AC-24FBBCFE844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978F21C5-A3DB-41DC-9C1F-7CAE891132D8}"/>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CCC71ABD-14CF-48AE-B4D7-A3295F3A1371}"/>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93935A73-20C7-4016-B49D-361C41F67628}"/>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1703885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376EC-5B4C-45D1-8E39-4BD9D5D947F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E10D4BC-91E9-4494-903F-A71E69069F91}"/>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7FBD7FA5-CC5F-4B09-B88D-1E76A803E80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D245481D-12BE-4CE1-9CDA-157561EE4174}"/>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0698714F-5C8B-405A-A9A3-F4EB3A81A67D}"/>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7DD57A61-B649-4A6C-834C-553E5C5B48FE}"/>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8822933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B8047-8CCA-4A7A-AFCF-F9F52B4054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025CF0-69A5-44F8-8AB7-54BDEC85E006}"/>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244EBD7-8F92-4DCD-99FD-2FE4B83AB46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37A5B6BA-678C-4DBE-9115-AB8EFD6E7BC4}"/>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CA5DDAC3-0B58-4C51-A2EA-3EF1AF346256}"/>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34600617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AABF71-A516-4247-9CC9-40B17C7F524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34D93A-C167-4E35-A085-8AF6E052A743}"/>
              </a:ext>
            </a:extLst>
          </p:cNvPr>
          <p:cNvSpPr>
            <a:spLocks noGrp="1"/>
          </p:cNvSpPr>
          <p:nvPr>
            <p:ph type="body" orient="vert" idx="1"/>
          </p:nvPr>
        </p:nvSpPr>
        <p:spPr>
          <a:xfrm>
            <a:off x="838200" y="365125"/>
            <a:ext cx="7734300" cy="58118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DC880BE-7721-49D8-B75D-489E1766B3C8}"/>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3A8681DF-1ED2-476A-87F1-FC914EE34C03}"/>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3922B52-D305-4819-B4DA-1C8212F22B53}"/>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49346576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E6E6C1-1579-4BD7-B514-4C6CB7016B6A}"/>
              </a:ext>
            </a:extLst>
          </p:cNvPr>
          <p:cNvSpPr>
            <a:spLocks noGrp="1"/>
          </p:cNvSpPr>
          <p:nvPr>
            <p:ph type="pic" sz="quarter" idx="10"/>
          </p:nvPr>
        </p:nvSpPr>
        <p:spPr>
          <a:xfrm>
            <a:off x="880410" y="-1"/>
            <a:ext cx="10431180" cy="6081487"/>
          </a:xfrm>
          <a:custGeom>
            <a:avLst/>
            <a:gdLst>
              <a:gd name="connsiteX0" fmla="*/ 0 w 4590852"/>
              <a:gd name="connsiteY0" fmla="*/ 0 h 6858000"/>
              <a:gd name="connsiteX1" fmla="*/ 4590852 w 4590852"/>
              <a:gd name="connsiteY1" fmla="*/ 0 h 6858000"/>
              <a:gd name="connsiteX2" fmla="*/ 4590852 w 4590852"/>
              <a:gd name="connsiteY2" fmla="*/ 6858000 h 6858000"/>
              <a:gd name="connsiteX3" fmla="*/ 0 w 45908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90852" h="6858000">
                <a:moveTo>
                  <a:pt x="0" y="0"/>
                </a:moveTo>
                <a:lnTo>
                  <a:pt x="4590852" y="0"/>
                </a:lnTo>
                <a:lnTo>
                  <a:pt x="4590852" y="6858000"/>
                </a:lnTo>
                <a:lnTo>
                  <a:pt x="0" y="68580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293183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606EB39-AFD3-4513-A412-2654496F5D94}"/>
              </a:ext>
            </a:extLst>
          </p:cNvPr>
          <p:cNvSpPr>
            <a:spLocks noGrp="1"/>
          </p:cNvSpPr>
          <p:nvPr>
            <p:ph type="pic" sz="quarter" idx="10"/>
          </p:nvPr>
        </p:nvSpPr>
        <p:spPr>
          <a:xfrm>
            <a:off x="961935" y="992845"/>
            <a:ext cx="5692834" cy="5006673"/>
          </a:xfrm>
          <a:custGeom>
            <a:avLst/>
            <a:gdLst>
              <a:gd name="connsiteX0" fmla="*/ 3722894 w 5692834"/>
              <a:gd name="connsiteY0" fmla="*/ 2127697 h 5006673"/>
              <a:gd name="connsiteX1" fmla="*/ 5692834 w 5692834"/>
              <a:gd name="connsiteY1" fmla="*/ 2127697 h 5006673"/>
              <a:gd name="connsiteX2" fmla="*/ 5692834 w 5692834"/>
              <a:gd name="connsiteY2" fmla="*/ 5006673 h 5006673"/>
              <a:gd name="connsiteX3" fmla="*/ 3722894 w 5692834"/>
              <a:gd name="connsiteY3" fmla="*/ 5006673 h 5006673"/>
              <a:gd name="connsiteX4" fmla="*/ 3708676 w 5692834"/>
              <a:gd name="connsiteY4" fmla="*/ 0 h 5006673"/>
              <a:gd name="connsiteX5" fmla="*/ 5692833 w 5692834"/>
              <a:gd name="connsiteY5" fmla="*/ 0 h 5006673"/>
              <a:gd name="connsiteX6" fmla="*/ 5692833 w 5692834"/>
              <a:gd name="connsiteY6" fmla="*/ 1864206 h 5006673"/>
              <a:gd name="connsiteX7" fmla="*/ 3708676 w 5692834"/>
              <a:gd name="connsiteY7" fmla="*/ 1864206 h 5006673"/>
              <a:gd name="connsiteX8" fmla="*/ 0 w 5692834"/>
              <a:gd name="connsiteY8" fmla="*/ 0 h 5006673"/>
              <a:gd name="connsiteX9" fmla="*/ 3372329 w 5692834"/>
              <a:gd name="connsiteY9" fmla="*/ 0 h 5006673"/>
              <a:gd name="connsiteX10" fmla="*/ 3372329 w 5692834"/>
              <a:gd name="connsiteY10" fmla="*/ 5006673 h 5006673"/>
              <a:gd name="connsiteX11" fmla="*/ 0 w 5692834"/>
              <a:gd name="connsiteY11" fmla="*/ 5006673 h 5006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92834" h="5006673">
                <a:moveTo>
                  <a:pt x="3722894" y="2127697"/>
                </a:moveTo>
                <a:lnTo>
                  <a:pt x="5692834" y="2127697"/>
                </a:lnTo>
                <a:lnTo>
                  <a:pt x="5692834" y="5006673"/>
                </a:lnTo>
                <a:lnTo>
                  <a:pt x="3722894" y="5006673"/>
                </a:lnTo>
                <a:close/>
                <a:moveTo>
                  <a:pt x="3708676" y="0"/>
                </a:moveTo>
                <a:lnTo>
                  <a:pt x="5692833" y="0"/>
                </a:lnTo>
                <a:lnTo>
                  <a:pt x="5692833" y="1864206"/>
                </a:lnTo>
                <a:lnTo>
                  <a:pt x="3708676" y="1864206"/>
                </a:lnTo>
                <a:close/>
                <a:moveTo>
                  <a:pt x="0" y="0"/>
                </a:moveTo>
                <a:lnTo>
                  <a:pt x="3372329" y="0"/>
                </a:lnTo>
                <a:lnTo>
                  <a:pt x="3372329" y="5006673"/>
                </a:lnTo>
                <a:lnTo>
                  <a:pt x="0" y="5006673"/>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299797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F5F25A8-2D90-40D6-9C1E-E2042E1EED42}"/>
              </a:ext>
            </a:extLst>
          </p:cNvPr>
          <p:cNvSpPr>
            <a:spLocks noGrp="1"/>
          </p:cNvSpPr>
          <p:nvPr>
            <p:ph type="pic" sz="quarter" idx="10"/>
          </p:nvPr>
        </p:nvSpPr>
        <p:spPr>
          <a:xfrm>
            <a:off x="928915" y="0"/>
            <a:ext cx="10457379" cy="6197600"/>
          </a:xfrm>
          <a:custGeom>
            <a:avLst/>
            <a:gdLst>
              <a:gd name="connsiteX0" fmla="*/ 0 w 10457379"/>
              <a:gd name="connsiteY0" fmla="*/ 0 h 6197600"/>
              <a:gd name="connsiteX1" fmla="*/ 10457379 w 10457379"/>
              <a:gd name="connsiteY1" fmla="*/ 0 h 6197600"/>
              <a:gd name="connsiteX2" fmla="*/ 10457379 w 10457379"/>
              <a:gd name="connsiteY2" fmla="*/ 6197600 h 6197600"/>
              <a:gd name="connsiteX3" fmla="*/ 0 w 10457379"/>
              <a:gd name="connsiteY3" fmla="*/ 6197600 h 6197600"/>
            </a:gdLst>
            <a:ahLst/>
            <a:cxnLst>
              <a:cxn ang="0">
                <a:pos x="connsiteX0" y="connsiteY0"/>
              </a:cxn>
              <a:cxn ang="0">
                <a:pos x="connsiteX1" y="connsiteY1"/>
              </a:cxn>
              <a:cxn ang="0">
                <a:pos x="connsiteX2" y="connsiteY2"/>
              </a:cxn>
              <a:cxn ang="0">
                <a:pos x="connsiteX3" y="connsiteY3"/>
              </a:cxn>
            </a:cxnLst>
            <a:rect l="l" t="t" r="r" b="b"/>
            <a:pathLst>
              <a:path w="10457379" h="6197600">
                <a:moveTo>
                  <a:pt x="0" y="0"/>
                </a:moveTo>
                <a:lnTo>
                  <a:pt x="10457379" y="0"/>
                </a:lnTo>
                <a:lnTo>
                  <a:pt x="10457379" y="6197600"/>
                </a:lnTo>
                <a:lnTo>
                  <a:pt x="0" y="61976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146544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E465688-848C-4484-B34F-B2266665F446}"/>
              </a:ext>
            </a:extLst>
          </p:cNvPr>
          <p:cNvSpPr>
            <a:spLocks noGrp="1"/>
          </p:cNvSpPr>
          <p:nvPr>
            <p:ph type="pic" sz="quarter" idx="10"/>
          </p:nvPr>
        </p:nvSpPr>
        <p:spPr>
          <a:xfrm>
            <a:off x="1066801"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BC1D726F-3A57-4580-95BF-FF1DDFFA1966}"/>
              </a:ext>
            </a:extLst>
          </p:cNvPr>
          <p:cNvSpPr>
            <a:spLocks noGrp="1"/>
          </p:cNvSpPr>
          <p:nvPr>
            <p:ph type="pic" sz="quarter" idx="11"/>
          </p:nvPr>
        </p:nvSpPr>
        <p:spPr>
          <a:xfrm>
            <a:off x="4537546"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76AABE43-6612-4451-B4FF-9ACD7154496E}"/>
              </a:ext>
            </a:extLst>
          </p:cNvPr>
          <p:cNvSpPr>
            <a:spLocks noGrp="1"/>
          </p:cNvSpPr>
          <p:nvPr>
            <p:ph type="pic" sz="quarter" idx="12"/>
          </p:nvPr>
        </p:nvSpPr>
        <p:spPr>
          <a:xfrm>
            <a:off x="8008290"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36226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F4374F9-2037-477B-A3EE-FECF6BDBD311}"/>
              </a:ext>
            </a:extLst>
          </p:cNvPr>
          <p:cNvSpPr>
            <a:spLocks noGrp="1"/>
          </p:cNvSpPr>
          <p:nvPr>
            <p:ph type="pic" sz="quarter" idx="10"/>
          </p:nvPr>
        </p:nvSpPr>
        <p:spPr>
          <a:xfrm>
            <a:off x="1381427" y="992844"/>
            <a:ext cx="4598455" cy="5865155"/>
          </a:xfrm>
          <a:custGeom>
            <a:avLst/>
            <a:gdLst>
              <a:gd name="connsiteX0" fmla="*/ 0 w 4598455"/>
              <a:gd name="connsiteY0" fmla="*/ 0 h 5865155"/>
              <a:gd name="connsiteX1" fmla="*/ 4598455 w 4598455"/>
              <a:gd name="connsiteY1" fmla="*/ 0 h 5865155"/>
              <a:gd name="connsiteX2" fmla="*/ 4598455 w 4598455"/>
              <a:gd name="connsiteY2" fmla="*/ 5865155 h 5865155"/>
              <a:gd name="connsiteX3" fmla="*/ 0 w 4598455"/>
              <a:gd name="connsiteY3" fmla="*/ 5865155 h 5865155"/>
            </a:gdLst>
            <a:ahLst/>
            <a:cxnLst>
              <a:cxn ang="0">
                <a:pos x="connsiteX0" y="connsiteY0"/>
              </a:cxn>
              <a:cxn ang="0">
                <a:pos x="connsiteX1" y="connsiteY1"/>
              </a:cxn>
              <a:cxn ang="0">
                <a:pos x="connsiteX2" y="connsiteY2"/>
              </a:cxn>
              <a:cxn ang="0">
                <a:pos x="connsiteX3" y="connsiteY3"/>
              </a:cxn>
            </a:cxnLst>
            <a:rect l="l" t="t" r="r" b="b"/>
            <a:pathLst>
              <a:path w="4598455" h="5865155">
                <a:moveTo>
                  <a:pt x="0" y="0"/>
                </a:moveTo>
                <a:lnTo>
                  <a:pt x="4598455" y="0"/>
                </a:lnTo>
                <a:lnTo>
                  <a:pt x="4598455" y="5865155"/>
                </a:lnTo>
                <a:lnTo>
                  <a:pt x="0" y="5865155"/>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8023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07C5FCE-CAAE-402D-BDDA-6A2A5EB2B7E7}"/>
              </a:ext>
            </a:extLst>
          </p:cNvPr>
          <p:cNvSpPr>
            <a:spLocks noGrp="1"/>
          </p:cNvSpPr>
          <p:nvPr>
            <p:ph type="pic" sz="quarter" idx="10"/>
          </p:nvPr>
        </p:nvSpPr>
        <p:spPr>
          <a:xfrm>
            <a:off x="5669374" y="678111"/>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1" name="Picture Placeholder 10">
            <a:extLst>
              <a:ext uri="{FF2B5EF4-FFF2-40B4-BE49-F238E27FC236}">
                <a16:creationId xmlns:a16="http://schemas.microsoft.com/office/drawing/2014/main" id="{90496F02-4A24-4F67-9270-6E259A6050AB}"/>
              </a:ext>
            </a:extLst>
          </p:cNvPr>
          <p:cNvSpPr>
            <a:spLocks noGrp="1"/>
          </p:cNvSpPr>
          <p:nvPr>
            <p:ph type="pic" sz="quarter" idx="11"/>
          </p:nvPr>
        </p:nvSpPr>
        <p:spPr>
          <a:xfrm>
            <a:off x="8412112" y="678110"/>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4" name="Picture Placeholder 13">
            <a:extLst>
              <a:ext uri="{FF2B5EF4-FFF2-40B4-BE49-F238E27FC236}">
                <a16:creationId xmlns:a16="http://schemas.microsoft.com/office/drawing/2014/main" id="{76D629DE-1FD2-4DCA-A4AC-99C1A1414608}"/>
              </a:ext>
            </a:extLst>
          </p:cNvPr>
          <p:cNvSpPr>
            <a:spLocks noGrp="1"/>
          </p:cNvSpPr>
          <p:nvPr>
            <p:ph type="pic" sz="quarter" idx="12"/>
          </p:nvPr>
        </p:nvSpPr>
        <p:spPr>
          <a:xfrm>
            <a:off x="5669374" y="3449142"/>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7" name="Picture Placeholder 16">
            <a:extLst>
              <a:ext uri="{FF2B5EF4-FFF2-40B4-BE49-F238E27FC236}">
                <a16:creationId xmlns:a16="http://schemas.microsoft.com/office/drawing/2014/main" id="{613A3FAB-10E6-44FC-A68A-BC3BCFEF443D}"/>
              </a:ext>
            </a:extLst>
          </p:cNvPr>
          <p:cNvSpPr>
            <a:spLocks noGrp="1"/>
          </p:cNvSpPr>
          <p:nvPr>
            <p:ph type="pic" sz="quarter" idx="13"/>
          </p:nvPr>
        </p:nvSpPr>
        <p:spPr>
          <a:xfrm>
            <a:off x="8412112" y="3449143"/>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876626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50F172E7-523D-4BA4-9683-3BBE9DFC02C6}"/>
              </a:ext>
            </a:extLst>
          </p:cNvPr>
          <p:cNvGrpSpPr/>
          <p:nvPr userDrawn="1"/>
        </p:nvGrpSpPr>
        <p:grpSpPr>
          <a:xfrm>
            <a:off x="1524000" y="0"/>
            <a:ext cx="9144000" cy="6858000"/>
            <a:chOff x="1524000" y="0"/>
            <a:chExt cx="9144000" cy="6858000"/>
          </a:xfrm>
        </p:grpSpPr>
        <p:cxnSp>
          <p:nvCxnSpPr>
            <p:cNvPr id="8" name="Straight Connector 7">
              <a:extLst>
                <a:ext uri="{FF2B5EF4-FFF2-40B4-BE49-F238E27FC236}">
                  <a16:creationId xmlns:a16="http://schemas.microsoft.com/office/drawing/2014/main" id="{9A5137DA-AD7E-4F81-B7CD-ED53237F72E2}"/>
                </a:ext>
              </a:extLst>
            </p:cNvPr>
            <p:cNvCxnSpPr/>
            <p:nvPr/>
          </p:nvCxnSpPr>
          <p:spPr>
            <a:xfrm>
              <a:off x="1524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2505625-50F7-42BD-B094-6BF1F2EF638A}"/>
                </a:ext>
              </a:extLst>
            </p:cNvPr>
            <p:cNvCxnSpPr/>
            <p:nvPr/>
          </p:nvCxnSpPr>
          <p:spPr>
            <a:xfrm>
              <a:off x="3048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14F07F3-862C-4995-ADFE-5E6B3A80B478}"/>
                </a:ext>
              </a:extLst>
            </p:cNvPr>
            <p:cNvCxnSpPr/>
            <p:nvPr/>
          </p:nvCxnSpPr>
          <p:spPr>
            <a:xfrm>
              <a:off x="4572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6E9FD21-274D-4168-9F89-9EFCA750151C}"/>
                </a:ext>
              </a:extLst>
            </p:cNvPr>
            <p:cNvCxnSpPr/>
            <p:nvPr/>
          </p:nvCxnSpPr>
          <p:spPr>
            <a:xfrm>
              <a:off x="6096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545E379-3713-4184-BF53-C89603349278}"/>
                </a:ext>
              </a:extLst>
            </p:cNvPr>
            <p:cNvCxnSpPr/>
            <p:nvPr/>
          </p:nvCxnSpPr>
          <p:spPr>
            <a:xfrm>
              <a:off x="7620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0534E4E-3B63-479E-B3E2-B63DB267B1A4}"/>
                </a:ext>
              </a:extLst>
            </p:cNvPr>
            <p:cNvCxnSpPr/>
            <p:nvPr/>
          </p:nvCxnSpPr>
          <p:spPr>
            <a:xfrm>
              <a:off x="9144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0DF17AE-BD03-4171-8028-86F3B78BC333}"/>
                </a:ext>
              </a:extLst>
            </p:cNvPr>
            <p:cNvCxnSpPr/>
            <p:nvPr/>
          </p:nvCxnSpPr>
          <p:spPr>
            <a:xfrm>
              <a:off x="10668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7737188"/>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76" r:id="rId3"/>
    <p:sldLayoutId id="2147483675" r:id="rId4"/>
    <p:sldLayoutId id="2147483674" r:id="rId5"/>
    <p:sldLayoutId id="2147483673" r:id="rId6"/>
    <p:sldLayoutId id="2147483672" r:id="rId7"/>
    <p:sldLayoutId id="2147483671" r:id="rId8"/>
    <p:sldLayoutId id="2147483670" r:id="rId9"/>
    <p:sldLayoutId id="2147483669" r:id="rId10"/>
    <p:sldLayoutId id="2147483668" r:id="rId11"/>
    <p:sldLayoutId id="2147483667" r:id="rId12"/>
    <p:sldLayoutId id="2147483666" r:id="rId13"/>
    <p:sldLayoutId id="2147483665" r:id="rId14"/>
    <p:sldLayoutId id="2147483691" r:id="rId15"/>
    <p:sldLayoutId id="2147483664" r:id="rId16"/>
    <p:sldLayoutId id="2147483663" r:id="rId17"/>
    <p:sldLayoutId id="2147483662" r:id="rId18"/>
    <p:sldLayoutId id="2147483660" r:id="rId19"/>
    <p:sldLayoutId id="2147483650" r:id="rId20"/>
    <p:sldLayoutId id="2147483651" r:id="rId21"/>
    <p:sldLayoutId id="2147483652" r:id="rId22"/>
    <p:sldLayoutId id="2147483653" r:id="rId23"/>
    <p:sldLayoutId id="2147483661" r:id="rId24"/>
    <p:sldLayoutId id="2147483654" r:id="rId25"/>
    <p:sldLayoutId id="2147483655" r:id="rId26"/>
    <p:sldLayoutId id="2147483656" r:id="rId27"/>
    <p:sldLayoutId id="2147483657" r:id="rId28"/>
    <p:sldLayoutId id="2147483658" r:id="rId29"/>
    <p:sldLayoutId id="2147483659" r:id="rId30"/>
    <p:sldLayoutId id="2147483678" r:id="rId31"/>
    <p:sldLayoutId id="2147483692" r:id="rId32"/>
    <p:sldLayoutId id="2147483693" r:id="rId33"/>
    <p:sldLayoutId id="2147483694" r:id="rId3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426545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A616DC1-BD2D-49AC-9A4D-38068CC47449}"/>
              </a:ext>
            </a:extLst>
          </p:cNvPr>
          <p:cNvSpPr>
            <a:spLocks noGrp="1"/>
          </p:cNvSpPr>
          <p:nvPr>
            <p:ph type="pic" sz="quarter" idx="10"/>
          </p:nvPr>
        </p:nvSpPr>
        <p:spPr>
          <a:noFill/>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3367768" y="4240376"/>
            <a:ext cx="3310522" cy="707886"/>
          </a:xfrm>
          <a:prstGeom prst="rect">
            <a:avLst/>
          </a:prstGeom>
          <a:noFill/>
        </p:spPr>
        <p:txBody>
          <a:bodyPr wrap="none" rtlCol="0">
            <a:spAutoFit/>
          </a:bodyPr>
          <a:lstStyle/>
          <a:p>
            <a:r>
              <a:rPr lang="id-ID" sz="4000"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3240197" y="4707355"/>
            <a:ext cx="8417690" cy="1862048"/>
          </a:xfrm>
          <a:prstGeom prst="rect">
            <a:avLst/>
          </a:prstGeom>
          <a:noFill/>
        </p:spPr>
        <p:txBody>
          <a:bodyPr wrap="none" rtlCol="0">
            <a:spAutoFit/>
          </a:bodyPr>
          <a:lstStyle/>
          <a:p>
            <a:pPr algn="r"/>
            <a:r>
              <a:rPr lang="id-ID" sz="11500" b="1" spc="600" dirty="0">
                <a:solidFill>
                  <a:schemeClr val="bg1"/>
                </a:solidFill>
                <a:latin typeface="Montserrat Black" panose="00000A00000000000000" pitchFamily="50" charset="0"/>
              </a:rPr>
              <a:t>STUDI-OS</a:t>
            </a:r>
          </a:p>
        </p:txBody>
      </p:sp>
      <p:sp>
        <p:nvSpPr>
          <p:cNvPr id="23" name="TextBox 22">
            <a:extLst>
              <a:ext uri="{FF2B5EF4-FFF2-40B4-BE49-F238E27FC236}">
                <a16:creationId xmlns:a16="http://schemas.microsoft.com/office/drawing/2014/main" id="{919F2200-9B61-4CCB-BDCB-E2339B0AF913}"/>
              </a:ext>
            </a:extLst>
          </p:cNvPr>
          <p:cNvSpPr txBox="1"/>
          <p:nvPr/>
        </p:nvSpPr>
        <p:spPr>
          <a:xfrm>
            <a:off x="9841240" y="32898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Tree>
    <p:extLst>
      <p:ext uri="{BB962C8B-B14F-4D97-AF65-F5344CB8AC3E}">
        <p14:creationId xmlns:p14="http://schemas.microsoft.com/office/powerpoint/2010/main" val="1744154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736FFF3-CC18-4195-8ED6-2093477D01E8}"/>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1109423" y="44850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9" name="Rectangle 18">
            <a:extLst>
              <a:ext uri="{FF2B5EF4-FFF2-40B4-BE49-F238E27FC236}">
                <a16:creationId xmlns:a16="http://schemas.microsoft.com/office/drawing/2014/main" id="{7E6F2703-A558-4F81-80FD-517A4BFA621B}"/>
              </a:ext>
            </a:extLst>
          </p:cNvPr>
          <p:cNvSpPr/>
          <p:nvPr/>
        </p:nvSpPr>
        <p:spPr>
          <a:xfrm>
            <a:off x="1048203" y="4091755"/>
            <a:ext cx="2138397" cy="890244"/>
          </a:xfrm>
          <a:prstGeom prst="rect">
            <a:avLst/>
          </a:prstGeom>
        </p:spPr>
        <p:txBody>
          <a:bodyPr wrap="square">
            <a:spAutoFit/>
          </a:bodyPr>
          <a:lstStyle/>
          <a:p>
            <a:pPr>
              <a:lnSpc>
                <a:spcPct val="150000"/>
              </a:lnSpc>
            </a:pPr>
            <a:r>
              <a:rPr lang="id-ID" sz="1200" b="1" dirty="0">
                <a:solidFill>
                  <a:srgbClr val="000000"/>
                </a:solidFill>
                <a:latin typeface="Montserrat" panose="00000500000000000000" pitchFamily="50" charset="0"/>
                <a:cs typeface="Segoe UI" panose="020B0502040204020203" pitchFamily="34" charset="0"/>
              </a:rPr>
              <a:t>“ Great concepts can make our pictures mode amazing ”</a:t>
            </a:r>
            <a:endParaRPr lang="en-US" sz="1200" b="1" dirty="0">
              <a:latin typeface="Montserrat" panose="00000500000000000000" pitchFamily="50" charset="0"/>
              <a:cs typeface="Segoe UI" panose="020B0502040204020203"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7546744" y="1664829"/>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485136" y="1928320"/>
            <a:ext cx="3153427" cy="646331"/>
          </a:xfrm>
          <a:prstGeom prst="rect">
            <a:avLst/>
          </a:prstGeom>
          <a:noFill/>
        </p:spPr>
        <p:txBody>
          <a:bodyPr wrap="none" rtlCol="0">
            <a:spAutoFit/>
          </a:bodyPr>
          <a:lstStyle/>
          <a:p>
            <a:r>
              <a:rPr lang="id-ID" sz="3600" b="1" spc="300" dirty="0">
                <a:latin typeface="Montserrat" panose="00000500000000000000" pitchFamily="50" charset="0"/>
              </a:rPr>
              <a:t>DEVELOP</a:t>
            </a:r>
            <a:r>
              <a:rPr lang="en-US" sz="3600" b="1" spc="300" dirty="0">
                <a:latin typeface="Montserrat" panose="00000500000000000000" pitchFamily="50" charset="0"/>
              </a:rPr>
              <a:t>E</a:t>
            </a:r>
            <a:endParaRPr lang="id-ID" sz="3600" b="1" spc="300" dirty="0">
              <a:latin typeface="Montserrat" panose="00000500000000000000" pitchFamily="50" charset="0"/>
            </a:endParaRPr>
          </a:p>
        </p:txBody>
      </p:sp>
      <p:sp>
        <p:nvSpPr>
          <p:cNvPr id="14" name="Rectangle 13">
            <a:extLst>
              <a:ext uri="{FF2B5EF4-FFF2-40B4-BE49-F238E27FC236}">
                <a16:creationId xmlns:a16="http://schemas.microsoft.com/office/drawing/2014/main" id="{69A54CBE-56CE-4EDA-A1E9-DE6C62B15A71}"/>
              </a:ext>
            </a:extLst>
          </p:cNvPr>
          <p:cNvSpPr/>
          <p:nvPr/>
        </p:nvSpPr>
        <p:spPr>
          <a:xfrm>
            <a:off x="7546744" y="290054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518D92BC-6562-4B3F-9653-8504F34EE4FA}"/>
              </a:ext>
            </a:extLst>
          </p:cNvPr>
          <p:cNvSpPr/>
          <p:nvPr/>
        </p:nvSpPr>
        <p:spPr>
          <a:xfrm>
            <a:off x="7546744" y="377338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5FD7E8BF-5568-4EF5-9815-EE3AFD0494C7}"/>
              </a:ext>
            </a:extLst>
          </p:cNvPr>
          <p:cNvSpPr/>
          <p:nvPr/>
        </p:nvSpPr>
        <p:spPr>
          <a:xfrm>
            <a:off x="7546743" y="464622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A9F490F2-0357-4040-9F26-BC4E8CF75827}"/>
              </a:ext>
            </a:extLst>
          </p:cNvPr>
          <p:cNvSpPr>
            <a:spLocks noGrp="1"/>
          </p:cNvSpPr>
          <p:nvPr>
            <p:ph type="pic" sz="quarter" idx="11"/>
          </p:nvPr>
        </p:nvSpPr>
        <p:spPr/>
      </p:sp>
    </p:spTree>
    <p:extLst>
      <p:ext uri="{BB962C8B-B14F-4D97-AF65-F5344CB8AC3E}">
        <p14:creationId xmlns:p14="http://schemas.microsoft.com/office/powerpoint/2010/main" val="312046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91D6634-4530-48DB-8A67-60BF1C398EA6}"/>
              </a:ext>
            </a:extLst>
          </p:cNvPr>
          <p:cNvSpPr>
            <a:spLocks noGrp="1"/>
          </p:cNvSpPr>
          <p:nvPr>
            <p:ph type="pic" sz="quarter" idx="13"/>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137524" y="1913564"/>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1075916" y="2177055"/>
            <a:ext cx="2561920" cy="646331"/>
          </a:xfrm>
          <a:prstGeom prst="rect">
            <a:avLst/>
          </a:prstGeom>
          <a:noFill/>
        </p:spPr>
        <p:txBody>
          <a:bodyPr wrap="none" rtlCol="0">
            <a:spAutoFit/>
          </a:bodyPr>
          <a:lstStyle/>
          <a:p>
            <a:r>
              <a:rPr lang="id-ID" sz="3600" b="1" spc="300" dirty="0">
                <a:latin typeface="Montserrat" panose="00000500000000000000" pitchFamily="50" charset="0"/>
              </a:rPr>
              <a:t>SESSION</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6" name="Rectangle 25">
            <a:extLst>
              <a:ext uri="{FF2B5EF4-FFF2-40B4-BE49-F238E27FC236}">
                <a16:creationId xmlns:a16="http://schemas.microsoft.com/office/drawing/2014/main" id="{515EFE0D-B6C1-4FF5-9E57-4203FA6478C5}"/>
              </a:ext>
            </a:extLst>
          </p:cNvPr>
          <p:cNvSpPr/>
          <p:nvPr/>
        </p:nvSpPr>
        <p:spPr>
          <a:xfrm>
            <a:off x="1066801" y="4158608"/>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Text Here</a:t>
            </a:r>
            <a:endParaRPr lang="en-US" sz="1200" b="1" dirty="0">
              <a:latin typeface="Montserrat" panose="000005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7ADB8046-7C3F-477A-97C8-08243E8F8AE2}"/>
              </a:ext>
            </a:extLst>
          </p:cNvPr>
          <p:cNvSpPr/>
          <p:nvPr/>
        </p:nvSpPr>
        <p:spPr>
          <a:xfrm>
            <a:off x="1075916" y="4619348"/>
            <a:ext cx="1781943"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endParaRPr lang="en-US" sz="1050" dirty="0">
              <a:latin typeface="Segoe UI" panose="020B0502040204020203" pitchFamily="34" charset="0"/>
              <a:cs typeface="Segoe UI" panose="020B0502040204020203" pitchFamily="34" charset="0"/>
            </a:endParaRPr>
          </a:p>
        </p:txBody>
      </p:sp>
      <p:sp>
        <p:nvSpPr>
          <p:cNvPr id="28" name="Rectangle 27">
            <a:extLst>
              <a:ext uri="{FF2B5EF4-FFF2-40B4-BE49-F238E27FC236}">
                <a16:creationId xmlns:a16="http://schemas.microsoft.com/office/drawing/2014/main" id="{C76DE278-EFDA-4657-9215-CEFF4293B17D}"/>
              </a:ext>
            </a:extLst>
          </p:cNvPr>
          <p:cNvSpPr/>
          <p:nvPr/>
        </p:nvSpPr>
        <p:spPr>
          <a:xfrm>
            <a:off x="2902451" y="4158608"/>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Text Here</a:t>
            </a:r>
            <a:endParaRPr lang="en-US" sz="1200" b="1" dirty="0">
              <a:latin typeface="Montserrat" panose="00000500000000000000" pitchFamily="50" charset="0"/>
              <a:cs typeface="Segoe UI" panose="020B0502040204020203" pitchFamily="34" charset="0"/>
            </a:endParaRPr>
          </a:p>
        </p:txBody>
      </p:sp>
      <p:sp>
        <p:nvSpPr>
          <p:cNvPr id="29" name="Rectangle 28">
            <a:extLst>
              <a:ext uri="{FF2B5EF4-FFF2-40B4-BE49-F238E27FC236}">
                <a16:creationId xmlns:a16="http://schemas.microsoft.com/office/drawing/2014/main" id="{E5BE1AA4-8832-456B-8377-66E5E9FB2DA8}"/>
              </a:ext>
            </a:extLst>
          </p:cNvPr>
          <p:cNvSpPr/>
          <p:nvPr/>
        </p:nvSpPr>
        <p:spPr>
          <a:xfrm>
            <a:off x="2911566" y="4619348"/>
            <a:ext cx="1781943"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endParaRPr lang="en-US" sz="1050" dirty="0">
              <a:latin typeface="Segoe UI" panose="020B0502040204020203" pitchFamily="34" charset="0"/>
              <a:cs typeface="Segoe UI" panose="020B0502040204020203" pitchFamily="34" charset="0"/>
            </a:endParaRPr>
          </a:p>
        </p:txBody>
      </p:sp>
      <p:sp>
        <p:nvSpPr>
          <p:cNvPr id="30" name="Rectangle 29">
            <a:extLst>
              <a:ext uri="{FF2B5EF4-FFF2-40B4-BE49-F238E27FC236}">
                <a16:creationId xmlns:a16="http://schemas.microsoft.com/office/drawing/2014/main" id="{1B42E99B-7FA5-4142-8CF6-2B2C812906C7}"/>
              </a:ext>
            </a:extLst>
          </p:cNvPr>
          <p:cNvSpPr/>
          <p:nvPr/>
        </p:nvSpPr>
        <p:spPr>
          <a:xfrm>
            <a:off x="1066801" y="3080628"/>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97ED4F1E-8F64-4261-BA5C-DC7F8E710FCB}"/>
              </a:ext>
            </a:extLst>
          </p:cNvPr>
          <p:cNvSpPr txBox="1"/>
          <p:nvPr/>
        </p:nvSpPr>
        <p:spPr>
          <a:xfrm>
            <a:off x="9784153" y="3612607"/>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7" name="Picture Placeholder 6">
            <a:extLst>
              <a:ext uri="{FF2B5EF4-FFF2-40B4-BE49-F238E27FC236}">
                <a16:creationId xmlns:a16="http://schemas.microsoft.com/office/drawing/2014/main" id="{93403A61-5387-46B8-A3EE-3F28DEAE7221}"/>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C52AB17C-A3A5-4C3F-80BA-BD3836F0FA63}"/>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073C3D54-3A36-44D7-AED3-7CB580115293}"/>
              </a:ext>
            </a:extLst>
          </p:cNvPr>
          <p:cNvSpPr>
            <a:spLocks noGrp="1"/>
          </p:cNvSpPr>
          <p:nvPr>
            <p:ph type="pic" sz="quarter" idx="12"/>
          </p:nvPr>
        </p:nvSpPr>
        <p:spPr/>
      </p:sp>
    </p:spTree>
    <p:extLst>
      <p:ext uri="{BB962C8B-B14F-4D97-AF65-F5344CB8AC3E}">
        <p14:creationId xmlns:p14="http://schemas.microsoft.com/office/powerpoint/2010/main" val="3661938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F3752C8-5717-4581-AE52-487D944BFDFC}"/>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012063" y="132644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6950455" y="1589933"/>
            <a:ext cx="3602268" cy="646331"/>
          </a:xfrm>
          <a:prstGeom prst="rect">
            <a:avLst/>
          </a:prstGeom>
          <a:noFill/>
        </p:spPr>
        <p:txBody>
          <a:bodyPr wrap="none" rtlCol="0">
            <a:spAutoFit/>
          </a:bodyPr>
          <a:lstStyle/>
          <a:p>
            <a:r>
              <a:rPr lang="id-ID" sz="3600" b="1" spc="300" dirty="0">
                <a:latin typeface="Montserrat" panose="00000500000000000000" pitchFamily="50" charset="0"/>
              </a:rPr>
              <a:t>BEAUTIFULL</a:t>
            </a:r>
          </a:p>
        </p:txBody>
      </p:sp>
      <p:sp>
        <p:nvSpPr>
          <p:cNvPr id="23" name="TextBox 22">
            <a:extLst>
              <a:ext uri="{FF2B5EF4-FFF2-40B4-BE49-F238E27FC236}">
                <a16:creationId xmlns:a16="http://schemas.microsoft.com/office/drawing/2014/main" id="{919F2200-9B61-4CCB-BDCB-E2339B0AF913}"/>
              </a:ext>
            </a:extLst>
          </p:cNvPr>
          <p:cNvSpPr txBox="1"/>
          <p:nvPr/>
        </p:nvSpPr>
        <p:spPr>
          <a:xfrm>
            <a:off x="4829508" y="110405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FA20F1D4-D575-45AF-B346-542E1409B613}"/>
              </a:ext>
            </a:extLst>
          </p:cNvPr>
          <p:cNvSpPr/>
          <p:nvPr/>
        </p:nvSpPr>
        <p:spPr>
          <a:xfrm>
            <a:off x="6944802" y="3037126"/>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FD673757-C247-4ECF-95B0-4FA0E09CB3D1}"/>
              </a:ext>
            </a:extLst>
          </p:cNvPr>
          <p:cNvSpPr/>
          <p:nvPr/>
        </p:nvSpPr>
        <p:spPr>
          <a:xfrm>
            <a:off x="6944802" y="2525675"/>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SUBTITLE HERE</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18A8FD4C-3241-497F-96CA-EFB0B8830AED}"/>
              </a:ext>
            </a:extLst>
          </p:cNvPr>
          <p:cNvSpPr/>
          <p:nvPr/>
        </p:nvSpPr>
        <p:spPr>
          <a:xfrm>
            <a:off x="6944802" y="4873184"/>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31B54B65-6F30-47BF-9A65-36B80D7C94F7}"/>
              </a:ext>
            </a:extLst>
          </p:cNvPr>
          <p:cNvSpPr/>
          <p:nvPr/>
        </p:nvSpPr>
        <p:spPr>
          <a:xfrm>
            <a:off x="6944802" y="4361733"/>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SUBTITLE HERE</a:t>
            </a:r>
            <a:endParaRPr lang="en-US" sz="1200" b="1" dirty="0">
              <a:latin typeface="Montserrat" panose="00000500000000000000" pitchFamily="50" charset="0"/>
              <a:cs typeface="Segoe UI" panose="020B0502040204020203" pitchFamily="34" charset="0"/>
            </a:endParaRPr>
          </a:p>
        </p:txBody>
      </p:sp>
      <p:sp>
        <p:nvSpPr>
          <p:cNvPr id="2" name="Rectangle: Rounded Corners 1">
            <a:extLst>
              <a:ext uri="{FF2B5EF4-FFF2-40B4-BE49-F238E27FC236}">
                <a16:creationId xmlns:a16="http://schemas.microsoft.com/office/drawing/2014/main" id="{FD416DF6-9103-4FC0-9CD0-A06CFE45BAFC}"/>
              </a:ext>
            </a:extLst>
          </p:cNvPr>
          <p:cNvSpPr/>
          <p:nvPr/>
        </p:nvSpPr>
        <p:spPr>
          <a:xfrm>
            <a:off x="10146323" y="2485096"/>
            <a:ext cx="406400" cy="406400"/>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Rectangle: Rounded Corners 20">
            <a:extLst>
              <a:ext uri="{FF2B5EF4-FFF2-40B4-BE49-F238E27FC236}">
                <a16:creationId xmlns:a16="http://schemas.microsoft.com/office/drawing/2014/main" id="{0D8DF186-E2E4-4C28-97EE-6A79CBE45858}"/>
              </a:ext>
            </a:extLst>
          </p:cNvPr>
          <p:cNvSpPr/>
          <p:nvPr/>
        </p:nvSpPr>
        <p:spPr>
          <a:xfrm>
            <a:off x="10146323" y="4326656"/>
            <a:ext cx="406400" cy="406400"/>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2" name="Freeform 77">
            <a:extLst>
              <a:ext uri="{FF2B5EF4-FFF2-40B4-BE49-F238E27FC236}">
                <a16:creationId xmlns:a16="http://schemas.microsoft.com/office/drawing/2014/main" id="{46C77B80-AB19-4956-B30C-6BAA2D96AB85}"/>
              </a:ext>
            </a:extLst>
          </p:cNvPr>
          <p:cNvSpPr>
            <a:spLocks noEditPoints="1"/>
          </p:cNvSpPr>
          <p:nvPr/>
        </p:nvSpPr>
        <p:spPr bwMode="auto">
          <a:xfrm>
            <a:off x="10263197" y="2618115"/>
            <a:ext cx="172652" cy="140362"/>
          </a:xfrm>
          <a:custGeom>
            <a:avLst/>
            <a:gdLst>
              <a:gd name="T0" fmla="*/ 396429 w 256"/>
              <a:gd name="T1" fmla="*/ 338138 h 208"/>
              <a:gd name="T2" fmla="*/ 19496 w 256"/>
              <a:gd name="T3" fmla="*/ 338138 h 208"/>
              <a:gd name="T4" fmla="*/ 0 w 256"/>
              <a:gd name="T5" fmla="*/ 318630 h 208"/>
              <a:gd name="T6" fmla="*/ 0 w 256"/>
              <a:gd name="T7" fmla="*/ 58524 h 208"/>
              <a:gd name="T8" fmla="*/ 19496 w 256"/>
              <a:gd name="T9" fmla="*/ 39016 h 208"/>
              <a:gd name="T10" fmla="*/ 102357 w 256"/>
              <a:gd name="T11" fmla="*/ 39016 h 208"/>
              <a:gd name="T12" fmla="*/ 133226 w 256"/>
              <a:gd name="T13" fmla="*/ 8128 h 208"/>
              <a:gd name="T14" fmla="*/ 149473 w 256"/>
              <a:gd name="T15" fmla="*/ 0 h 208"/>
              <a:gd name="T16" fmla="*/ 266452 w 256"/>
              <a:gd name="T17" fmla="*/ 0 h 208"/>
              <a:gd name="T18" fmla="*/ 281074 w 256"/>
              <a:gd name="T19" fmla="*/ 6503 h 208"/>
              <a:gd name="T20" fmla="*/ 281074 w 256"/>
              <a:gd name="T21" fmla="*/ 6503 h 208"/>
              <a:gd name="T22" fmla="*/ 313568 w 256"/>
              <a:gd name="T23" fmla="*/ 39016 h 208"/>
              <a:gd name="T24" fmla="*/ 396429 w 256"/>
              <a:gd name="T25" fmla="*/ 39016 h 208"/>
              <a:gd name="T26" fmla="*/ 415925 w 256"/>
              <a:gd name="T27" fmla="*/ 58524 h 208"/>
              <a:gd name="T28" fmla="*/ 415925 w 256"/>
              <a:gd name="T29" fmla="*/ 318630 h 208"/>
              <a:gd name="T30" fmla="*/ 396429 w 256"/>
              <a:gd name="T31" fmla="*/ 338138 h 208"/>
              <a:gd name="T32" fmla="*/ 207963 w 256"/>
              <a:gd name="T33" fmla="*/ 65027 h 208"/>
              <a:gd name="T34" fmla="*/ 90984 w 256"/>
              <a:gd name="T35" fmla="*/ 182074 h 208"/>
              <a:gd name="T36" fmla="*/ 207963 w 256"/>
              <a:gd name="T37" fmla="*/ 299122 h 208"/>
              <a:gd name="T38" fmla="*/ 324941 w 256"/>
              <a:gd name="T39" fmla="*/ 182074 h 208"/>
              <a:gd name="T40" fmla="*/ 207963 w 256"/>
              <a:gd name="T41" fmla="*/ 65027 h 208"/>
              <a:gd name="T42" fmla="*/ 207963 w 256"/>
              <a:gd name="T43" fmla="*/ 260106 h 208"/>
              <a:gd name="T44" fmla="*/ 129977 w 256"/>
              <a:gd name="T45" fmla="*/ 182074 h 208"/>
              <a:gd name="T46" fmla="*/ 207963 w 256"/>
              <a:gd name="T47" fmla="*/ 104042 h 208"/>
              <a:gd name="T48" fmla="*/ 285948 w 256"/>
              <a:gd name="T49" fmla="*/ 182074 h 208"/>
              <a:gd name="T50" fmla="*/ 207963 w 256"/>
              <a:gd name="T51" fmla="*/ 260106 h 2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56" h="208">
                <a:moveTo>
                  <a:pt x="244" y="208"/>
                </a:moveTo>
                <a:cubicBezTo>
                  <a:pt x="12" y="208"/>
                  <a:pt x="12" y="208"/>
                  <a:pt x="12" y="208"/>
                </a:cubicBezTo>
                <a:cubicBezTo>
                  <a:pt x="5" y="208"/>
                  <a:pt x="0" y="203"/>
                  <a:pt x="0" y="196"/>
                </a:cubicBezTo>
                <a:cubicBezTo>
                  <a:pt x="0" y="36"/>
                  <a:pt x="0" y="36"/>
                  <a:pt x="0" y="36"/>
                </a:cubicBezTo>
                <a:cubicBezTo>
                  <a:pt x="0" y="29"/>
                  <a:pt x="5" y="24"/>
                  <a:pt x="12" y="24"/>
                </a:cubicBezTo>
                <a:cubicBezTo>
                  <a:pt x="63" y="24"/>
                  <a:pt x="63" y="24"/>
                  <a:pt x="63" y="24"/>
                </a:cubicBezTo>
                <a:cubicBezTo>
                  <a:pt x="82" y="5"/>
                  <a:pt x="82" y="5"/>
                  <a:pt x="82" y="5"/>
                </a:cubicBezTo>
                <a:cubicBezTo>
                  <a:pt x="85" y="2"/>
                  <a:pt x="88" y="0"/>
                  <a:pt x="92" y="0"/>
                </a:cubicBezTo>
                <a:cubicBezTo>
                  <a:pt x="164" y="0"/>
                  <a:pt x="164" y="0"/>
                  <a:pt x="164" y="0"/>
                </a:cubicBezTo>
                <a:cubicBezTo>
                  <a:pt x="167" y="0"/>
                  <a:pt x="170" y="1"/>
                  <a:pt x="173" y="4"/>
                </a:cubicBezTo>
                <a:cubicBezTo>
                  <a:pt x="173" y="4"/>
                  <a:pt x="173" y="4"/>
                  <a:pt x="173" y="4"/>
                </a:cubicBezTo>
                <a:cubicBezTo>
                  <a:pt x="193" y="24"/>
                  <a:pt x="193" y="24"/>
                  <a:pt x="193" y="24"/>
                </a:cubicBezTo>
                <a:cubicBezTo>
                  <a:pt x="244" y="24"/>
                  <a:pt x="244" y="24"/>
                  <a:pt x="244" y="24"/>
                </a:cubicBezTo>
                <a:cubicBezTo>
                  <a:pt x="251" y="24"/>
                  <a:pt x="256" y="29"/>
                  <a:pt x="256" y="36"/>
                </a:cubicBezTo>
                <a:cubicBezTo>
                  <a:pt x="256" y="196"/>
                  <a:pt x="256" y="196"/>
                  <a:pt x="256" y="196"/>
                </a:cubicBezTo>
                <a:cubicBezTo>
                  <a:pt x="256" y="203"/>
                  <a:pt x="251" y="208"/>
                  <a:pt x="244" y="208"/>
                </a:cubicBezTo>
                <a:moveTo>
                  <a:pt x="128" y="40"/>
                </a:moveTo>
                <a:cubicBezTo>
                  <a:pt x="88" y="40"/>
                  <a:pt x="56" y="72"/>
                  <a:pt x="56" y="112"/>
                </a:cubicBezTo>
                <a:cubicBezTo>
                  <a:pt x="56" y="152"/>
                  <a:pt x="88" y="184"/>
                  <a:pt x="128" y="184"/>
                </a:cubicBezTo>
                <a:cubicBezTo>
                  <a:pt x="168" y="184"/>
                  <a:pt x="200" y="152"/>
                  <a:pt x="200" y="112"/>
                </a:cubicBezTo>
                <a:cubicBezTo>
                  <a:pt x="200" y="72"/>
                  <a:pt x="168" y="40"/>
                  <a:pt x="128" y="40"/>
                </a:cubicBezTo>
                <a:moveTo>
                  <a:pt x="128" y="160"/>
                </a:moveTo>
                <a:cubicBezTo>
                  <a:pt x="101" y="160"/>
                  <a:pt x="80" y="139"/>
                  <a:pt x="80" y="112"/>
                </a:cubicBezTo>
                <a:cubicBezTo>
                  <a:pt x="80" y="85"/>
                  <a:pt x="101" y="64"/>
                  <a:pt x="128" y="64"/>
                </a:cubicBezTo>
                <a:cubicBezTo>
                  <a:pt x="155" y="64"/>
                  <a:pt x="176" y="85"/>
                  <a:pt x="176" y="112"/>
                </a:cubicBezTo>
                <a:cubicBezTo>
                  <a:pt x="176" y="139"/>
                  <a:pt x="155" y="160"/>
                  <a:pt x="128" y="160"/>
                </a:cubicBezTo>
              </a:path>
            </a:pathLst>
          </a:custGeom>
          <a:solidFill>
            <a:schemeClr val="accent4"/>
          </a:solidFill>
          <a:ln>
            <a:noFill/>
          </a:ln>
        </p:spPr>
        <p:txBody>
          <a:bodyPr/>
          <a:lstStyle/>
          <a:p>
            <a:endParaRPr lang="en-US" dirty="0">
              <a:latin typeface="Segoe UI" panose="020B0502040204020203" pitchFamily="34" charset="0"/>
            </a:endParaRPr>
          </a:p>
        </p:txBody>
      </p:sp>
      <p:sp>
        <p:nvSpPr>
          <p:cNvPr id="26" name="Freeform 79">
            <a:extLst>
              <a:ext uri="{FF2B5EF4-FFF2-40B4-BE49-F238E27FC236}">
                <a16:creationId xmlns:a16="http://schemas.microsoft.com/office/drawing/2014/main" id="{7A3246A9-05CF-4D43-A28C-9D84C1130FE7}"/>
              </a:ext>
            </a:extLst>
          </p:cNvPr>
          <p:cNvSpPr>
            <a:spLocks noChangeArrowheads="1"/>
          </p:cNvSpPr>
          <p:nvPr/>
        </p:nvSpPr>
        <p:spPr bwMode="auto">
          <a:xfrm>
            <a:off x="10255125" y="4434760"/>
            <a:ext cx="188796" cy="190192"/>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4"/>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latin typeface="Segoe UI" panose="020B0502040204020203" pitchFamily="34" charset="0"/>
            </a:endParaRPr>
          </a:p>
        </p:txBody>
      </p:sp>
    </p:spTree>
    <p:extLst>
      <p:ext uri="{BB962C8B-B14F-4D97-AF65-F5344CB8AC3E}">
        <p14:creationId xmlns:p14="http://schemas.microsoft.com/office/powerpoint/2010/main" val="3942362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BD07659-105C-4B5B-BB77-C0C840FF814A}"/>
              </a:ext>
            </a:extLst>
          </p:cNvPr>
          <p:cNvSpPr>
            <a:spLocks noGrp="1"/>
          </p:cNvSpPr>
          <p:nvPr>
            <p:ph type="pic" sz="quarter" idx="11"/>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6664743" y="526504"/>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3" name="TextBox 22">
            <a:extLst>
              <a:ext uri="{FF2B5EF4-FFF2-40B4-BE49-F238E27FC236}">
                <a16:creationId xmlns:a16="http://schemas.microsoft.com/office/drawing/2014/main" id="{DB2D7A44-2187-43B6-9330-E5FD8D24EB7A}"/>
              </a:ext>
            </a:extLst>
          </p:cNvPr>
          <p:cNvSpPr txBox="1"/>
          <p:nvPr/>
        </p:nvSpPr>
        <p:spPr>
          <a:xfrm>
            <a:off x="1128409" y="409239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C1DB8184-090E-4359-BE3A-2F16E9FB5806}"/>
              </a:ext>
            </a:extLst>
          </p:cNvPr>
          <p:cNvSpPr txBox="1"/>
          <p:nvPr/>
        </p:nvSpPr>
        <p:spPr>
          <a:xfrm>
            <a:off x="1066801" y="4355886"/>
            <a:ext cx="2898550" cy="646331"/>
          </a:xfrm>
          <a:prstGeom prst="rect">
            <a:avLst/>
          </a:prstGeom>
          <a:noFill/>
        </p:spPr>
        <p:txBody>
          <a:bodyPr wrap="none" rtlCol="0">
            <a:spAutoFit/>
          </a:bodyPr>
          <a:lstStyle/>
          <a:p>
            <a:r>
              <a:rPr lang="id-ID" sz="3600" b="1" spc="300" dirty="0">
                <a:latin typeface="Montserrat" panose="00000500000000000000" pitchFamily="50" charset="0"/>
              </a:rPr>
              <a:t>OUTDORS</a:t>
            </a:r>
          </a:p>
        </p:txBody>
      </p:sp>
      <p:sp>
        <p:nvSpPr>
          <p:cNvPr id="25" name="Rectangle 24">
            <a:extLst>
              <a:ext uri="{FF2B5EF4-FFF2-40B4-BE49-F238E27FC236}">
                <a16:creationId xmlns:a16="http://schemas.microsoft.com/office/drawing/2014/main" id="{75D43822-F213-4361-A5A9-44693FFA4A64}"/>
              </a:ext>
            </a:extLst>
          </p:cNvPr>
          <p:cNvSpPr/>
          <p:nvPr/>
        </p:nvSpPr>
        <p:spPr>
          <a:xfrm>
            <a:off x="1128409" y="5119541"/>
            <a:ext cx="3844322"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CB82E997-1FDF-4743-82E0-7DF4B914EA74}"/>
              </a:ext>
            </a:extLst>
          </p:cNvPr>
          <p:cNvSpPr/>
          <p:nvPr/>
        </p:nvSpPr>
        <p:spPr>
          <a:xfrm>
            <a:off x="5697433" y="4877167"/>
            <a:ext cx="271780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30" name="Rectangle 29">
            <a:extLst>
              <a:ext uri="{FF2B5EF4-FFF2-40B4-BE49-F238E27FC236}">
                <a16:creationId xmlns:a16="http://schemas.microsoft.com/office/drawing/2014/main" id="{020307E2-97C8-4A1A-B491-4AB7879F0ACB}"/>
              </a:ext>
            </a:extLst>
          </p:cNvPr>
          <p:cNvSpPr/>
          <p:nvPr/>
        </p:nvSpPr>
        <p:spPr>
          <a:xfrm>
            <a:off x="8753792" y="4877167"/>
            <a:ext cx="271780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01FE1FDB-D6F4-4120-BC9F-DAF9574976CD}"/>
              </a:ext>
            </a:extLst>
          </p:cNvPr>
          <p:cNvSpPr/>
          <p:nvPr/>
        </p:nvSpPr>
        <p:spPr>
          <a:xfrm>
            <a:off x="5712474" y="4309321"/>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76%</a:t>
            </a:r>
            <a:endParaRPr lang="en-US" b="1" spc="300" dirty="0">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6527ECB3-32D0-4906-83BF-8DAD21FB1ECB}"/>
              </a:ext>
            </a:extLst>
          </p:cNvPr>
          <p:cNvSpPr/>
          <p:nvPr/>
        </p:nvSpPr>
        <p:spPr>
          <a:xfrm>
            <a:off x="8753792" y="4309321"/>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87%</a:t>
            </a:r>
            <a:endParaRPr lang="en-US" b="1" spc="300" dirty="0">
              <a:latin typeface="Montserrat" panose="00000500000000000000" pitchFamily="50" charset="0"/>
              <a:cs typeface="Segoe UI" panose="020B0502040204020203" pitchFamily="34" charset="0"/>
            </a:endParaRPr>
          </a:p>
        </p:txBody>
      </p:sp>
      <p:sp>
        <p:nvSpPr>
          <p:cNvPr id="7" name="Picture Placeholder 6">
            <a:extLst>
              <a:ext uri="{FF2B5EF4-FFF2-40B4-BE49-F238E27FC236}">
                <a16:creationId xmlns:a16="http://schemas.microsoft.com/office/drawing/2014/main" id="{061E19C5-F30E-472B-955E-0974708B916E}"/>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8F428E66-4808-412D-A1EC-15FC900D679C}"/>
              </a:ext>
            </a:extLst>
          </p:cNvPr>
          <p:cNvSpPr>
            <a:spLocks noGrp="1"/>
          </p:cNvSpPr>
          <p:nvPr>
            <p:ph type="pic" sz="quarter" idx="12"/>
          </p:nvPr>
        </p:nvSpPr>
        <p:spPr/>
      </p:sp>
    </p:spTree>
    <p:extLst>
      <p:ext uri="{BB962C8B-B14F-4D97-AF65-F5344CB8AC3E}">
        <p14:creationId xmlns:p14="http://schemas.microsoft.com/office/powerpoint/2010/main" val="955335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6815339-6942-4266-A671-BA2CAC1EE6D9}"/>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10110964" y="497906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5" name="TextBox 14">
            <a:extLst>
              <a:ext uri="{FF2B5EF4-FFF2-40B4-BE49-F238E27FC236}">
                <a16:creationId xmlns:a16="http://schemas.microsoft.com/office/drawing/2014/main" id="{43D48854-BB87-44DE-9581-561613B97984}"/>
              </a:ext>
            </a:extLst>
          </p:cNvPr>
          <p:cNvSpPr txBox="1"/>
          <p:nvPr/>
        </p:nvSpPr>
        <p:spPr>
          <a:xfrm>
            <a:off x="4677309" y="2290833"/>
            <a:ext cx="2372765" cy="523220"/>
          </a:xfrm>
          <a:prstGeom prst="rect">
            <a:avLst/>
          </a:prstGeom>
          <a:noFill/>
        </p:spPr>
        <p:txBody>
          <a:bodyPr wrap="none" rtlCol="0">
            <a:spAutoFit/>
          </a:bodyPr>
          <a:lstStyle/>
          <a:p>
            <a:pPr algn="ctr"/>
            <a:r>
              <a:rPr lang="id-ID" sz="2800" dirty="0">
                <a:solidFill>
                  <a:schemeClr val="accent4"/>
                </a:solidFill>
                <a:latin typeface="Montserrat Light" panose="00000400000000000000" pitchFamily="50" charset="0"/>
              </a:rPr>
              <a:t>LOOKBOOK</a:t>
            </a:r>
          </a:p>
        </p:txBody>
      </p:sp>
      <p:sp>
        <p:nvSpPr>
          <p:cNvPr id="16" name="TextBox 15">
            <a:extLst>
              <a:ext uri="{FF2B5EF4-FFF2-40B4-BE49-F238E27FC236}">
                <a16:creationId xmlns:a16="http://schemas.microsoft.com/office/drawing/2014/main" id="{8A82E4FB-627B-4AA1-A81C-03C6F916BF66}"/>
              </a:ext>
            </a:extLst>
          </p:cNvPr>
          <p:cNvSpPr txBox="1"/>
          <p:nvPr/>
        </p:nvSpPr>
        <p:spPr>
          <a:xfrm>
            <a:off x="2985339" y="2814053"/>
            <a:ext cx="5756705" cy="1015663"/>
          </a:xfrm>
          <a:prstGeom prst="rect">
            <a:avLst/>
          </a:prstGeom>
          <a:noFill/>
        </p:spPr>
        <p:txBody>
          <a:bodyPr wrap="none" rtlCol="0">
            <a:spAutoFit/>
          </a:bodyPr>
          <a:lstStyle/>
          <a:p>
            <a:pPr algn="ctr"/>
            <a:r>
              <a:rPr lang="id-ID" sz="6000" b="1" spc="300" dirty="0">
                <a:solidFill>
                  <a:schemeClr val="bg1"/>
                </a:solidFill>
                <a:latin typeface="Montserrat" panose="00000500000000000000" pitchFamily="50" charset="0"/>
              </a:rPr>
              <a:t>BREAKSLIDE</a:t>
            </a:r>
          </a:p>
        </p:txBody>
      </p:sp>
    </p:spTree>
    <p:extLst>
      <p:ext uri="{BB962C8B-B14F-4D97-AF65-F5344CB8AC3E}">
        <p14:creationId xmlns:p14="http://schemas.microsoft.com/office/powerpoint/2010/main" val="824985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5F8F29-7D95-468A-B765-62CF886A6505}"/>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447350" y="1819411"/>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385742" y="2082902"/>
            <a:ext cx="3387466" cy="646331"/>
          </a:xfrm>
          <a:prstGeom prst="rect">
            <a:avLst/>
          </a:prstGeom>
          <a:noFill/>
        </p:spPr>
        <p:txBody>
          <a:bodyPr wrap="none" rtlCol="0">
            <a:spAutoFit/>
          </a:bodyPr>
          <a:lstStyle/>
          <a:p>
            <a:r>
              <a:rPr lang="id-ID" sz="3600" b="1" spc="300" dirty="0">
                <a:latin typeface="Montserrat" panose="00000500000000000000" pitchFamily="50" charset="0"/>
              </a:rPr>
              <a:t>TALLENTED</a:t>
            </a:r>
          </a:p>
        </p:txBody>
      </p:sp>
      <p:sp>
        <p:nvSpPr>
          <p:cNvPr id="23" name="TextBox 22">
            <a:extLst>
              <a:ext uri="{FF2B5EF4-FFF2-40B4-BE49-F238E27FC236}">
                <a16:creationId xmlns:a16="http://schemas.microsoft.com/office/drawing/2014/main" id="{919F2200-9B61-4CCB-BDCB-E2339B0AF913}"/>
              </a:ext>
            </a:extLst>
          </p:cNvPr>
          <p:cNvSpPr txBox="1"/>
          <p:nvPr/>
        </p:nvSpPr>
        <p:spPr>
          <a:xfrm>
            <a:off x="5486460" y="110405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FEDBC848-9C0B-4046-A5CC-BBF5E615E482}"/>
              </a:ext>
            </a:extLst>
          </p:cNvPr>
          <p:cNvSpPr/>
          <p:nvPr/>
        </p:nvSpPr>
        <p:spPr>
          <a:xfrm>
            <a:off x="7447350" y="2992724"/>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7" name="Rectangle: Rounded Corners 16">
            <a:extLst>
              <a:ext uri="{FF2B5EF4-FFF2-40B4-BE49-F238E27FC236}">
                <a16:creationId xmlns:a16="http://schemas.microsoft.com/office/drawing/2014/main" id="{3F4E3255-5FFB-4CE6-91A5-F9B36BEF5578}"/>
              </a:ext>
            </a:extLst>
          </p:cNvPr>
          <p:cNvSpPr/>
          <p:nvPr/>
        </p:nvSpPr>
        <p:spPr>
          <a:xfrm>
            <a:off x="7529036" y="4964982"/>
            <a:ext cx="1266806" cy="353196"/>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rPr>
              <a:t>Show Profile</a:t>
            </a:r>
            <a:endParaRPr lang="en-US" sz="1200" dirty="0">
              <a:solidFill>
                <a:schemeClr val="accent4"/>
              </a:solidFill>
              <a:latin typeface="Segoe UI" panose="020B0502040204020203" pitchFamily="34" charset="0"/>
            </a:endParaRPr>
          </a:p>
        </p:txBody>
      </p:sp>
      <p:sp>
        <p:nvSpPr>
          <p:cNvPr id="19" name="Rectangle: Rounded Corners 18">
            <a:extLst>
              <a:ext uri="{FF2B5EF4-FFF2-40B4-BE49-F238E27FC236}">
                <a16:creationId xmlns:a16="http://schemas.microsoft.com/office/drawing/2014/main" id="{F4C1352F-39BB-4695-872A-2E0637D28138}"/>
              </a:ext>
            </a:extLst>
          </p:cNvPr>
          <p:cNvSpPr/>
          <p:nvPr/>
        </p:nvSpPr>
        <p:spPr>
          <a:xfrm>
            <a:off x="8905398" y="4964982"/>
            <a:ext cx="1762602" cy="3531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tx1"/>
                </a:solidFill>
                <a:latin typeface="Segoe UI" panose="020B0502040204020203" pitchFamily="34" charset="0"/>
              </a:rPr>
              <a:t>Concept Description</a:t>
            </a:r>
            <a:endParaRPr lang="en-US" sz="1200" dirty="0">
              <a:solidFill>
                <a:schemeClr val="tx1"/>
              </a:solidFill>
              <a:latin typeface="Segoe UI" panose="020B0502040204020203" pitchFamily="34" charset="0"/>
            </a:endParaRPr>
          </a:p>
        </p:txBody>
      </p:sp>
      <p:sp>
        <p:nvSpPr>
          <p:cNvPr id="14" name="Rectangle 13">
            <a:extLst>
              <a:ext uri="{FF2B5EF4-FFF2-40B4-BE49-F238E27FC236}">
                <a16:creationId xmlns:a16="http://schemas.microsoft.com/office/drawing/2014/main" id="{C47E886A-C2C8-4325-BBA5-24CF66A6F21C}"/>
              </a:ext>
            </a:extLst>
          </p:cNvPr>
          <p:cNvSpPr/>
          <p:nvPr/>
        </p:nvSpPr>
        <p:spPr>
          <a:xfrm>
            <a:off x="7447350" y="3976562"/>
            <a:ext cx="3844322"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a:t>
            </a:r>
            <a:r>
              <a:rPr lang="en-US" sz="1050" b="0" i="0" dirty="0" err="1">
                <a:solidFill>
                  <a:srgbClr val="000000"/>
                </a:solidFill>
                <a:effectLst/>
                <a:latin typeface="Segoe UI" panose="020B0502040204020203" pitchFamily="34" charset="0"/>
                <a:cs typeface="Segoe UI" panose="020B0502040204020203" pitchFamily="34" charset="0"/>
              </a:rPr>
              <a:t>Dol</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01283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45C00A4-B36E-4D44-8A90-2AB26C582B7E}"/>
              </a:ext>
            </a:extLst>
          </p:cNvPr>
          <p:cNvSpPr>
            <a:spLocks noGrp="1"/>
          </p:cNvSpPr>
          <p:nvPr>
            <p:ph type="pic" sz="quarter" idx="12"/>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338913" y="1819087"/>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1277305" y="2082578"/>
            <a:ext cx="3807453" cy="646331"/>
          </a:xfrm>
          <a:prstGeom prst="rect">
            <a:avLst/>
          </a:prstGeom>
          <a:noFill/>
        </p:spPr>
        <p:txBody>
          <a:bodyPr wrap="none" rtlCol="0">
            <a:spAutoFit/>
          </a:bodyPr>
          <a:lstStyle/>
          <a:p>
            <a:r>
              <a:rPr lang="id-ID" sz="3600" b="1" spc="300" dirty="0">
                <a:latin typeface="Montserrat" panose="00000500000000000000" pitchFamily="50" charset="0"/>
              </a:rPr>
              <a:t>OUE AGENCY</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6006647" y="358660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0" name="Rectangle 19">
            <a:extLst>
              <a:ext uri="{FF2B5EF4-FFF2-40B4-BE49-F238E27FC236}">
                <a16:creationId xmlns:a16="http://schemas.microsoft.com/office/drawing/2014/main" id="{10D7CBD6-C0A2-4CC8-AFD5-9CEE964F4430}"/>
              </a:ext>
            </a:extLst>
          </p:cNvPr>
          <p:cNvSpPr/>
          <p:nvPr/>
        </p:nvSpPr>
        <p:spPr>
          <a:xfrm>
            <a:off x="1286685" y="2992580"/>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FFFD9B0F-B921-44DE-98BF-AAB640ADCEAD}"/>
              </a:ext>
            </a:extLst>
          </p:cNvPr>
          <p:cNvSpPr/>
          <p:nvPr/>
        </p:nvSpPr>
        <p:spPr>
          <a:xfrm>
            <a:off x="1277304" y="3831258"/>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4" name="Rectangle 23">
            <a:extLst>
              <a:ext uri="{FF2B5EF4-FFF2-40B4-BE49-F238E27FC236}">
                <a16:creationId xmlns:a16="http://schemas.microsoft.com/office/drawing/2014/main" id="{86ADC29E-5BE6-4A87-9D91-0ADB8BC32BA4}"/>
              </a:ext>
            </a:extLst>
          </p:cNvPr>
          <p:cNvSpPr/>
          <p:nvPr/>
        </p:nvSpPr>
        <p:spPr>
          <a:xfrm>
            <a:off x="1286685" y="4617512"/>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a:t>
            </a:r>
            <a:r>
              <a:rPr lang="id-ID" sz="1050" dirty="0">
                <a:solidFill>
                  <a:srgbClr val="000000"/>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5" name="Rectangle 24">
            <a:extLst>
              <a:ext uri="{FF2B5EF4-FFF2-40B4-BE49-F238E27FC236}">
                <a16:creationId xmlns:a16="http://schemas.microsoft.com/office/drawing/2014/main" id="{4E8E4FBF-90DE-455B-99B4-8EAB32332B31}"/>
              </a:ext>
            </a:extLst>
          </p:cNvPr>
          <p:cNvSpPr/>
          <p:nvPr/>
        </p:nvSpPr>
        <p:spPr>
          <a:xfrm>
            <a:off x="8966328" y="4711182"/>
            <a:ext cx="2020986" cy="789319"/>
          </a:xfrm>
          <a:prstGeom prst="rect">
            <a:avLst/>
          </a:prstGeom>
        </p:spPr>
        <p:txBody>
          <a:bodyPr wrap="square">
            <a:spAutoFit/>
          </a:bodyPr>
          <a:lstStyle/>
          <a:p>
            <a:pPr algn="ct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6" name="Freeform 24">
            <a:extLst>
              <a:ext uri="{FF2B5EF4-FFF2-40B4-BE49-F238E27FC236}">
                <a16:creationId xmlns:a16="http://schemas.microsoft.com/office/drawing/2014/main" id="{7E487DD4-8FE2-4361-9305-76F8BF4DD4A7}"/>
              </a:ext>
            </a:extLst>
          </p:cNvPr>
          <p:cNvSpPr>
            <a:spLocks noChangeArrowheads="1"/>
          </p:cNvSpPr>
          <p:nvPr/>
        </p:nvSpPr>
        <p:spPr bwMode="auto">
          <a:xfrm>
            <a:off x="9691149" y="4104730"/>
            <a:ext cx="413564" cy="328500"/>
          </a:xfrm>
          <a:custGeom>
            <a:avLst/>
            <a:gdLst>
              <a:gd name="T0" fmla="*/ 111694 w 497"/>
              <a:gd name="T1" fmla="*/ 66842 h 399"/>
              <a:gd name="T2" fmla="*/ 111694 w 497"/>
              <a:gd name="T3" fmla="*/ 66842 h 399"/>
              <a:gd name="T4" fmla="*/ 79717 w 497"/>
              <a:gd name="T5" fmla="*/ 98481 h 399"/>
              <a:gd name="T6" fmla="*/ 111694 w 497"/>
              <a:gd name="T7" fmla="*/ 130119 h 399"/>
              <a:gd name="T8" fmla="*/ 143671 w 497"/>
              <a:gd name="T9" fmla="*/ 98481 h 399"/>
              <a:gd name="T10" fmla="*/ 111694 w 497"/>
              <a:gd name="T11" fmla="*/ 66842 h 399"/>
              <a:gd name="T12" fmla="*/ 199067 w 497"/>
              <a:gd name="T13" fmla="*/ 31193 h 399"/>
              <a:gd name="T14" fmla="*/ 199067 w 497"/>
              <a:gd name="T15" fmla="*/ 31193 h 399"/>
              <a:gd name="T16" fmla="*/ 175197 w 497"/>
              <a:gd name="T17" fmla="*/ 31193 h 399"/>
              <a:gd name="T18" fmla="*/ 163487 w 497"/>
              <a:gd name="T19" fmla="*/ 27182 h 399"/>
              <a:gd name="T20" fmla="*/ 159434 w 497"/>
              <a:gd name="T21" fmla="*/ 3565 h 399"/>
              <a:gd name="T22" fmla="*/ 147274 w 497"/>
              <a:gd name="T23" fmla="*/ 0 h 399"/>
              <a:gd name="T24" fmla="*/ 71610 w 497"/>
              <a:gd name="T25" fmla="*/ 0 h 399"/>
              <a:gd name="T26" fmla="*/ 63954 w 497"/>
              <a:gd name="T27" fmla="*/ 3565 h 399"/>
              <a:gd name="T28" fmla="*/ 55397 w 497"/>
              <a:gd name="T29" fmla="*/ 27182 h 399"/>
              <a:gd name="T30" fmla="*/ 47740 w 497"/>
              <a:gd name="T31" fmla="*/ 31193 h 399"/>
              <a:gd name="T32" fmla="*/ 23870 w 497"/>
              <a:gd name="T33" fmla="*/ 31193 h 399"/>
              <a:gd name="T34" fmla="*/ 0 w 497"/>
              <a:gd name="T35" fmla="*/ 54811 h 399"/>
              <a:gd name="T36" fmla="*/ 0 w 497"/>
              <a:gd name="T37" fmla="*/ 153737 h 399"/>
              <a:gd name="T38" fmla="*/ 23870 w 497"/>
              <a:gd name="T39" fmla="*/ 177354 h 399"/>
              <a:gd name="T40" fmla="*/ 199067 w 497"/>
              <a:gd name="T41" fmla="*/ 177354 h 399"/>
              <a:gd name="T42" fmla="*/ 223388 w 497"/>
              <a:gd name="T43" fmla="*/ 153737 h 399"/>
              <a:gd name="T44" fmla="*/ 223388 w 497"/>
              <a:gd name="T45" fmla="*/ 54811 h 399"/>
              <a:gd name="T46" fmla="*/ 199067 w 497"/>
              <a:gd name="T47" fmla="*/ 31193 h 399"/>
              <a:gd name="T48" fmla="*/ 111694 w 497"/>
              <a:gd name="T49" fmla="*/ 153737 h 399"/>
              <a:gd name="T50" fmla="*/ 111694 w 497"/>
              <a:gd name="T51" fmla="*/ 153737 h 399"/>
              <a:gd name="T52" fmla="*/ 55397 w 497"/>
              <a:gd name="T53" fmla="*/ 98481 h 399"/>
              <a:gd name="T54" fmla="*/ 111694 w 497"/>
              <a:gd name="T55" fmla="*/ 43225 h 399"/>
              <a:gd name="T56" fmla="*/ 167541 w 497"/>
              <a:gd name="T57" fmla="*/ 98481 h 399"/>
              <a:gd name="T58" fmla="*/ 111694 w 497"/>
              <a:gd name="T59" fmla="*/ 153737 h 399"/>
              <a:gd name="T60" fmla="*/ 191411 w 497"/>
              <a:gd name="T61" fmla="*/ 70853 h 399"/>
              <a:gd name="T62" fmla="*/ 191411 w 497"/>
              <a:gd name="T63" fmla="*/ 70853 h 399"/>
              <a:gd name="T64" fmla="*/ 183304 w 497"/>
              <a:gd name="T65" fmla="*/ 62832 h 399"/>
              <a:gd name="T66" fmla="*/ 191411 w 497"/>
              <a:gd name="T67" fmla="*/ 54811 h 399"/>
              <a:gd name="T68" fmla="*/ 199067 w 497"/>
              <a:gd name="T69" fmla="*/ 62832 h 399"/>
              <a:gd name="T70" fmla="*/ 191411 w 497"/>
              <a:gd name="T71" fmla="*/ 70853 h 3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accent4"/>
          </a:solidFill>
          <a:ln>
            <a:noFill/>
          </a:ln>
          <a:effectLst/>
          <a:extLst>
            <a:ext uri="{91240B29-F687-4f45-9708-019B960494DF}">
              <a14:hiddenLine xmlns="" xmlns:a14="http://schemas.microsoft.com/office/drawing/2010/main" w="9525" cap="flat">
                <a:solidFill>
                  <a:srgbClr val="808080"/>
                </a:solidFill>
                <a:bevel/>
                <a:headEnd/>
                <a:tailEnd/>
              </a14:hiddenLine>
            </a:ext>
            <a:ext uri="{AF507438-7753-43e0-B8FC-AC1667EBCBE1}">
              <a14:hiddenEffects xmlns="" xmlns:a14="http://schemas.microsoft.com/office/drawing/2010/main">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latin typeface="Segoe UI" panose="020B0502040204020203" pitchFamily="34" charset="0"/>
            </a:endParaRPr>
          </a:p>
        </p:txBody>
      </p:sp>
      <p:sp>
        <p:nvSpPr>
          <p:cNvPr id="7" name="Picture Placeholder 6">
            <a:extLst>
              <a:ext uri="{FF2B5EF4-FFF2-40B4-BE49-F238E27FC236}">
                <a16:creationId xmlns:a16="http://schemas.microsoft.com/office/drawing/2014/main" id="{87D96608-B11F-4300-A665-9C2AD544ABD0}"/>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86766575-D6C0-48AD-8E59-89E49997278D}"/>
              </a:ext>
            </a:extLst>
          </p:cNvPr>
          <p:cNvSpPr>
            <a:spLocks noGrp="1"/>
          </p:cNvSpPr>
          <p:nvPr>
            <p:ph type="pic" sz="quarter" idx="11"/>
          </p:nvPr>
        </p:nvSpPr>
        <p:spPr/>
      </p:sp>
    </p:spTree>
    <p:extLst>
      <p:ext uri="{BB962C8B-B14F-4D97-AF65-F5344CB8AC3E}">
        <p14:creationId xmlns:p14="http://schemas.microsoft.com/office/powerpoint/2010/main" val="4062991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28AF221-A924-4671-9B5A-F984D6FE7F5C}"/>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5179386" y="1367127"/>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5117778" y="1630618"/>
            <a:ext cx="4833374" cy="646331"/>
          </a:xfrm>
          <a:prstGeom prst="rect">
            <a:avLst/>
          </a:prstGeom>
          <a:noFill/>
        </p:spPr>
        <p:txBody>
          <a:bodyPr wrap="none" rtlCol="0">
            <a:spAutoFit/>
          </a:bodyPr>
          <a:lstStyle/>
          <a:p>
            <a:r>
              <a:rPr lang="id-ID" sz="3600" b="1" spc="300" dirty="0">
                <a:latin typeface="Montserrat" panose="00000500000000000000" pitchFamily="50" charset="0"/>
              </a:rPr>
              <a:t>PHOTOGRAPHER</a:t>
            </a:r>
          </a:p>
        </p:txBody>
      </p:sp>
      <p:sp>
        <p:nvSpPr>
          <p:cNvPr id="23" name="TextBox 22">
            <a:extLst>
              <a:ext uri="{FF2B5EF4-FFF2-40B4-BE49-F238E27FC236}">
                <a16:creationId xmlns:a16="http://schemas.microsoft.com/office/drawing/2014/main" id="{919F2200-9B61-4CCB-BDCB-E2339B0AF913}"/>
              </a:ext>
            </a:extLst>
          </p:cNvPr>
          <p:cNvSpPr txBox="1"/>
          <p:nvPr/>
        </p:nvSpPr>
        <p:spPr>
          <a:xfrm>
            <a:off x="3362530" y="511622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4" name="Rectangle 13">
            <a:extLst>
              <a:ext uri="{FF2B5EF4-FFF2-40B4-BE49-F238E27FC236}">
                <a16:creationId xmlns:a16="http://schemas.microsoft.com/office/drawing/2014/main" id="{DD21230C-A479-43B8-8CF1-9F3E8917400F}"/>
              </a:ext>
            </a:extLst>
          </p:cNvPr>
          <p:cNvSpPr/>
          <p:nvPr/>
        </p:nvSpPr>
        <p:spPr>
          <a:xfrm>
            <a:off x="7667965" y="3429000"/>
            <a:ext cx="340739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Tempor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Incididunt</a:t>
            </a:r>
            <a:r>
              <a:rPr lang="en-US" sz="1050" dirty="0">
                <a:solidFill>
                  <a:srgbClr val="000000"/>
                </a:solidFill>
                <a:latin typeface="Segoe UI" panose="020B0502040204020203" pitchFamily="34" charset="0"/>
                <a:cs typeface="Segoe UI" panose="020B0502040204020203" pitchFamily="34" charset="0"/>
              </a:rPr>
              <a:t> Ut </a:t>
            </a:r>
            <a:r>
              <a:rPr lang="en-US" sz="1050" dirty="0" err="1">
                <a:solidFill>
                  <a:srgbClr val="000000"/>
                </a:solidFill>
                <a:latin typeface="Segoe UI" panose="020B0502040204020203" pitchFamily="34" charset="0"/>
                <a:cs typeface="Segoe UI" panose="020B0502040204020203" pitchFamily="34" charset="0"/>
              </a:rPr>
              <a:t>Labore</a:t>
            </a:r>
            <a:r>
              <a:rPr lang="en-US" sz="1050" dirty="0">
                <a:solidFill>
                  <a:srgbClr val="000000"/>
                </a:solidFill>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C3EAABD8-3565-449E-8869-349876BE4F28}"/>
              </a:ext>
            </a:extLst>
          </p:cNvPr>
          <p:cNvSpPr/>
          <p:nvPr/>
        </p:nvSpPr>
        <p:spPr>
          <a:xfrm>
            <a:off x="7683006" y="2861154"/>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56%</a:t>
            </a:r>
            <a:endParaRPr lang="en-US" b="1" spc="300" dirty="0">
              <a:latin typeface="Montserrat" panose="000005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6032A5EB-E71F-4974-8BA2-1338B3E036B3}"/>
              </a:ext>
            </a:extLst>
          </p:cNvPr>
          <p:cNvSpPr/>
          <p:nvPr/>
        </p:nvSpPr>
        <p:spPr>
          <a:xfrm>
            <a:off x="7667965" y="5035624"/>
            <a:ext cx="3407390"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id-ID" sz="1050" dirty="0">
                <a:solidFill>
                  <a:srgbClr val="000000"/>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5A40BF0A-F48E-427B-96B4-77B1E6AE2B41}"/>
              </a:ext>
            </a:extLst>
          </p:cNvPr>
          <p:cNvSpPr/>
          <p:nvPr/>
        </p:nvSpPr>
        <p:spPr>
          <a:xfrm>
            <a:off x="7683006" y="4467778"/>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76%</a:t>
            </a:r>
            <a:endParaRPr lang="en-US" b="1" spc="300" dirty="0">
              <a:latin typeface="Montserrat" panose="00000500000000000000" pitchFamily="50" charset="0"/>
              <a:cs typeface="Segoe UI" panose="020B0502040204020203" pitchFamily="34" charset="0"/>
            </a:endParaRPr>
          </a:p>
        </p:txBody>
      </p:sp>
      <p:sp>
        <p:nvSpPr>
          <p:cNvPr id="8" name="Picture Placeholder 7">
            <a:extLst>
              <a:ext uri="{FF2B5EF4-FFF2-40B4-BE49-F238E27FC236}">
                <a16:creationId xmlns:a16="http://schemas.microsoft.com/office/drawing/2014/main" id="{525FE2B5-E05C-4789-8F08-759CD5122E37}"/>
              </a:ext>
            </a:extLst>
          </p:cNvPr>
          <p:cNvSpPr>
            <a:spLocks noGrp="1"/>
          </p:cNvSpPr>
          <p:nvPr>
            <p:ph type="pic" sz="quarter" idx="11"/>
          </p:nvPr>
        </p:nvSpPr>
        <p:spPr/>
      </p:sp>
    </p:spTree>
    <p:extLst>
      <p:ext uri="{BB962C8B-B14F-4D97-AF65-F5344CB8AC3E}">
        <p14:creationId xmlns:p14="http://schemas.microsoft.com/office/powerpoint/2010/main" val="2180622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25E7512-0B7B-4C22-A17C-678387CE380C}"/>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7549002" y="69559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3" name="TextBox 22">
            <a:extLst>
              <a:ext uri="{FF2B5EF4-FFF2-40B4-BE49-F238E27FC236}">
                <a16:creationId xmlns:a16="http://schemas.microsoft.com/office/drawing/2014/main" id="{DB2D7A44-2187-43B6-9330-E5FD8D24EB7A}"/>
              </a:ext>
            </a:extLst>
          </p:cNvPr>
          <p:cNvSpPr txBox="1"/>
          <p:nvPr/>
        </p:nvSpPr>
        <p:spPr>
          <a:xfrm>
            <a:off x="1213247" y="189558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C1DB8184-090E-4359-BE3A-2F16E9FB5806}"/>
              </a:ext>
            </a:extLst>
          </p:cNvPr>
          <p:cNvSpPr txBox="1"/>
          <p:nvPr/>
        </p:nvSpPr>
        <p:spPr>
          <a:xfrm>
            <a:off x="1151639" y="2159073"/>
            <a:ext cx="3236784" cy="646331"/>
          </a:xfrm>
          <a:prstGeom prst="rect">
            <a:avLst/>
          </a:prstGeom>
          <a:noFill/>
        </p:spPr>
        <p:txBody>
          <a:bodyPr wrap="none" rtlCol="0">
            <a:spAutoFit/>
          </a:bodyPr>
          <a:lstStyle/>
          <a:p>
            <a:r>
              <a:rPr lang="id-ID" sz="3600" b="1" spc="300" dirty="0">
                <a:latin typeface="Montserrat" panose="00000500000000000000" pitchFamily="50" charset="0"/>
              </a:rPr>
              <a:t>BEST POSE</a:t>
            </a:r>
          </a:p>
        </p:txBody>
      </p:sp>
      <p:sp>
        <p:nvSpPr>
          <p:cNvPr id="21" name="Rectangle 20">
            <a:extLst>
              <a:ext uri="{FF2B5EF4-FFF2-40B4-BE49-F238E27FC236}">
                <a16:creationId xmlns:a16="http://schemas.microsoft.com/office/drawing/2014/main" id="{11F045AD-C0E4-4ECB-8B60-74F92432DD5B}"/>
              </a:ext>
            </a:extLst>
          </p:cNvPr>
          <p:cNvSpPr/>
          <p:nvPr/>
        </p:nvSpPr>
        <p:spPr>
          <a:xfrm>
            <a:off x="1213247" y="3057978"/>
            <a:ext cx="3757678" cy="568617"/>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a:t>
            </a:r>
          </a:p>
        </p:txBody>
      </p:sp>
      <p:sp>
        <p:nvSpPr>
          <p:cNvPr id="22" name="Rectangle 21">
            <a:extLst>
              <a:ext uri="{FF2B5EF4-FFF2-40B4-BE49-F238E27FC236}">
                <a16:creationId xmlns:a16="http://schemas.microsoft.com/office/drawing/2014/main" id="{E363B65F-91B9-4C15-B5F9-24DF867AF6A0}"/>
              </a:ext>
            </a:extLst>
          </p:cNvPr>
          <p:cNvSpPr/>
          <p:nvPr/>
        </p:nvSpPr>
        <p:spPr>
          <a:xfrm>
            <a:off x="1224132" y="3839243"/>
            <a:ext cx="3551466"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Creativa modera.</a:t>
            </a:r>
            <a:endParaRPr lang="tr-TR" sz="1050" dirty="0">
              <a:latin typeface="Segoe UI" panose="020B0502040204020203" pitchFamily="34" charset="0"/>
              <a:cs typeface="Segoe UI" panose="020B0502040204020203" pitchFamily="34" charset="0"/>
            </a:endParaRPr>
          </a:p>
        </p:txBody>
      </p:sp>
      <p:sp>
        <p:nvSpPr>
          <p:cNvPr id="25" name="Rectangle: Rounded Corners 24">
            <a:extLst>
              <a:ext uri="{FF2B5EF4-FFF2-40B4-BE49-F238E27FC236}">
                <a16:creationId xmlns:a16="http://schemas.microsoft.com/office/drawing/2014/main" id="{1AF78266-C7DC-4EC3-990E-8DD8B5A8876F}"/>
              </a:ext>
            </a:extLst>
          </p:cNvPr>
          <p:cNvSpPr/>
          <p:nvPr/>
        </p:nvSpPr>
        <p:spPr>
          <a:xfrm>
            <a:off x="1336668" y="5036457"/>
            <a:ext cx="1345259" cy="32177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cs typeface="Segoe UI" panose="020B0502040204020203" pitchFamily="34" charset="0"/>
              </a:rPr>
              <a:t>Show Option</a:t>
            </a:r>
            <a:endParaRPr lang="en-US" sz="1200" dirty="0">
              <a:solidFill>
                <a:schemeClr val="accent4"/>
              </a:solidFill>
              <a:latin typeface="Segoe UI" panose="020B0502040204020203" pitchFamily="34" charset="0"/>
              <a:cs typeface="Segoe UI" panose="020B0502040204020203" pitchFamily="34" charset="0"/>
            </a:endParaRPr>
          </a:p>
        </p:txBody>
      </p:sp>
      <p:sp>
        <p:nvSpPr>
          <p:cNvPr id="9" name="Picture Placeholder 8">
            <a:extLst>
              <a:ext uri="{FF2B5EF4-FFF2-40B4-BE49-F238E27FC236}">
                <a16:creationId xmlns:a16="http://schemas.microsoft.com/office/drawing/2014/main" id="{4F62B69B-F4AE-4881-9E65-9B3CDF9B011C}"/>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29A2B8A5-9F39-4082-A281-222A32F9C7FF}"/>
              </a:ext>
            </a:extLst>
          </p:cNvPr>
          <p:cNvSpPr>
            <a:spLocks noGrp="1"/>
          </p:cNvSpPr>
          <p:nvPr>
            <p:ph type="pic" sz="quarter" idx="12"/>
          </p:nvPr>
        </p:nvSpPr>
        <p:spPr/>
      </p:sp>
    </p:spTree>
    <p:extLst>
      <p:ext uri="{BB962C8B-B14F-4D97-AF65-F5344CB8AC3E}">
        <p14:creationId xmlns:p14="http://schemas.microsoft.com/office/powerpoint/2010/main" val="696747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B2A5D06-8928-4783-BE65-FCE4BDBA96F5}"/>
              </a:ext>
            </a:extLst>
          </p:cNvPr>
          <p:cNvGrpSpPr/>
          <p:nvPr/>
        </p:nvGrpSpPr>
        <p:grpSpPr>
          <a:xfrm>
            <a:off x="1224468" y="2141822"/>
            <a:ext cx="1699714" cy="1699712"/>
            <a:chOff x="3989606" y="4847970"/>
            <a:chExt cx="1149998" cy="1149996"/>
          </a:xfrm>
        </p:grpSpPr>
        <p:sp>
          <p:nvSpPr>
            <p:cNvPr id="3" name="Freeform 41">
              <a:extLst>
                <a:ext uri="{FF2B5EF4-FFF2-40B4-BE49-F238E27FC236}">
                  <a16:creationId xmlns:a16="http://schemas.microsoft.com/office/drawing/2014/main" id="{1BE901EF-5F49-4106-AFA4-F1A7BF6420A9}"/>
                </a:ext>
              </a:extLst>
            </p:cNvPr>
            <p:cNvSpPr/>
            <p:nvPr/>
          </p:nvSpPr>
          <p:spPr>
            <a:xfrm>
              <a:off x="3989606" y="4847970"/>
              <a:ext cx="1149998" cy="114999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0616" tIns="1463040" rIns="950616" bIns="1164680" numCol="1" spcCol="1270" anchor="ctr" anchorCtr="0">
              <a:noAutofit/>
            </a:bodyPr>
            <a:lstStyle/>
            <a:p>
              <a:pPr algn="ctr" defTabSz="3555912">
                <a:lnSpc>
                  <a:spcPct val="90000"/>
                </a:lnSpc>
                <a:spcBef>
                  <a:spcPct val="0"/>
                </a:spcBef>
                <a:spcAft>
                  <a:spcPct val="35000"/>
                </a:spcAft>
              </a:pPr>
              <a:endParaRPr lang="en-US" sz="7200" dirty="0">
                <a:latin typeface="Poppins ExtraLight" panose="00000300000000000000" pitchFamily="50" charset="0"/>
                <a:cs typeface="Poppins ExtraLight" panose="00000300000000000000" pitchFamily="50" charset="0"/>
              </a:endParaRPr>
            </a:p>
          </p:txBody>
        </p:sp>
        <p:sp>
          <p:nvSpPr>
            <p:cNvPr id="4" name="Oval 3">
              <a:extLst>
                <a:ext uri="{FF2B5EF4-FFF2-40B4-BE49-F238E27FC236}">
                  <a16:creationId xmlns:a16="http://schemas.microsoft.com/office/drawing/2014/main" id="{A4F96097-454C-4483-A04D-79A41B9BCD65}"/>
                </a:ext>
              </a:extLst>
            </p:cNvPr>
            <p:cNvSpPr/>
            <p:nvPr/>
          </p:nvSpPr>
          <p:spPr>
            <a:xfrm>
              <a:off x="4207860" y="5066223"/>
              <a:ext cx="713490" cy="71349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latin typeface="Poppins ExtraLight" panose="00000300000000000000" pitchFamily="50" charset="0"/>
                <a:cs typeface="Poppins ExtraLight" panose="00000300000000000000" pitchFamily="50" charset="0"/>
              </a:endParaRPr>
            </a:p>
          </p:txBody>
        </p:sp>
      </p:grpSp>
      <p:grpSp>
        <p:nvGrpSpPr>
          <p:cNvPr id="5" name="Group 4">
            <a:extLst>
              <a:ext uri="{FF2B5EF4-FFF2-40B4-BE49-F238E27FC236}">
                <a16:creationId xmlns:a16="http://schemas.microsoft.com/office/drawing/2014/main" id="{779D81B9-A9E6-4BF2-BFBE-96A2E3C0F80E}"/>
              </a:ext>
            </a:extLst>
          </p:cNvPr>
          <p:cNvGrpSpPr/>
          <p:nvPr/>
        </p:nvGrpSpPr>
        <p:grpSpPr>
          <a:xfrm>
            <a:off x="3674115" y="2141822"/>
            <a:ext cx="1699714" cy="1699712"/>
            <a:chOff x="3989606" y="4847970"/>
            <a:chExt cx="1149998" cy="1149996"/>
          </a:xfrm>
          <a:solidFill>
            <a:schemeClr val="accent4"/>
          </a:solidFill>
        </p:grpSpPr>
        <p:sp>
          <p:nvSpPr>
            <p:cNvPr id="6" name="Freeform 41">
              <a:extLst>
                <a:ext uri="{FF2B5EF4-FFF2-40B4-BE49-F238E27FC236}">
                  <a16:creationId xmlns:a16="http://schemas.microsoft.com/office/drawing/2014/main" id="{73896ECC-B5DF-4E19-BB2B-A95A39550419}"/>
                </a:ext>
              </a:extLst>
            </p:cNvPr>
            <p:cNvSpPr/>
            <p:nvPr/>
          </p:nvSpPr>
          <p:spPr>
            <a:xfrm>
              <a:off x="3989606" y="4847970"/>
              <a:ext cx="1149998" cy="114999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0616" tIns="1463040" rIns="950616" bIns="1164680" numCol="1" spcCol="1270" anchor="ctr" anchorCtr="0">
              <a:noAutofit/>
            </a:bodyPr>
            <a:lstStyle/>
            <a:p>
              <a:pPr algn="ctr" defTabSz="3555912">
                <a:lnSpc>
                  <a:spcPct val="90000"/>
                </a:lnSpc>
                <a:spcBef>
                  <a:spcPct val="0"/>
                </a:spcBef>
                <a:spcAft>
                  <a:spcPct val="35000"/>
                </a:spcAft>
              </a:pPr>
              <a:endParaRPr lang="en-US" sz="7200" dirty="0">
                <a:latin typeface="Poppins ExtraLight" panose="00000300000000000000" pitchFamily="50" charset="0"/>
                <a:cs typeface="Poppins ExtraLight" panose="00000300000000000000" pitchFamily="50" charset="0"/>
              </a:endParaRPr>
            </a:p>
          </p:txBody>
        </p:sp>
        <p:sp>
          <p:nvSpPr>
            <p:cNvPr id="7" name="Oval 6">
              <a:extLst>
                <a:ext uri="{FF2B5EF4-FFF2-40B4-BE49-F238E27FC236}">
                  <a16:creationId xmlns:a16="http://schemas.microsoft.com/office/drawing/2014/main" id="{E2A05D66-5CA7-4F3E-A35A-37F3DA46DF0E}"/>
                </a:ext>
              </a:extLst>
            </p:cNvPr>
            <p:cNvSpPr/>
            <p:nvPr/>
          </p:nvSpPr>
          <p:spPr>
            <a:xfrm>
              <a:off x="4207860" y="5066223"/>
              <a:ext cx="713490" cy="713490"/>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latin typeface="Poppins ExtraLight" panose="00000300000000000000" pitchFamily="50" charset="0"/>
                <a:cs typeface="Poppins ExtraLight" panose="00000300000000000000" pitchFamily="50" charset="0"/>
              </a:endParaRPr>
            </a:p>
          </p:txBody>
        </p:sp>
      </p:grpSp>
      <p:sp>
        <p:nvSpPr>
          <p:cNvPr id="14" name="Text Placeholder 4">
            <a:extLst>
              <a:ext uri="{FF2B5EF4-FFF2-40B4-BE49-F238E27FC236}">
                <a16:creationId xmlns:a16="http://schemas.microsoft.com/office/drawing/2014/main" id="{C34F8DC8-EB99-49D8-A8E7-2C582DF19CB0}"/>
              </a:ext>
            </a:extLst>
          </p:cNvPr>
          <p:cNvSpPr txBox="1">
            <a:spLocks/>
          </p:cNvSpPr>
          <p:nvPr/>
        </p:nvSpPr>
        <p:spPr>
          <a:xfrm>
            <a:off x="1067337" y="4164115"/>
            <a:ext cx="201397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ullamcorper nibh euismod tinci</a:t>
            </a:r>
          </a:p>
        </p:txBody>
      </p:sp>
      <p:sp>
        <p:nvSpPr>
          <p:cNvPr id="15" name="Text Placeholder 4">
            <a:extLst>
              <a:ext uri="{FF2B5EF4-FFF2-40B4-BE49-F238E27FC236}">
                <a16:creationId xmlns:a16="http://schemas.microsoft.com/office/drawing/2014/main" id="{F648A6C5-3C6C-4637-B02F-960505726316}"/>
              </a:ext>
            </a:extLst>
          </p:cNvPr>
          <p:cNvSpPr txBox="1">
            <a:spLocks/>
          </p:cNvSpPr>
          <p:nvPr/>
        </p:nvSpPr>
        <p:spPr>
          <a:xfrm>
            <a:off x="3516984" y="4164115"/>
            <a:ext cx="201397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ullamcorper nibh euismod tinci</a:t>
            </a:r>
          </a:p>
        </p:txBody>
      </p:sp>
      <p:sp>
        <p:nvSpPr>
          <p:cNvPr id="18" name="TextBox 17">
            <a:extLst>
              <a:ext uri="{FF2B5EF4-FFF2-40B4-BE49-F238E27FC236}">
                <a16:creationId xmlns:a16="http://schemas.microsoft.com/office/drawing/2014/main" id="{CCD18777-EED1-45B9-969A-0D9CC7A93FA5}"/>
              </a:ext>
            </a:extLst>
          </p:cNvPr>
          <p:cNvSpPr txBox="1"/>
          <p:nvPr/>
        </p:nvSpPr>
        <p:spPr>
          <a:xfrm>
            <a:off x="6099269" y="2322947"/>
            <a:ext cx="1920992" cy="338554"/>
          </a:xfrm>
          <a:prstGeom prst="rect">
            <a:avLst/>
          </a:prstGeom>
          <a:noFill/>
        </p:spPr>
        <p:txBody>
          <a:bodyPr wrap="square" rtlCol="0">
            <a:spAutoFit/>
          </a:bodyPr>
          <a:lstStyle/>
          <a:p>
            <a:r>
              <a:rPr lang="en-US" sz="1600" b="1" dirty="0">
                <a:solidFill>
                  <a:schemeClr val="accent1"/>
                </a:solidFill>
                <a:latin typeface="Segoe UI" panose="020B0502040204020203" pitchFamily="34" charset="0"/>
              </a:rPr>
              <a:t>Insert title here</a:t>
            </a:r>
          </a:p>
        </p:txBody>
      </p:sp>
      <p:sp>
        <p:nvSpPr>
          <p:cNvPr id="19" name="TextBox 18">
            <a:extLst>
              <a:ext uri="{FF2B5EF4-FFF2-40B4-BE49-F238E27FC236}">
                <a16:creationId xmlns:a16="http://schemas.microsoft.com/office/drawing/2014/main" id="{3C49EAEC-10F7-4350-B113-59F6FC0540A6}"/>
              </a:ext>
            </a:extLst>
          </p:cNvPr>
          <p:cNvSpPr txBox="1"/>
          <p:nvPr/>
        </p:nvSpPr>
        <p:spPr>
          <a:xfrm>
            <a:off x="6099269" y="2737400"/>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0" name="TextBox 19">
            <a:extLst>
              <a:ext uri="{FF2B5EF4-FFF2-40B4-BE49-F238E27FC236}">
                <a16:creationId xmlns:a16="http://schemas.microsoft.com/office/drawing/2014/main" id="{AF3F3FF5-1A47-422A-9C6A-F7FFAF219026}"/>
              </a:ext>
            </a:extLst>
          </p:cNvPr>
          <p:cNvSpPr txBox="1"/>
          <p:nvPr/>
        </p:nvSpPr>
        <p:spPr>
          <a:xfrm>
            <a:off x="6099269" y="4196500"/>
            <a:ext cx="1920992" cy="338554"/>
          </a:xfrm>
          <a:prstGeom prst="rect">
            <a:avLst/>
          </a:prstGeom>
          <a:noFill/>
        </p:spPr>
        <p:txBody>
          <a:bodyPr wrap="square" rtlCol="0">
            <a:spAutoFit/>
          </a:bodyPr>
          <a:lstStyle/>
          <a:p>
            <a:r>
              <a:rPr lang="en-US" sz="1600" b="1" dirty="0">
                <a:solidFill>
                  <a:schemeClr val="accent2"/>
                </a:solidFill>
                <a:latin typeface="Segoe UI" panose="020B0502040204020203" pitchFamily="34" charset="0"/>
              </a:rPr>
              <a:t>Insert title here</a:t>
            </a:r>
          </a:p>
        </p:txBody>
      </p:sp>
      <p:sp>
        <p:nvSpPr>
          <p:cNvPr id="21" name="TextBox 20">
            <a:extLst>
              <a:ext uri="{FF2B5EF4-FFF2-40B4-BE49-F238E27FC236}">
                <a16:creationId xmlns:a16="http://schemas.microsoft.com/office/drawing/2014/main" id="{BABF3CD5-C6DD-4782-8871-C60C46213B69}"/>
              </a:ext>
            </a:extLst>
          </p:cNvPr>
          <p:cNvSpPr txBox="1"/>
          <p:nvPr/>
        </p:nvSpPr>
        <p:spPr>
          <a:xfrm>
            <a:off x="6099269" y="4610953"/>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2" name="TextBox 21">
            <a:extLst>
              <a:ext uri="{FF2B5EF4-FFF2-40B4-BE49-F238E27FC236}">
                <a16:creationId xmlns:a16="http://schemas.microsoft.com/office/drawing/2014/main" id="{1D9FB2A8-709B-45BF-B93D-B2285BC53BEC}"/>
              </a:ext>
            </a:extLst>
          </p:cNvPr>
          <p:cNvSpPr txBox="1"/>
          <p:nvPr/>
        </p:nvSpPr>
        <p:spPr>
          <a:xfrm>
            <a:off x="8863122" y="2322947"/>
            <a:ext cx="1920992"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3" name="TextBox 22">
            <a:extLst>
              <a:ext uri="{FF2B5EF4-FFF2-40B4-BE49-F238E27FC236}">
                <a16:creationId xmlns:a16="http://schemas.microsoft.com/office/drawing/2014/main" id="{FD6F6F29-F5C3-4456-BB19-FDC11DE51CBE}"/>
              </a:ext>
            </a:extLst>
          </p:cNvPr>
          <p:cNvSpPr txBox="1"/>
          <p:nvPr/>
        </p:nvSpPr>
        <p:spPr>
          <a:xfrm>
            <a:off x="8863122" y="2737400"/>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4" name="TextBox 23">
            <a:extLst>
              <a:ext uri="{FF2B5EF4-FFF2-40B4-BE49-F238E27FC236}">
                <a16:creationId xmlns:a16="http://schemas.microsoft.com/office/drawing/2014/main" id="{F0213163-72A2-4879-9108-D2E23B3C143F}"/>
              </a:ext>
            </a:extLst>
          </p:cNvPr>
          <p:cNvSpPr txBox="1"/>
          <p:nvPr/>
        </p:nvSpPr>
        <p:spPr>
          <a:xfrm>
            <a:off x="8863122" y="4196500"/>
            <a:ext cx="1920992" cy="338554"/>
          </a:xfrm>
          <a:prstGeom prst="rect">
            <a:avLst/>
          </a:prstGeom>
          <a:noFill/>
        </p:spPr>
        <p:txBody>
          <a:bodyPr wrap="square" rtlCol="0">
            <a:spAutoFit/>
          </a:bodyPr>
          <a:lstStyle/>
          <a:p>
            <a:r>
              <a:rPr lang="en-US" sz="1600" b="1" dirty="0">
                <a:solidFill>
                  <a:schemeClr val="accent3"/>
                </a:solidFill>
                <a:latin typeface="Segoe UI" panose="020B0502040204020203" pitchFamily="34" charset="0"/>
              </a:rPr>
              <a:t>Insert title here</a:t>
            </a:r>
          </a:p>
        </p:txBody>
      </p:sp>
      <p:sp>
        <p:nvSpPr>
          <p:cNvPr id="25" name="TextBox 24">
            <a:extLst>
              <a:ext uri="{FF2B5EF4-FFF2-40B4-BE49-F238E27FC236}">
                <a16:creationId xmlns:a16="http://schemas.microsoft.com/office/drawing/2014/main" id="{42B6DC80-E4A7-4587-AB6A-1AE56B144070}"/>
              </a:ext>
            </a:extLst>
          </p:cNvPr>
          <p:cNvSpPr txBox="1"/>
          <p:nvPr/>
        </p:nvSpPr>
        <p:spPr>
          <a:xfrm>
            <a:off x="8863122" y="4610953"/>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6" name="TextBox 25">
            <a:extLst>
              <a:ext uri="{FF2B5EF4-FFF2-40B4-BE49-F238E27FC236}">
                <a16:creationId xmlns:a16="http://schemas.microsoft.com/office/drawing/2014/main" id="{C1AACC13-1A70-41B3-9BA8-9E1A4EF36663}"/>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7" name="Straight Connector 26">
            <a:extLst>
              <a:ext uri="{FF2B5EF4-FFF2-40B4-BE49-F238E27FC236}">
                <a16:creationId xmlns:a16="http://schemas.microsoft.com/office/drawing/2014/main" id="{82CAAE53-13FB-4462-8BB1-BD095CC4CFE1}"/>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5D9CB19B-40AD-40F9-BFA6-CF3B45D01F03}"/>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9" name="L-Shape 28">
            <a:extLst>
              <a:ext uri="{FF2B5EF4-FFF2-40B4-BE49-F238E27FC236}">
                <a16:creationId xmlns:a16="http://schemas.microsoft.com/office/drawing/2014/main" id="{A0BCB479-9C9C-440E-9681-CE8019F0B798}"/>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0" name="Rectangle 29">
            <a:extLst>
              <a:ext uri="{FF2B5EF4-FFF2-40B4-BE49-F238E27FC236}">
                <a16:creationId xmlns:a16="http://schemas.microsoft.com/office/drawing/2014/main" id="{C5F6697D-04CE-4382-8E1B-9555B81C011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1" name="TextBox 30">
            <a:extLst>
              <a:ext uri="{FF2B5EF4-FFF2-40B4-BE49-F238E27FC236}">
                <a16:creationId xmlns:a16="http://schemas.microsoft.com/office/drawing/2014/main" id="{40AB4E5F-6ED2-4FC0-A5AC-5A6FB7FF931C}"/>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2" name="TextBox 31">
            <a:extLst>
              <a:ext uri="{FF2B5EF4-FFF2-40B4-BE49-F238E27FC236}">
                <a16:creationId xmlns:a16="http://schemas.microsoft.com/office/drawing/2014/main" id="{379DEE27-0CE7-48C7-806E-29656074181F}"/>
              </a:ext>
            </a:extLst>
          </p:cNvPr>
          <p:cNvSpPr txBox="1"/>
          <p:nvPr/>
        </p:nvSpPr>
        <p:spPr>
          <a:xfrm>
            <a:off x="3075248" y="701575"/>
            <a:ext cx="6041512"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50101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CC1F0C7-3C73-4D08-A299-FD18DB3D4840}"/>
              </a:ext>
            </a:extLst>
          </p:cNvPr>
          <p:cNvSpPr>
            <a:spLocks noGrp="1"/>
          </p:cNvSpPr>
          <p:nvPr>
            <p:ph type="pic" sz="quarter" idx="11"/>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9909994" y="1436893"/>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2175177" y="513486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2113569" y="5398353"/>
            <a:ext cx="3993401" cy="646331"/>
          </a:xfrm>
          <a:prstGeom prst="rect">
            <a:avLst/>
          </a:prstGeom>
          <a:noFill/>
        </p:spPr>
        <p:txBody>
          <a:bodyPr wrap="none" rtlCol="0">
            <a:spAutoFit/>
          </a:bodyPr>
          <a:lstStyle/>
          <a:p>
            <a:r>
              <a:rPr lang="id-ID" sz="3600" b="1" spc="300" dirty="0">
                <a:latin typeface="Montserrat" panose="00000500000000000000" pitchFamily="50" charset="0"/>
              </a:rPr>
              <a:t>OUR STUDIOS</a:t>
            </a:r>
          </a:p>
        </p:txBody>
      </p:sp>
      <p:sp>
        <p:nvSpPr>
          <p:cNvPr id="12" name="Rectangle 11">
            <a:extLst>
              <a:ext uri="{FF2B5EF4-FFF2-40B4-BE49-F238E27FC236}">
                <a16:creationId xmlns:a16="http://schemas.microsoft.com/office/drawing/2014/main" id="{C6F391CA-BDEC-4676-B8AF-3631102ECB15}"/>
              </a:ext>
            </a:extLst>
          </p:cNvPr>
          <p:cNvSpPr/>
          <p:nvPr/>
        </p:nvSpPr>
        <p:spPr>
          <a:xfrm>
            <a:off x="1296192" y="1529118"/>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F9274722-27E9-4627-B783-586ACB6C773F}"/>
              </a:ext>
            </a:extLst>
          </p:cNvPr>
          <p:cNvSpPr txBox="1"/>
          <p:nvPr/>
        </p:nvSpPr>
        <p:spPr>
          <a:xfrm>
            <a:off x="1296192" y="1076960"/>
            <a:ext cx="494046" cy="369332"/>
          </a:xfrm>
          <a:prstGeom prst="rect">
            <a:avLst/>
          </a:prstGeom>
          <a:noFill/>
        </p:spPr>
        <p:txBody>
          <a:bodyPr wrap="none" rtlCol="0">
            <a:spAutoFit/>
          </a:bodyPr>
          <a:lstStyle/>
          <a:p>
            <a:r>
              <a:rPr lang="id-ID" b="1" dirty="0">
                <a:solidFill>
                  <a:schemeClr val="accent4"/>
                </a:solidFill>
                <a:latin typeface="Montserrat Light" panose="00000400000000000000" pitchFamily="50" charset="0"/>
              </a:rPr>
              <a:t>A.1</a:t>
            </a:r>
          </a:p>
        </p:txBody>
      </p:sp>
      <p:sp>
        <p:nvSpPr>
          <p:cNvPr id="16" name="Rectangle 15">
            <a:extLst>
              <a:ext uri="{FF2B5EF4-FFF2-40B4-BE49-F238E27FC236}">
                <a16:creationId xmlns:a16="http://schemas.microsoft.com/office/drawing/2014/main" id="{0181A583-4FB5-48C5-91E4-0D078C35AC29}"/>
              </a:ext>
            </a:extLst>
          </p:cNvPr>
          <p:cNvSpPr/>
          <p:nvPr/>
        </p:nvSpPr>
        <p:spPr>
          <a:xfrm>
            <a:off x="1296192" y="3080628"/>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7" name="TextBox 16">
            <a:extLst>
              <a:ext uri="{FF2B5EF4-FFF2-40B4-BE49-F238E27FC236}">
                <a16:creationId xmlns:a16="http://schemas.microsoft.com/office/drawing/2014/main" id="{53D1843B-6993-4DCE-9D0C-DCB5096F1ECF}"/>
              </a:ext>
            </a:extLst>
          </p:cNvPr>
          <p:cNvSpPr txBox="1"/>
          <p:nvPr/>
        </p:nvSpPr>
        <p:spPr>
          <a:xfrm>
            <a:off x="1296192" y="2628470"/>
            <a:ext cx="542136" cy="369332"/>
          </a:xfrm>
          <a:prstGeom prst="rect">
            <a:avLst/>
          </a:prstGeom>
          <a:noFill/>
        </p:spPr>
        <p:txBody>
          <a:bodyPr wrap="none" rtlCol="0">
            <a:spAutoFit/>
          </a:bodyPr>
          <a:lstStyle/>
          <a:p>
            <a:r>
              <a:rPr lang="id-ID" b="1" dirty="0">
                <a:solidFill>
                  <a:schemeClr val="accent4"/>
                </a:solidFill>
                <a:latin typeface="Montserrat Light" panose="00000400000000000000" pitchFamily="50" charset="0"/>
              </a:rPr>
              <a:t>A.2</a:t>
            </a:r>
          </a:p>
        </p:txBody>
      </p:sp>
      <p:sp>
        <p:nvSpPr>
          <p:cNvPr id="3" name="Picture Placeholder 2">
            <a:extLst>
              <a:ext uri="{FF2B5EF4-FFF2-40B4-BE49-F238E27FC236}">
                <a16:creationId xmlns:a16="http://schemas.microsoft.com/office/drawing/2014/main" id="{079D37D8-0EC9-4DC8-931B-9A3B4B6B20C1}"/>
              </a:ext>
            </a:extLst>
          </p:cNvPr>
          <p:cNvSpPr>
            <a:spLocks noGrp="1"/>
          </p:cNvSpPr>
          <p:nvPr>
            <p:ph type="pic" sz="quarter" idx="10"/>
          </p:nvPr>
        </p:nvSpPr>
        <p:spPr/>
      </p:sp>
    </p:spTree>
    <p:extLst>
      <p:ext uri="{BB962C8B-B14F-4D97-AF65-F5344CB8AC3E}">
        <p14:creationId xmlns:p14="http://schemas.microsoft.com/office/powerpoint/2010/main" val="787647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33">
            <a:extLst>
              <a:ext uri="{FF2B5EF4-FFF2-40B4-BE49-F238E27FC236}">
                <a16:creationId xmlns:a16="http://schemas.microsoft.com/office/drawing/2014/main" id="{0010A6A1-A341-4D89-A656-DC9710140660}"/>
              </a:ext>
            </a:extLst>
          </p:cNvPr>
          <p:cNvSpPr>
            <a:spLocks/>
          </p:cNvSpPr>
          <p:nvPr/>
        </p:nvSpPr>
        <p:spPr bwMode="auto">
          <a:xfrm rot="20304668">
            <a:off x="934307" y="2193654"/>
            <a:ext cx="3074083" cy="1799817"/>
          </a:xfrm>
          <a:custGeom>
            <a:avLst/>
            <a:gdLst>
              <a:gd name="connsiteX0" fmla="*/ 3492310 w 3695322"/>
              <a:gd name="connsiteY0" fmla="*/ 1570052 h 2163541"/>
              <a:gd name="connsiteX1" fmla="*/ 3436679 w 3695322"/>
              <a:gd name="connsiteY1" fmla="*/ 1570272 h 2163541"/>
              <a:gd name="connsiteX2" fmla="*/ 3482405 w 3695322"/>
              <a:gd name="connsiteY2" fmla="*/ 1570866 h 2163541"/>
              <a:gd name="connsiteX3" fmla="*/ 3331112 w 3695322"/>
              <a:gd name="connsiteY3" fmla="*/ 1564592 h 2163541"/>
              <a:gd name="connsiteX4" fmla="*/ 3394334 w 3695322"/>
              <a:gd name="connsiteY4" fmla="*/ 1569722 h 2163541"/>
              <a:gd name="connsiteX5" fmla="*/ 3407177 w 3695322"/>
              <a:gd name="connsiteY5" fmla="*/ 1569889 h 2163541"/>
              <a:gd name="connsiteX6" fmla="*/ 3563581 w 3695322"/>
              <a:gd name="connsiteY6" fmla="*/ 1563159 h 2163541"/>
              <a:gd name="connsiteX7" fmla="*/ 3525289 w 3695322"/>
              <a:gd name="connsiteY7" fmla="*/ 1567340 h 2163541"/>
              <a:gd name="connsiteX8" fmla="*/ 3556498 w 3695322"/>
              <a:gd name="connsiteY8" fmla="*/ 1564774 h 2163541"/>
              <a:gd name="connsiteX9" fmla="*/ 3620327 w 3695322"/>
              <a:gd name="connsiteY9" fmla="*/ 1549026 h 2163541"/>
              <a:gd name="connsiteX10" fmla="*/ 3595600 w 3695322"/>
              <a:gd name="connsiteY10" fmla="*/ 1555857 h 2163541"/>
              <a:gd name="connsiteX11" fmla="*/ 3615700 w 3695322"/>
              <a:gd name="connsiteY11" fmla="*/ 1551274 h 2163541"/>
              <a:gd name="connsiteX12" fmla="*/ 3130792 w 3695322"/>
              <a:gd name="connsiteY12" fmla="*/ 1536313 h 2163541"/>
              <a:gd name="connsiteX13" fmla="*/ 3293198 w 3695322"/>
              <a:gd name="connsiteY13" fmla="*/ 1561516 h 2163541"/>
              <a:gd name="connsiteX14" fmla="*/ 3310379 w 3695322"/>
              <a:gd name="connsiteY14" fmla="*/ 1562910 h 2163541"/>
              <a:gd name="connsiteX15" fmla="*/ 3661720 w 3695322"/>
              <a:gd name="connsiteY15" fmla="*/ 1527354 h 2163541"/>
              <a:gd name="connsiteX16" fmla="*/ 3646856 w 3695322"/>
              <a:gd name="connsiteY16" fmla="*/ 1536137 h 2163541"/>
              <a:gd name="connsiteX17" fmla="*/ 3659096 w 3695322"/>
              <a:gd name="connsiteY17" fmla="*/ 1530190 h 2163541"/>
              <a:gd name="connsiteX18" fmla="*/ 2833416 w 3695322"/>
              <a:gd name="connsiteY18" fmla="*/ 1474451 h 2163541"/>
              <a:gd name="connsiteX19" fmla="*/ 3055386 w 3695322"/>
              <a:gd name="connsiteY19" fmla="*/ 1524611 h 2163541"/>
              <a:gd name="connsiteX20" fmla="*/ 3068973 w 3695322"/>
              <a:gd name="connsiteY20" fmla="*/ 1526719 h 2163541"/>
              <a:gd name="connsiteX21" fmla="*/ 2477696 w 3695322"/>
              <a:gd name="connsiteY21" fmla="*/ 1377761 h 2163541"/>
              <a:gd name="connsiteX22" fmla="*/ 2776277 w 3695322"/>
              <a:gd name="connsiteY22" fmla="*/ 1461539 h 2163541"/>
              <a:gd name="connsiteX23" fmla="*/ 2789820 w 3695322"/>
              <a:gd name="connsiteY23" fmla="*/ 1464599 h 2163541"/>
              <a:gd name="connsiteX24" fmla="*/ 183144 w 3695322"/>
              <a:gd name="connsiteY24" fmla="*/ 270487 h 2163541"/>
              <a:gd name="connsiteX25" fmla="*/ 193683 w 3695322"/>
              <a:gd name="connsiteY25" fmla="*/ 281804 h 2163541"/>
              <a:gd name="connsiteX26" fmla="*/ 1764245 w 3695322"/>
              <a:gd name="connsiteY26" fmla="*/ 1129196 h 2163541"/>
              <a:gd name="connsiteX27" fmla="*/ 2463179 w 3695322"/>
              <a:gd name="connsiteY27" fmla="*/ 1373687 h 2163541"/>
              <a:gd name="connsiteX28" fmla="*/ 2475271 w 3695322"/>
              <a:gd name="connsiteY28" fmla="*/ 1377080 h 2163541"/>
              <a:gd name="connsiteX29" fmla="*/ 2129891 w 3695322"/>
              <a:gd name="connsiteY29" fmla="*/ 1264391 h 2163541"/>
              <a:gd name="connsiteX30" fmla="*/ 1764234 w 3695322"/>
              <a:gd name="connsiteY30" fmla="*/ 1128725 h 2163541"/>
              <a:gd name="connsiteX31" fmla="*/ 246159 w 3695322"/>
              <a:gd name="connsiteY31" fmla="*/ 328655 h 2163541"/>
              <a:gd name="connsiteX32" fmla="*/ 135043 w 3695322"/>
              <a:gd name="connsiteY32" fmla="*/ 216420 h 2163541"/>
              <a:gd name="connsiteX33" fmla="*/ 141998 w 3695322"/>
              <a:gd name="connsiteY33" fmla="*/ 226304 h 2163541"/>
              <a:gd name="connsiteX34" fmla="*/ 176850 w 3695322"/>
              <a:gd name="connsiteY34" fmla="*/ 263728 h 2163541"/>
              <a:gd name="connsiteX35" fmla="*/ 102584 w 3695322"/>
              <a:gd name="connsiteY35" fmla="*/ 166737 h 2163541"/>
              <a:gd name="connsiteX36" fmla="*/ 106228 w 3695322"/>
              <a:gd name="connsiteY36" fmla="*/ 175469 h 2163541"/>
              <a:gd name="connsiteX37" fmla="*/ 127382 w 3695322"/>
              <a:gd name="connsiteY37" fmla="*/ 205532 h 2163541"/>
              <a:gd name="connsiteX38" fmla="*/ 86867 w 3695322"/>
              <a:gd name="connsiteY38" fmla="*/ 121946 h 2163541"/>
              <a:gd name="connsiteX39" fmla="*/ 87170 w 3695322"/>
              <a:gd name="connsiteY39" fmla="*/ 129798 h 2163541"/>
              <a:gd name="connsiteX40" fmla="*/ 97516 w 3695322"/>
              <a:gd name="connsiteY40" fmla="*/ 154592 h 2163541"/>
              <a:gd name="connsiteX41" fmla="*/ 366380 w 3695322"/>
              <a:gd name="connsiteY41" fmla="*/ 750 h 2163541"/>
              <a:gd name="connsiteX42" fmla="*/ 2014361 w 3695322"/>
              <a:gd name="connsiteY42" fmla="*/ 440564 h 2163541"/>
              <a:gd name="connsiteX43" fmla="*/ 3690936 w 3695322"/>
              <a:gd name="connsiteY43" fmla="*/ 1491607 h 2163541"/>
              <a:gd name="connsiteX44" fmla="*/ 3678966 w 3695322"/>
              <a:gd name="connsiteY44" fmla="*/ 1508711 h 2163541"/>
              <a:gd name="connsiteX45" fmla="*/ 3685774 w 3695322"/>
              <a:gd name="connsiteY45" fmla="*/ 1501351 h 2163541"/>
              <a:gd name="connsiteX46" fmla="*/ 3687587 w 3695322"/>
              <a:gd name="connsiteY46" fmla="*/ 1503231 h 2163541"/>
              <a:gd name="connsiteX47" fmla="*/ 3245273 w 3695322"/>
              <a:gd name="connsiteY47" fmla="*/ 2091536 h 2163541"/>
              <a:gd name="connsiteX48" fmla="*/ 2897222 w 3695322"/>
              <a:gd name="connsiteY48" fmla="*/ 2159201 h 2163541"/>
              <a:gd name="connsiteX49" fmla="*/ 167200 w 3695322"/>
              <a:gd name="connsiteY49" fmla="*/ 1044616 h 2163541"/>
              <a:gd name="connsiteX50" fmla="*/ 47557 w 3695322"/>
              <a:gd name="connsiteY50" fmla="*/ 875454 h 2163541"/>
              <a:gd name="connsiteX51" fmla="*/ 83812 w 3695322"/>
              <a:gd name="connsiteY51" fmla="*/ 89794 h 2163541"/>
              <a:gd name="connsiteX52" fmla="*/ 85625 w 3695322"/>
              <a:gd name="connsiteY52" fmla="*/ 89794 h 2163541"/>
              <a:gd name="connsiteX53" fmla="*/ 86436 w 3695322"/>
              <a:gd name="connsiteY53" fmla="*/ 110781 h 2163541"/>
              <a:gd name="connsiteX54" fmla="*/ 89471 w 3695322"/>
              <a:gd name="connsiteY54" fmla="*/ 79562 h 2163541"/>
              <a:gd name="connsiteX55" fmla="*/ 366380 w 3695322"/>
              <a:gd name="connsiteY55" fmla="*/ 750 h 2163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695322" h="2163541">
                <a:moveTo>
                  <a:pt x="3492310" y="1570052"/>
                </a:moveTo>
                <a:lnTo>
                  <a:pt x="3436679" y="1570272"/>
                </a:lnTo>
                <a:lnTo>
                  <a:pt x="3482405" y="1570866"/>
                </a:lnTo>
                <a:close/>
                <a:moveTo>
                  <a:pt x="3331112" y="1564592"/>
                </a:moveTo>
                <a:lnTo>
                  <a:pt x="3394334" y="1569722"/>
                </a:lnTo>
                <a:lnTo>
                  <a:pt x="3407177" y="1569889"/>
                </a:lnTo>
                <a:close/>
                <a:moveTo>
                  <a:pt x="3563581" y="1563159"/>
                </a:moveTo>
                <a:lnTo>
                  <a:pt x="3525289" y="1567340"/>
                </a:lnTo>
                <a:lnTo>
                  <a:pt x="3556498" y="1564774"/>
                </a:lnTo>
                <a:close/>
                <a:moveTo>
                  <a:pt x="3620327" y="1549026"/>
                </a:moveTo>
                <a:lnTo>
                  <a:pt x="3595600" y="1555857"/>
                </a:lnTo>
                <a:lnTo>
                  <a:pt x="3615700" y="1551274"/>
                </a:lnTo>
                <a:close/>
                <a:moveTo>
                  <a:pt x="3130792" y="1536313"/>
                </a:moveTo>
                <a:lnTo>
                  <a:pt x="3293198" y="1561516"/>
                </a:lnTo>
                <a:lnTo>
                  <a:pt x="3310379" y="1562910"/>
                </a:lnTo>
                <a:close/>
                <a:moveTo>
                  <a:pt x="3661720" y="1527354"/>
                </a:moveTo>
                <a:lnTo>
                  <a:pt x="3646856" y="1536137"/>
                </a:lnTo>
                <a:lnTo>
                  <a:pt x="3659096" y="1530190"/>
                </a:lnTo>
                <a:close/>
                <a:moveTo>
                  <a:pt x="2833416" y="1474451"/>
                </a:moveTo>
                <a:lnTo>
                  <a:pt x="3055386" y="1524611"/>
                </a:lnTo>
                <a:lnTo>
                  <a:pt x="3068973" y="1526719"/>
                </a:lnTo>
                <a:close/>
                <a:moveTo>
                  <a:pt x="2477696" y="1377761"/>
                </a:moveTo>
                <a:lnTo>
                  <a:pt x="2776277" y="1461539"/>
                </a:lnTo>
                <a:lnTo>
                  <a:pt x="2789820" y="1464599"/>
                </a:lnTo>
                <a:close/>
                <a:moveTo>
                  <a:pt x="183144" y="270487"/>
                </a:moveTo>
                <a:lnTo>
                  <a:pt x="193683" y="281804"/>
                </a:lnTo>
                <a:cubicBezTo>
                  <a:pt x="431183" y="512462"/>
                  <a:pt x="1031435" y="843032"/>
                  <a:pt x="1764245" y="1129196"/>
                </a:cubicBezTo>
                <a:cubicBezTo>
                  <a:pt x="2008515" y="1225054"/>
                  <a:pt x="2244740" y="1307168"/>
                  <a:pt x="2463179" y="1373687"/>
                </a:cubicBezTo>
                <a:lnTo>
                  <a:pt x="2475271" y="1377080"/>
                </a:lnTo>
                <a:lnTo>
                  <a:pt x="2129891" y="1264391"/>
                </a:lnTo>
                <a:cubicBezTo>
                  <a:pt x="2010934" y="1222912"/>
                  <a:pt x="1888618" y="1177610"/>
                  <a:pt x="1764234" y="1128725"/>
                </a:cubicBezTo>
                <a:cubicBezTo>
                  <a:pt x="1080123" y="861146"/>
                  <a:pt x="511667" y="555353"/>
                  <a:pt x="246159" y="328655"/>
                </a:cubicBezTo>
                <a:close/>
                <a:moveTo>
                  <a:pt x="135043" y="216420"/>
                </a:moveTo>
                <a:lnTo>
                  <a:pt x="141998" y="226304"/>
                </a:lnTo>
                <a:lnTo>
                  <a:pt x="176850" y="263728"/>
                </a:lnTo>
                <a:close/>
                <a:moveTo>
                  <a:pt x="102584" y="166737"/>
                </a:moveTo>
                <a:lnTo>
                  <a:pt x="106228" y="175469"/>
                </a:lnTo>
                <a:lnTo>
                  <a:pt x="127382" y="205532"/>
                </a:lnTo>
                <a:close/>
                <a:moveTo>
                  <a:pt x="86867" y="121946"/>
                </a:moveTo>
                <a:lnTo>
                  <a:pt x="87170" y="129798"/>
                </a:lnTo>
                <a:lnTo>
                  <a:pt x="97516" y="154592"/>
                </a:lnTo>
                <a:close/>
                <a:moveTo>
                  <a:pt x="366380" y="750"/>
                </a:moveTo>
                <a:cubicBezTo>
                  <a:pt x="710314" y="12939"/>
                  <a:pt x="1331496" y="172986"/>
                  <a:pt x="2014361" y="440564"/>
                </a:cubicBezTo>
                <a:cubicBezTo>
                  <a:pt x="3009431" y="831650"/>
                  <a:pt x="3759811" y="1301705"/>
                  <a:pt x="3690936" y="1491607"/>
                </a:cubicBezTo>
                <a:lnTo>
                  <a:pt x="3678966" y="1508711"/>
                </a:lnTo>
                <a:lnTo>
                  <a:pt x="3685774" y="1501351"/>
                </a:lnTo>
                <a:lnTo>
                  <a:pt x="3687587" y="1503231"/>
                </a:lnTo>
                <a:cubicBezTo>
                  <a:pt x="3589698" y="1738177"/>
                  <a:pt x="3439238" y="1939291"/>
                  <a:pt x="3245273" y="2091536"/>
                </a:cubicBezTo>
                <a:cubicBezTo>
                  <a:pt x="3138320" y="2174237"/>
                  <a:pt x="3033179" y="2166719"/>
                  <a:pt x="2897222" y="2159201"/>
                </a:cubicBezTo>
                <a:cubicBezTo>
                  <a:pt x="1943708" y="2099054"/>
                  <a:pt x="816169" y="1640439"/>
                  <a:pt x="167200" y="1044616"/>
                </a:cubicBezTo>
                <a:cubicBezTo>
                  <a:pt x="105566" y="990108"/>
                  <a:pt x="72936" y="952517"/>
                  <a:pt x="47557" y="875454"/>
                </a:cubicBezTo>
                <a:cubicBezTo>
                  <a:pt x="-37643" y="619833"/>
                  <a:pt x="2238" y="347295"/>
                  <a:pt x="83812" y="89794"/>
                </a:cubicBezTo>
                <a:cubicBezTo>
                  <a:pt x="85625" y="89794"/>
                  <a:pt x="85625" y="89794"/>
                  <a:pt x="85625" y="89794"/>
                </a:cubicBezTo>
                <a:lnTo>
                  <a:pt x="86436" y="110781"/>
                </a:lnTo>
                <a:lnTo>
                  <a:pt x="89471" y="79562"/>
                </a:lnTo>
                <a:cubicBezTo>
                  <a:pt x="110995" y="20218"/>
                  <a:pt x="210046" y="-4791"/>
                  <a:pt x="366380" y="75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77" name="Freeform 10">
            <a:extLst>
              <a:ext uri="{FF2B5EF4-FFF2-40B4-BE49-F238E27FC236}">
                <a16:creationId xmlns:a16="http://schemas.microsoft.com/office/drawing/2014/main" id="{A79BF164-E290-45C7-AC15-0E64EDEEA8F4}"/>
              </a:ext>
            </a:extLst>
          </p:cNvPr>
          <p:cNvSpPr>
            <a:spLocks/>
          </p:cNvSpPr>
          <p:nvPr/>
        </p:nvSpPr>
        <p:spPr bwMode="auto">
          <a:xfrm rot="20304668">
            <a:off x="917787" y="2255137"/>
            <a:ext cx="3092121" cy="1792680"/>
          </a:xfrm>
          <a:custGeom>
            <a:avLst/>
            <a:gdLst>
              <a:gd name="T0" fmla="*/ 2055 w 2055"/>
              <a:gd name="T1" fmla="*/ 752 h 1109"/>
              <a:gd name="T2" fmla="*/ 1811 w 2055"/>
              <a:gd name="T3" fmla="*/ 1065 h 1109"/>
              <a:gd name="T4" fmla="*/ 1619 w 2055"/>
              <a:gd name="T5" fmla="*/ 1101 h 1109"/>
              <a:gd name="T6" fmla="*/ 113 w 2055"/>
              <a:gd name="T7" fmla="*/ 508 h 1109"/>
              <a:gd name="T8" fmla="*/ 47 w 2055"/>
              <a:gd name="T9" fmla="*/ 418 h 1109"/>
              <a:gd name="T10" fmla="*/ 67 w 2055"/>
              <a:gd name="T11" fmla="*/ 0 h 1109"/>
              <a:gd name="T12" fmla="*/ 68 w 2055"/>
              <a:gd name="T13" fmla="*/ 0 h 1109"/>
              <a:gd name="T14" fmla="*/ 994 w 2055"/>
              <a:gd name="T15" fmla="*/ 553 h 1109"/>
              <a:gd name="T16" fmla="*/ 2054 w 2055"/>
              <a:gd name="T17" fmla="*/ 751 h 1109"/>
              <a:gd name="T18" fmla="*/ 2055 w 2055"/>
              <a:gd name="T19" fmla="*/ 752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5" h="1109">
                <a:moveTo>
                  <a:pt x="2055" y="752"/>
                </a:moveTo>
                <a:cubicBezTo>
                  <a:pt x="2001" y="877"/>
                  <a:pt x="1918" y="984"/>
                  <a:pt x="1811" y="1065"/>
                </a:cubicBezTo>
                <a:cubicBezTo>
                  <a:pt x="1752" y="1109"/>
                  <a:pt x="1694" y="1105"/>
                  <a:pt x="1619" y="1101"/>
                </a:cubicBezTo>
                <a:cubicBezTo>
                  <a:pt x="1093" y="1069"/>
                  <a:pt x="471" y="825"/>
                  <a:pt x="113" y="508"/>
                </a:cubicBezTo>
                <a:cubicBezTo>
                  <a:pt x="79" y="479"/>
                  <a:pt x="61" y="459"/>
                  <a:pt x="47" y="418"/>
                </a:cubicBezTo>
                <a:cubicBezTo>
                  <a:pt x="0" y="282"/>
                  <a:pt x="22" y="137"/>
                  <a:pt x="67" y="0"/>
                </a:cubicBezTo>
                <a:cubicBezTo>
                  <a:pt x="68" y="0"/>
                  <a:pt x="68" y="0"/>
                  <a:pt x="68" y="0"/>
                </a:cubicBezTo>
                <a:cubicBezTo>
                  <a:pt x="46" y="105"/>
                  <a:pt x="455" y="350"/>
                  <a:pt x="994" y="553"/>
                </a:cubicBezTo>
                <a:cubicBezTo>
                  <a:pt x="1533" y="757"/>
                  <a:pt x="2001" y="844"/>
                  <a:pt x="2054" y="751"/>
                </a:cubicBezTo>
                <a:lnTo>
                  <a:pt x="2055" y="752"/>
                </a:lnTo>
                <a:close/>
              </a:path>
            </a:pathLst>
          </a:custGeom>
          <a:gradFill flip="none" rotWithShape="1">
            <a:gsLst>
              <a:gs pos="43000">
                <a:schemeClr val="accent4">
                  <a:lumMod val="85000"/>
                </a:schemeClr>
              </a:gs>
              <a:gs pos="100000">
                <a:schemeClr val="accent4"/>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43" name="Text Placeholder 4">
            <a:extLst>
              <a:ext uri="{FF2B5EF4-FFF2-40B4-BE49-F238E27FC236}">
                <a16:creationId xmlns:a16="http://schemas.microsoft.com/office/drawing/2014/main" id="{D82186A7-A239-469B-9822-0B66794B4F87}"/>
              </a:ext>
            </a:extLst>
          </p:cNvPr>
          <p:cNvSpPr txBox="1">
            <a:spLocks/>
          </p:cNvSpPr>
          <p:nvPr/>
        </p:nvSpPr>
        <p:spPr>
          <a:xfrm>
            <a:off x="1011632" y="4472809"/>
            <a:ext cx="274622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a:t>
            </a:r>
          </a:p>
        </p:txBody>
      </p:sp>
      <p:sp>
        <p:nvSpPr>
          <p:cNvPr id="19" name="TextBox 18">
            <a:extLst>
              <a:ext uri="{FF2B5EF4-FFF2-40B4-BE49-F238E27FC236}">
                <a16:creationId xmlns:a16="http://schemas.microsoft.com/office/drawing/2014/main" id="{1CB5A7BA-2AF7-422A-BEAF-6A02433C2EF2}"/>
              </a:ext>
            </a:extLst>
          </p:cNvPr>
          <p:cNvSpPr txBox="1"/>
          <p:nvPr/>
        </p:nvSpPr>
        <p:spPr>
          <a:xfrm>
            <a:off x="4896493" y="2481973"/>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0" name="TextBox 19">
            <a:extLst>
              <a:ext uri="{FF2B5EF4-FFF2-40B4-BE49-F238E27FC236}">
                <a16:creationId xmlns:a16="http://schemas.microsoft.com/office/drawing/2014/main" id="{04B62AB5-083B-45F5-8867-717DCA5EC12A}"/>
              </a:ext>
            </a:extLst>
          </p:cNvPr>
          <p:cNvSpPr txBox="1"/>
          <p:nvPr/>
        </p:nvSpPr>
        <p:spPr>
          <a:xfrm>
            <a:off x="4896493" y="2896426"/>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5" name="Oval 4">
            <a:extLst>
              <a:ext uri="{FF2B5EF4-FFF2-40B4-BE49-F238E27FC236}">
                <a16:creationId xmlns:a16="http://schemas.microsoft.com/office/drawing/2014/main" id="{FDEBA06A-6D81-464D-A5EB-D3E99618ECEE}"/>
              </a:ext>
            </a:extLst>
          </p:cNvPr>
          <p:cNvSpPr/>
          <p:nvPr/>
        </p:nvSpPr>
        <p:spPr>
          <a:xfrm>
            <a:off x="4519926" y="2531980"/>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4" name="TextBox 23">
            <a:extLst>
              <a:ext uri="{FF2B5EF4-FFF2-40B4-BE49-F238E27FC236}">
                <a16:creationId xmlns:a16="http://schemas.microsoft.com/office/drawing/2014/main" id="{4B91A355-E026-46FD-ABE3-6E3DF1280250}"/>
              </a:ext>
            </a:extLst>
          </p:cNvPr>
          <p:cNvSpPr txBox="1"/>
          <p:nvPr/>
        </p:nvSpPr>
        <p:spPr>
          <a:xfrm>
            <a:off x="7369263" y="2487162"/>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25" name="TextBox 24">
            <a:extLst>
              <a:ext uri="{FF2B5EF4-FFF2-40B4-BE49-F238E27FC236}">
                <a16:creationId xmlns:a16="http://schemas.microsoft.com/office/drawing/2014/main" id="{E7F901E4-DD89-4C05-BF2E-8A04C94B83A3}"/>
              </a:ext>
            </a:extLst>
          </p:cNvPr>
          <p:cNvSpPr txBox="1"/>
          <p:nvPr/>
        </p:nvSpPr>
        <p:spPr>
          <a:xfrm>
            <a:off x="7369263" y="2901615"/>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26" name="Oval 25">
            <a:extLst>
              <a:ext uri="{FF2B5EF4-FFF2-40B4-BE49-F238E27FC236}">
                <a16:creationId xmlns:a16="http://schemas.microsoft.com/office/drawing/2014/main" id="{94AFC91F-1AF8-485D-B75F-2D76C13BD860}"/>
              </a:ext>
            </a:extLst>
          </p:cNvPr>
          <p:cNvSpPr/>
          <p:nvPr/>
        </p:nvSpPr>
        <p:spPr>
          <a:xfrm>
            <a:off x="6992696" y="2537169"/>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TextBox 26">
            <a:extLst>
              <a:ext uri="{FF2B5EF4-FFF2-40B4-BE49-F238E27FC236}">
                <a16:creationId xmlns:a16="http://schemas.microsoft.com/office/drawing/2014/main" id="{8D06E37E-ACCE-4F41-AD38-27C3E0D42996}"/>
              </a:ext>
            </a:extLst>
          </p:cNvPr>
          <p:cNvSpPr txBox="1"/>
          <p:nvPr/>
        </p:nvSpPr>
        <p:spPr>
          <a:xfrm>
            <a:off x="9777760" y="2492351"/>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8" name="TextBox 27">
            <a:extLst>
              <a:ext uri="{FF2B5EF4-FFF2-40B4-BE49-F238E27FC236}">
                <a16:creationId xmlns:a16="http://schemas.microsoft.com/office/drawing/2014/main" id="{72E704E9-703F-4ED9-BA6F-D3860518DAB8}"/>
              </a:ext>
            </a:extLst>
          </p:cNvPr>
          <p:cNvSpPr txBox="1"/>
          <p:nvPr/>
        </p:nvSpPr>
        <p:spPr>
          <a:xfrm>
            <a:off x="9777760" y="2906804"/>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29" name="Oval 28">
            <a:extLst>
              <a:ext uri="{FF2B5EF4-FFF2-40B4-BE49-F238E27FC236}">
                <a16:creationId xmlns:a16="http://schemas.microsoft.com/office/drawing/2014/main" id="{4148B32B-EC52-4F5A-812C-4BD3060BE1E0}"/>
              </a:ext>
            </a:extLst>
          </p:cNvPr>
          <p:cNvSpPr/>
          <p:nvPr/>
        </p:nvSpPr>
        <p:spPr>
          <a:xfrm>
            <a:off x="9401193" y="2542358"/>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9" name="TextBox 38">
            <a:extLst>
              <a:ext uri="{FF2B5EF4-FFF2-40B4-BE49-F238E27FC236}">
                <a16:creationId xmlns:a16="http://schemas.microsoft.com/office/drawing/2014/main" id="{1EDE8924-4480-45D6-8D87-04652F0A9F94}"/>
              </a:ext>
            </a:extLst>
          </p:cNvPr>
          <p:cNvSpPr txBox="1"/>
          <p:nvPr/>
        </p:nvSpPr>
        <p:spPr>
          <a:xfrm>
            <a:off x="4896493" y="4169983"/>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40" name="TextBox 39">
            <a:extLst>
              <a:ext uri="{FF2B5EF4-FFF2-40B4-BE49-F238E27FC236}">
                <a16:creationId xmlns:a16="http://schemas.microsoft.com/office/drawing/2014/main" id="{8C407C3F-6C7C-4BA9-8302-4D8497291885}"/>
              </a:ext>
            </a:extLst>
          </p:cNvPr>
          <p:cNvSpPr txBox="1"/>
          <p:nvPr/>
        </p:nvSpPr>
        <p:spPr>
          <a:xfrm>
            <a:off x="4896493" y="4584436"/>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41" name="Oval 40">
            <a:extLst>
              <a:ext uri="{FF2B5EF4-FFF2-40B4-BE49-F238E27FC236}">
                <a16:creationId xmlns:a16="http://schemas.microsoft.com/office/drawing/2014/main" id="{064E0827-7362-4D2A-BE4F-280B37726E93}"/>
              </a:ext>
            </a:extLst>
          </p:cNvPr>
          <p:cNvSpPr/>
          <p:nvPr/>
        </p:nvSpPr>
        <p:spPr>
          <a:xfrm>
            <a:off x="4519926" y="4219990"/>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2" name="TextBox 41">
            <a:extLst>
              <a:ext uri="{FF2B5EF4-FFF2-40B4-BE49-F238E27FC236}">
                <a16:creationId xmlns:a16="http://schemas.microsoft.com/office/drawing/2014/main" id="{D0666BC8-12CE-44B4-B825-D5377D41DCE4}"/>
              </a:ext>
            </a:extLst>
          </p:cNvPr>
          <p:cNvSpPr txBox="1"/>
          <p:nvPr/>
        </p:nvSpPr>
        <p:spPr>
          <a:xfrm>
            <a:off x="7369263" y="4175172"/>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44" name="TextBox 43">
            <a:extLst>
              <a:ext uri="{FF2B5EF4-FFF2-40B4-BE49-F238E27FC236}">
                <a16:creationId xmlns:a16="http://schemas.microsoft.com/office/drawing/2014/main" id="{CB0AAA97-7621-48E7-AA62-F45188FC9F3F}"/>
              </a:ext>
            </a:extLst>
          </p:cNvPr>
          <p:cNvSpPr txBox="1"/>
          <p:nvPr/>
        </p:nvSpPr>
        <p:spPr>
          <a:xfrm>
            <a:off x="7369263" y="4589625"/>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48" name="Oval 47">
            <a:extLst>
              <a:ext uri="{FF2B5EF4-FFF2-40B4-BE49-F238E27FC236}">
                <a16:creationId xmlns:a16="http://schemas.microsoft.com/office/drawing/2014/main" id="{29652D15-D12A-4C1B-9054-645946914950}"/>
              </a:ext>
            </a:extLst>
          </p:cNvPr>
          <p:cNvSpPr/>
          <p:nvPr/>
        </p:nvSpPr>
        <p:spPr>
          <a:xfrm>
            <a:off x="6992696" y="4225179"/>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51" name="TextBox 50">
            <a:extLst>
              <a:ext uri="{FF2B5EF4-FFF2-40B4-BE49-F238E27FC236}">
                <a16:creationId xmlns:a16="http://schemas.microsoft.com/office/drawing/2014/main" id="{C08A2A9C-F2BC-4613-9938-97FAD1650A97}"/>
              </a:ext>
            </a:extLst>
          </p:cNvPr>
          <p:cNvSpPr txBox="1"/>
          <p:nvPr/>
        </p:nvSpPr>
        <p:spPr>
          <a:xfrm>
            <a:off x="9777760" y="4180361"/>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52" name="TextBox 51">
            <a:extLst>
              <a:ext uri="{FF2B5EF4-FFF2-40B4-BE49-F238E27FC236}">
                <a16:creationId xmlns:a16="http://schemas.microsoft.com/office/drawing/2014/main" id="{B312BFCB-A102-43AB-BE7A-93C296C57D55}"/>
              </a:ext>
            </a:extLst>
          </p:cNvPr>
          <p:cNvSpPr txBox="1"/>
          <p:nvPr/>
        </p:nvSpPr>
        <p:spPr>
          <a:xfrm>
            <a:off x="9777760" y="4594814"/>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53" name="Oval 52">
            <a:extLst>
              <a:ext uri="{FF2B5EF4-FFF2-40B4-BE49-F238E27FC236}">
                <a16:creationId xmlns:a16="http://schemas.microsoft.com/office/drawing/2014/main" id="{525117ED-883C-4967-8EF0-4C4DA0689AD8}"/>
              </a:ext>
            </a:extLst>
          </p:cNvPr>
          <p:cNvSpPr/>
          <p:nvPr/>
        </p:nvSpPr>
        <p:spPr>
          <a:xfrm>
            <a:off x="9401193" y="4230368"/>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54" name="TextBox 53">
            <a:extLst>
              <a:ext uri="{FF2B5EF4-FFF2-40B4-BE49-F238E27FC236}">
                <a16:creationId xmlns:a16="http://schemas.microsoft.com/office/drawing/2014/main" id="{E11FC604-354F-4C81-AF91-F223B70B5CE9}"/>
              </a:ext>
            </a:extLst>
          </p:cNvPr>
          <p:cNvSpPr txBox="1"/>
          <p:nvPr/>
        </p:nvSpPr>
        <p:spPr>
          <a:xfrm>
            <a:off x="1220704" y="4061091"/>
            <a:ext cx="2328082" cy="400110"/>
          </a:xfrm>
          <a:prstGeom prst="rect">
            <a:avLst/>
          </a:prstGeom>
          <a:noFill/>
        </p:spPr>
        <p:txBody>
          <a:bodyPr wrap="square" rtlCol="0">
            <a:spAutoFit/>
          </a:bodyPr>
          <a:lstStyle/>
          <a:p>
            <a:pPr algn="ctr"/>
            <a:r>
              <a:rPr lang="id-ID" sz="2000" b="1" dirty="0">
                <a:solidFill>
                  <a:schemeClr val="accent4"/>
                </a:solidFill>
                <a:latin typeface="Segoe UI" panose="020B0502040204020203" pitchFamily="34" charset="0"/>
              </a:rPr>
              <a:t>CREATIVE</a:t>
            </a:r>
            <a:endParaRPr lang="en-US" sz="2000" b="1" dirty="0">
              <a:solidFill>
                <a:schemeClr val="accent4"/>
              </a:solidFill>
              <a:latin typeface="Segoe UI" panose="020B0502040204020203" pitchFamily="34" charset="0"/>
            </a:endParaRPr>
          </a:p>
        </p:txBody>
      </p:sp>
      <p:grpSp>
        <p:nvGrpSpPr>
          <p:cNvPr id="56" name="Group 624">
            <a:extLst>
              <a:ext uri="{FF2B5EF4-FFF2-40B4-BE49-F238E27FC236}">
                <a16:creationId xmlns:a16="http://schemas.microsoft.com/office/drawing/2014/main" id="{929D0CAD-068B-428D-B21A-E4C3B45349BC}"/>
              </a:ext>
            </a:extLst>
          </p:cNvPr>
          <p:cNvGrpSpPr>
            <a:grpSpLocks noChangeAspect="1"/>
          </p:cNvGrpSpPr>
          <p:nvPr/>
        </p:nvGrpSpPr>
        <p:grpSpPr bwMode="auto">
          <a:xfrm>
            <a:off x="2170168" y="2651250"/>
            <a:ext cx="439960" cy="387216"/>
            <a:chOff x="2404" y="3893"/>
            <a:chExt cx="342" cy="301"/>
          </a:xfrm>
          <a:solidFill>
            <a:schemeClr val="bg1"/>
          </a:solidFill>
        </p:grpSpPr>
        <p:sp>
          <p:nvSpPr>
            <p:cNvPr id="57" name="Freeform 626">
              <a:extLst>
                <a:ext uri="{FF2B5EF4-FFF2-40B4-BE49-F238E27FC236}">
                  <a16:creationId xmlns:a16="http://schemas.microsoft.com/office/drawing/2014/main" id="{6DF340CD-2642-45B8-87BB-0B907C9A8514}"/>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58" name="Freeform 627">
              <a:extLst>
                <a:ext uri="{FF2B5EF4-FFF2-40B4-BE49-F238E27FC236}">
                  <a16:creationId xmlns:a16="http://schemas.microsoft.com/office/drawing/2014/main" id="{F5C81944-EA31-4AD4-B66D-2437B1271E4A}"/>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30" name="TextBox 29">
            <a:extLst>
              <a:ext uri="{FF2B5EF4-FFF2-40B4-BE49-F238E27FC236}">
                <a16:creationId xmlns:a16="http://schemas.microsoft.com/office/drawing/2014/main" id="{D0F79AA7-9156-4999-8094-6B3EE9A7836F}"/>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1" name="Straight Connector 30">
            <a:extLst>
              <a:ext uri="{FF2B5EF4-FFF2-40B4-BE49-F238E27FC236}">
                <a16:creationId xmlns:a16="http://schemas.microsoft.com/office/drawing/2014/main" id="{C1E55A7E-87EC-4B8D-B7FE-973E205F4ACF}"/>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15357BC3-7633-4B84-ADB6-109CFA692761}"/>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3" name="L-Shape 32">
            <a:extLst>
              <a:ext uri="{FF2B5EF4-FFF2-40B4-BE49-F238E27FC236}">
                <a16:creationId xmlns:a16="http://schemas.microsoft.com/office/drawing/2014/main" id="{0F600ACA-1047-4848-AFF1-92FAD4EC057F}"/>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5" name="TextBox 34">
            <a:extLst>
              <a:ext uri="{FF2B5EF4-FFF2-40B4-BE49-F238E27FC236}">
                <a16:creationId xmlns:a16="http://schemas.microsoft.com/office/drawing/2014/main" id="{E6313C3B-013F-493E-B02C-0B70044A7CFE}"/>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6" name="TextBox 35">
            <a:extLst>
              <a:ext uri="{FF2B5EF4-FFF2-40B4-BE49-F238E27FC236}">
                <a16:creationId xmlns:a16="http://schemas.microsoft.com/office/drawing/2014/main" id="{A090E103-3250-440E-8BB4-340495195E72}"/>
              </a:ext>
            </a:extLst>
          </p:cNvPr>
          <p:cNvSpPr txBox="1"/>
          <p:nvPr/>
        </p:nvSpPr>
        <p:spPr>
          <a:xfrm>
            <a:off x="3497950" y="701575"/>
            <a:ext cx="5196108"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264749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1">
            <a:extLst>
              <a:ext uri="{FF2B5EF4-FFF2-40B4-BE49-F238E27FC236}">
                <a16:creationId xmlns:a16="http://schemas.microsoft.com/office/drawing/2014/main" id="{678420F4-98A1-488E-8E12-B700453D287E}"/>
              </a:ext>
            </a:extLst>
          </p:cNvPr>
          <p:cNvSpPr>
            <a:spLocks/>
          </p:cNvSpPr>
          <p:nvPr/>
        </p:nvSpPr>
        <p:spPr bwMode="auto">
          <a:xfrm rot="10800000">
            <a:off x="1561122" y="3025328"/>
            <a:ext cx="2710426" cy="2781287"/>
          </a:xfrm>
          <a:prstGeom prst="snip2Same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18" name="TextBox 17">
            <a:extLst>
              <a:ext uri="{FF2B5EF4-FFF2-40B4-BE49-F238E27FC236}">
                <a16:creationId xmlns:a16="http://schemas.microsoft.com/office/drawing/2014/main" id="{2F34835C-6CBD-414F-BDDB-CAA6A58914CB}"/>
              </a:ext>
            </a:extLst>
          </p:cNvPr>
          <p:cNvSpPr txBox="1"/>
          <p:nvPr/>
        </p:nvSpPr>
        <p:spPr>
          <a:xfrm>
            <a:off x="2916335" y="1718336"/>
            <a:ext cx="811441" cy="954107"/>
          </a:xfrm>
          <a:prstGeom prst="rect">
            <a:avLst/>
          </a:prstGeom>
          <a:noFill/>
        </p:spPr>
        <p:txBody>
          <a:bodyPr wrap="square" rtlCol="0">
            <a:spAutoFit/>
          </a:bodyPr>
          <a:lstStyle/>
          <a:p>
            <a:r>
              <a:rPr lang="id-ID" sz="2800" b="1" dirty="0">
                <a:solidFill>
                  <a:schemeClr val="bg1"/>
                </a:solidFill>
                <a:latin typeface="Segoe UI" panose="020B0502040204020203" pitchFamily="34" charset="0"/>
              </a:rPr>
              <a:t>65%</a:t>
            </a:r>
            <a:endParaRPr lang="en-US" sz="2800" b="1" dirty="0">
              <a:solidFill>
                <a:schemeClr val="bg1"/>
              </a:solidFill>
              <a:latin typeface="Segoe UI" panose="020B0502040204020203" pitchFamily="34" charset="0"/>
            </a:endParaRPr>
          </a:p>
        </p:txBody>
      </p:sp>
      <p:sp>
        <p:nvSpPr>
          <p:cNvPr id="19" name="TextBox 18">
            <a:extLst>
              <a:ext uri="{FF2B5EF4-FFF2-40B4-BE49-F238E27FC236}">
                <a16:creationId xmlns:a16="http://schemas.microsoft.com/office/drawing/2014/main" id="{C4199EDE-EBDC-4AC5-AC8B-E8DCDC72B69B}"/>
              </a:ext>
            </a:extLst>
          </p:cNvPr>
          <p:cNvSpPr txBox="1"/>
          <p:nvPr/>
        </p:nvSpPr>
        <p:spPr>
          <a:xfrm>
            <a:off x="2165520"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0" name="TextBox 19">
            <a:extLst>
              <a:ext uri="{FF2B5EF4-FFF2-40B4-BE49-F238E27FC236}">
                <a16:creationId xmlns:a16="http://schemas.microsoft.com/office/drawing/2014/main" id="{82E5E7C1-6AEE-4DB5-84F3-E8BC5E9850A7}"/>
              </a:ext>
            </a:extLst>
          </p:cNvPr>
          <p:cNvSpPr txBox="1"/>
          <p:nvPr/>
        </p:nvSpPr>
        <p:spPr>
          <a:xfrm>
            <a:off x="1696281"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1" name="Rectangle: Rounded Corners 20">
            <a:extLst>
              <a:ext uri="{FF2B5EF4-FFF2-40B4-BE49-F238E27FC236}">
                <a16:creationId xmlns:a16="http://schemas.microsoft.com/office/drawing/2014/main" id="{381E7EF0-3433-4752-9650-255DE8E8052F}"/>
              </a:ext>
            </a:extLst>
          </p:cNvPr>
          <p:cNvSpPr/>
          <p:nvPr/>
        </p:nvSpPr>
        <p:spPr>
          <a:xfrm>
            <a:off x="2353503"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17" name="Freeform 11">
            <a:extLst>
              <a:ext uri="{FF2B5EF4-FFF2-40B4-BE49-F238E27FC236}">
                <a16:creationId xmlns:a16="http://schemas.microsoft.com/office/drawing/2014/main" id="{6335BD5F-D82C-4443-AC4E-276CF3285150}"/>
              </a:ext>
            </a:extLst>
          </p:cNvPr>
          <p:cNvSpPr>
            <a:spLocks/>
          </p:cNvSpPr>
          <p:nvPr/>
        </p:nvSpPr>
        <p:spPr bwMode="auto">
          <a:xfrm rot="10800000">
            <a:off x="4740787" y="3025328"/>
            <a:ext cx="2710426" cy="2781287"/>
          </a:xfrm>
          <a:prstGeom prst="snip2Same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22" name="TextBox 21">
            <a:extLst>
              <a:ext uri="{FF2B5EF4-FFF2-40B4-BE49-F238E27FC236}">
                <a16:creationId xmlns:a16="http://schemas.microsoft.com/office/drawing/2014/main" id="{B7D202BB-E335-4A99-A076-235E6B489414}"/>
              </a:ext>
            </a:extLst>
          </p:cNvPr>
          <p:cNvSpPr txBox="1"/>
          <p:nvPr/>
        </p:nvSpPr>
        <p:spPr>
          <a:xfrm>
            <a:off x="5345185"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3" name="TextBox 22">
            <a:extLst>
              <a:ext uri="{FF2B5EF4-FFF2-40B4-BE49-F238E27FC236}">
                <a16:creationId xmlns:a16="http://schemas.microsoft.com/office/drawing/2014/main" id="{81FEA0E4-15ED-4B06-87B7-87DC33BB97DD}"/>
              </a:ext>
            </a:extLst>
          </p:cNvPr>
          <p:cNvSpPr txBox="1"/>
          <p:nvPr/>
        </p:nvSpPr>
        <p:spPr>
          <a:xfrm>
            <a:off x="4875946"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4" name="Rectangle: Rounded Corners 23">
            <a:extLst>
              <a:ext uri="{FF2B5EF4-FFF2-40B4-BE49-F238E27FC236}">
                <a16:creationId xmlns:a16="http://schemas.microsoft.com/office/drawing/2014/main" id="{4EF4617F-204A-4673-B0E7-B8092FBC3E00}"/>
              </a:ext>
            </a:extLst>
          </p:cNvPr>
          <p:cNvSpPr/>
          <p:nvPr/>
        </p:nvSpPr>
        <p:spPr>
          <a:xfrm>
            <a:off x="5533168"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25" name="Freeform 11">
            <a:extLst>
              <a:ext uri="{FF2B5EF4-FFF2-40B4-BE49-F238E27FC236}">
                <a16:creationId xmlns:a16="http://schemas.microsoft.com/office/drawing/2014/main" id="{8B16D093-88D9-4AB3-8305-4B16C18E94C2}"/>
              </a:ext>
            </a:extLst>
          </p:cNvPr>
          <p:cNvSpPr>
            <a:spLocks/>
          </p:cNvSpPr>
          <p:nvPr/>
        </p:nvSpPr>
        <p:spPr bwMode="auto">
          <a:xfrm rot="10800000">
            <a:off x="7920452" y="3025328"/>
            <a:ext cx="2710426" cy="2781287"/>
          </a:xfrm>
          <a:prstGeom prst="snip2Same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26" name="TextBox 25">
            <a:extLst>
              <a:ext uri="{FF2B5EF4-FFF2-40B4-BE49-F238E27FC236}">
                <a16:creationId xmlns:a16="http://schemas.microsoft.com/office/drawing/2014/main" id="{684DC767-D294-4E1E-B3C1-86A4F2E55284}"/>
              </a:ext>
            </a:extLst>
          </p:cNvPr>
          <p:cNvSpPr txBox="1"/>
          <p:nvPr/>
        </p:nvSpPr>
        <p:spPr>
          <a:xfrm>
            <a:off x="8524850"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7" name="TextBox 26">
            <a:extLst>
              <a:ext uri="{FF2B5EF4-FFF2-40B4-BE49-F238E27FC236}">
                <a16:creationId xmlns:a16="http://schemas.microsoft.com/office/drawing/2014/main" id="{2D2B2FCC-8E6E-410A-A122-3F8B879611B3}"/>
              </a:ext>
            </a:extLst>
          </p:cNvPr>
          <p:cNvSpPr txBox="1"/>
          <p:nvPr/>
        </p:nvSpPr>
        <p:spPr>
          <a:xfrm>
            <a:off x="8055611"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8" name="Rectangle: Rounded Corners 27">
            <a:extLst>
              <a:ext uri="{FF2B5EF4-FFF2-40B4-BE49-F238E27FC236}">
                <a16:creationId xmlns:a16="http://schemas.microsoft.com/office/drawing/2014/main" id="{A50D864D-3928-4FBC-9B6F-808851866B05}"/>
              </a:ext>
            </a:extLst>
          </p:cNvPr>
          <p:cNvSpPr/>
          <p:nvPr/>
        </p:nvSpPr>
        <p:spPr>
          <a:xfrm>
            <a:off x="8712833"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29" name="Text Placeholder 4">
            <a:extLst>
              <a:ext uri="{FF2B5EF4-FFF2-40B4-BE49-F238E27FC236}">
                <a16:creationId xmlns:a16="http://schemas.microsoft.com/office/drawing/2014/main" id="{C8F0D491-7C1A-424D-80AD-54E567CBAC41}"/>
              </a:ext>
            </a:extLst>
          </p:cNvPr>
          <p:cNvSpPr txBox="1">
            <a:spLocks/>
          </p:cNvSpPr>
          <p:nvPr/>
        </p:nvSpPr>
        <p:spPr>
          <a:xfrm>
            <a:off x="1799555" y="1873798"/>
            <a:ext cx="8696164" cy="7355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ullamcorper nibh euismod tincidunt ut laoreet dolore magna aliquam</a:t>
            </a:r>
          </a:p>
        </p:txBody>
      </p:sp>
      <p:sp>
        <p:nvSpPr>
          <p:cNvPr id="16" name="TextBox 15">
            <a:extLst>
              <a:ext uri="{FF2B5EF4-FFF2-40B4-BE49-F238E27FC236}">
                <a16:creationId xmlns:a16="http://schemas.microsoft.com/office/drawing/2014/main" id="{5009673B-F208-4263-9F60-7E4DA334C9AF}"/>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0" name="Straight Connector 29">
            <a:extLst>
              <a:ext uri="{FF2B5EF4-FFF2-40B4-BE49-F238E27FC236}">
                <a16:creationId xmlns:a16="http://schemas.microsoft.com/office/drawing/2014/main" id="{23663B84-BB0B-4648-B9FC-35BF4DD26E7E}"/>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A33834D1-B496-485D-8DF1-596F57E3C08D}"/>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2" name="L-Shape 31">
            <a:extLst>
              <a:ext uri="{FF2B5EF4-FFF2-40B4-BE49-F238E27FC236}">
                <a16:creationId xmlns:a16="http://schemas.microsoft.com/office/drawing/2014/main" id="{DE65A08B-D0C6-404F-881C-F8531B3B8463}"/>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3" name="Rectangle 32">
            <a:extLst>
              <a:ext uri="{FF2B5EF4-FFF2-40B4-BE49-F238E27FC236}">
                <a16:creationId xmlns:a16="http://schemas.microsoft.com/office/drawing/2014/main" id="{9E0F0877-324A-41C2-BF53-C31840F8F8F8}"/>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4" name="TextBox 33">
            <a:extLst>
              <a:ext uri="{FF2B5EF4-FFF2-40B4-BE49-F238E27FC236}">
                <a16:creationId xmlns:a16="http://schemas.microsoft.com/office/drawing/2014/main" id="{8DEFE86D-224E-407B-AA84-53E062A7529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5" name="TextBox 34">
            <a:extLst>
              <a:ext uri="{FF2B5EF4-FFF2-40B4-BE49-F238E27FC236}">
                <a16:creationId xmlns:a16="http://schemas.microsoft.com/office/drawing/2014/main" id="{88EC149B-6104-48E7-B425-545C2F5116E8}"/>
              </a:ext>
            </a:extLst>
          </p:cNvPr>
          <p:cNvSpPr txBox="1"/>
          <p:nvPr/>
        </p:nvSpPr>
        <p:spPr>
          <a:xfrm>
            <a:off x="3667157" y="701575"/>
            <a:ext cx="4857694"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2008618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2FC801FC-0222-46D2-8C0A-91E06FD3B9A1}"/>
              </a:ext>
            </a:extLst>
          </p:cNvPr>
          <p:cNvSpPr/>
          <p:nvPr/>
        </p:nvSpPr>
        <p:spPr>
          <a:xfrm>
            <a:off x="8885486" y="4052421"/>
            <a:ext cx="247246" cy="280557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9" name="TextBox 8">
            <a:extLst>
              <a:ext uri="{FF2B5EF4-FFF2-40B4-BE49-F238E27FC236}">
                <a16:creationId xmlns:a16="http://schemas.microsoft.com/office/drawing/2014/main" id="{4358A3BD-CAA4-4BEE-A730-677E5F984DC9}"/>
              </a:ext>
            </a:extLst>
          </p:cNvPr>
          <p:cNvSpPr txBox="1"/>
          <p:nvPr/>
        </p:nvSpPr>
        <p:spPr>
          <a:xfrm>
            <a:off x="890852" y="4689239"/>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10" name="TextBox 9">
            <a:extLst>
              <a:ext uri="{FF2B5EF4-FFF2-40B4-BE49-F238E27FC236}">
                <a16:creationId xmlns:a16="http://schemas.microsoft.com/office/drawing/2014/main" id="{99008561-62C9-4AE0-A7AD-935127D71058}"/>
              </a:ext>
            </a:extLst>
          </p:cNvPr>
          <p:cNvSpPr txBox="1"/>
          <p:nvPr/>
        </p:nvSpPr>
        <p:spPr>
          <a:xfrm>
            <a:off x="866408" y="5103692"/>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11" name="TextBox 10">
            <a:extLst>
              <a:ext uri="{FF2B5EF4-FFF2-40B4-BE49-F238E27FC236}">
                <a16:creationId xmlns:a16="http://schemas.microsoft.com/office/drawing/2014/main" id="{6468DA48-2CC0-4C37-AB5F-C7408AF17982}"/>
              </a:ext>
            </a:extLst>
          </p:cNvPr>
          <p:cNvSpPr txBox="1"/>
          <p:nvPr/>
        </p:nvSpPr>
        <p:spPr>
          <a:xfrm>
            <a:off x="3728395" y="4689239"/>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12" name="TextBox 11">
            <a:extLst>
              <a:ext uri="{FF2B5EF4-FFF2-40B4-BE49-F238E27FC236}">
                <a16:creationId xmlns:a16="http://schemas.microsoft.com/office/drawing/2014/main" id="{7169755B-DC19-40EB-BE2A-ED6948092149}"/>
              </a:ext>
            </a:extLst>
          </p:cNvPr>
          <p:cNvSpPr txBox="1"/>
          <p:nvPr/>
        </p:nvSpPr>
        <p:spPr>
          <a:xfrm>
            <a:off x="3703951" y="5103692"/>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0" name="Rectangle: Diagonal Corners Rounded 19">
            <a:extLst>
              <a:ext uri="{FF2B5EF4-FFF2-40B4-BE49-F238E27FC236}">
                <a16:creationId xmlns:a16="http://schemas.microsoft.com/office/drawing/2014/main" id="{AB98CA94-AF71-45B5-832C-31CAB363A08C}"/>
              </a:ext>
            </a:extLst>
          </p:cNvPr>
          <p:cNvSpPr/>
          <p:nvPr/>
        </p:nvSpPr>
        <p:spPr>
          <a:xfrm rot="5400000">
            <a:off x="9087671" y="2164688"/>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7" name="Rectangle: Diagonal Corners Rounded 6">
            <a:extLst>
              <a:ext uri="{FF2B5EF4-FFF2-40B4-BE49-F238E27FC236}">
                <a16:creationId xmlns:a16="http://schemas.microsoft.com/office/drawing/2014/main" id="{943183DE-8081-4928-954E-AE2E862D5405}"/>
              </a:ext>
            </a:extLst>
          </p:cNvPr>
          <p:cNvSpPr/>
          <p:nvPr/>
        </p:nvSpPr>
        <p:spPr>
          <a:xfrm>
            <a:off x="9097905" y="3693029"/>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18" name="Rectangle: Diagonal Corners Rounded 17">
            <a:extLst>
              <a:ext uri="{FF2B5EF4-FFF2-40B4-BE49-F238E27FC236}">
                <a16:creationId xmlns:a16="http://schemas.microsoft.com/office/drawing/2014/main" id="{120C8AE0-CF34-4758-8684-3F73FC0FB3ED}"/>
              </a:ext>
            </a:extLst>
          </p:cNvPr>
          <p:cNvSpPr/>
          <p:nvPr/>
        </p:nvSpPr>
        <p:spPr>
          <a:xfrm rot="5400000">
            <a:off x="7645626" y="3653286"/>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19" name="Rectangle: Diagonal Corners Rounded 18">
            <a:extLst>
              <a:ext uri="{FF2B5EF4-FFF2-40B4-BE49-F238E27FC236}">
                <a16:creationId xmlns:a16="http://schemas.microsoft.com/office/drawing/2014/main" id="{3EC5D969-F797-4E05-91AE-5234BBE02241}"/>
              </a:ext>
            </a:extLst>
          </p:cNvPr>
          <p:cNvSpPr/>
          <p:nvPr/>
        </p:nvSpPr>
        <p:spPr>
          <a:xfrm>
            <a:off x="7586370" y="2181493"/>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3" name="Rectangle: Diagonal Corners Rounded 22">
            <a:extLst>
              <a:ext uri="{FF2B5EF4-FFF2-40B4-BE49-F238E27FC236}">
                <a16:creationId xmlns:a16="http://schemas.microsoft.com/office/drawing/2014/main" id="{B7F47E6A-70C3-4A14-929E-EAD602D4BF7B}"/>
              </a:ext>
            </a:extLst>
          </p:cNvPr>
          <p:cNvSpPr/>
          <p:nvPr/>
        </p:nvSpPr>
        <p:spPr>
          <a:xfrm rot="2700000">
            <a:off x="8328618" y="3845607"/>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4" name="Rectangle: Diagonal Corners Rounded 23">
            <a:extLst>
              <a:ext uri="{FF2B5EF4-FFF2-40B4-BE49-F238E27FC236}">
                <a16:creationId xmlns:a16="http://schemas.microsoft.com/office/drawing/2014/main" id="{72D315F1-428C-4D93-9367-9753819EE0CA}"/>
              </a:ext>
            </a:extLst>
          </p:cNvPr>
          <p:cNvSpPr/>
          <p:nvPr/>
        </p:nvSpPr>
        <p:spPr>
          <a:xfrm rot="9000000">
            <a:off x="9331098" y="3034935"/>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6" name="Rectangle: Diagonal Corners Rounded 25">
            <a:extLst>
              <a:ext uri="{FF2B5EF4-FFF2-40B4-BE49-F238E27FC236}">
                <a16:creationId xmlns:a16="http://schemas.microsoft.com/office/drawing/2014/main" id="{45E78B7D-435F-4D5A-A064-7B9836A233C5}"/>
              </a:ext>
            </a:extLst>
          </p:cNvPr>
          <p:cNvSpPr/>
          <p:nvPr/>
        </p:nvSpPr>
        <p:spPr>
          <a:xfrm rot="18900000">
            <a:off x="7324715" y="2853970"/>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7" name="TextBox 26">
            <a:extLst>
              <a:ext uri="{FF2B5EF4-FFF2-40B4-BE49-F238E27FC236}">
                <a16:creationId xmlns:a16="http://schemas.microsoft.com/office/drawing/2014/main" id="{FB2E52CA-7CE0-4539-B84E-D17832F438C5}"/>
              </a:ext>
            </a:extLst>
          </p:cNvPr>
          <p:cNvSpPr txBox="1"/>
          <p:nvPr/>
        </p:nvSpPr>
        <p:spPr>
          <a:xfrm>
            <a:off x="867237" y="2853813"/>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28" name="TextBox 27">
            <a:extLst>
              <a:ext uri="{FF2B5EF4-FFF2-40B4-BE49-F238E27FC236}">
                <a16:creationId xmlns:a16="http://schemas.microsoft.com/office/drawing/2014/main" id="{10696D9E-BB8F-4189-ACD1-0B1E2ED3E3EE}"/>
              </a:ext>
            </a:extLst>
          </p:cNvPr>
          <p:cNvSpPr txBox="1"/>
          <p:nvPr/>
        </p:nvSpPr>
        <p:spPr>
          <a:xfrm>
            <a:off x="842793" y="3268266"/>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9" name="TextBox 28">
            <a:extLst>
              <a:ext uri="{FF2B5EF4-FFF2-40B4-BE49-F238E27FC236}">
                <a16:creationId xmlns:a16="http://schemas.microsoft.com/office/drawing/2014/main" id="{383187FD-02F6-4EC3-AAE9-C2909DCF1132}"/>
              </a:ext>
            </a:extLst>
          </p:cNvPr>
          <p:cNvSpPr txBox="1"/>
          <p:nvPr/>
        </p:nvSpPr>
        <p:spPr>
          <a:xfrm>
            <a:off x="3704780" y="2853813"/>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30" name="TextBox 29">
            <a:extLst>
              <a:ext uri="{FF2B5EF4-FFF2-40B4-BE49-F238E27FC236}">
                <a16:creationId xmlns:a16="http://schemas.microsoft.com/office/drawing/2014/main" id="{51606D08-177A-4657-9772-1EC08763ABE9}"/>
              </a:ext>
            </a:extLst>
          </p:cNvPr>
          <p:cNvSpPr txBox="1"/>
          <p:nvPr/>
        </p:nvSpPr>
        <p:spPr>
          <a:xfrm>
            <a:off x="3680336" y="3268266"/>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5" name="Rectangle: Diagonal Corners Rounded 24">
            <a:extLst>
              <a:ext uri="{FF2B5EF4-FFF2-40B4-BE49-F238E27FC236}">
                <a16:creationId xmlns:a16="http://schemas.microsoft.com/office/drawing/2014/main" id="{98561960-759C-4922-B5DC-98156DA1D1F5}"/>
              </a:ext>
            </a:extLst>
          </p:cNvPr>
          <p:cNvSpPr/>
          <p:nvPr/>
        </p:nvSpPr>
        <p:spPr>
          <a:xfrm rot="2700000">
            <a:off x="8271239" y="1726344"/>
            <a:ext cx="1464770" cy="1424918"/>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3" name="Oval 2">
            <a:extLst>
              <a:ext uri="{FF2B5EF4-FFF2-40B4-BE49-F238E27FC236}">
                <a16:creationId xmlns:a16="http://schemas.microsoft.com/office/drawing/2014/main" id="{2225E48D-A5E0-4A2B-831A-DBF98EFC8579}"/>
              </a:ext>
            </a:extLst>
          </p:cNvPr>
          <p:cNvSpPr/>
          <p:nvPr/>
        </p:nvSpPr>
        <p:spPr>
          <a:xfrm rot="2700000">
            <a:off x="8386873" y="2964161"/>
            <a:ext cx="1194636" cy="1194634"/>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TextBox 20">
            <a:extLst>
              <a:ext uri="{FF2B5EF4-FFF2-40B4-BE49-F238E27FC236}">
                <a16:creationId xmlns:a16="http://schemas.microsoft.com/office/drawing/2014/main" id="{9F99D49F-DE8C-4662-95C2-1F90EA6CDEE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2" name="Straight Connector 21">
            <a:extLst>
              <a:ext uri="{FF2B5EF4-FFF2-40B4-BE49-F238E27FC236}">
                <a16:creationId xmlns:a16="http://schemas.microsoft.com/office/drawing/2014/main" id="{F545DACB-E53A-4088-902D-2C75EBBBEE4F}"/>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ADF5A8AD-AE6B-48D6-81A8-DA8BE967E9F1}"/>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2" name="L-Shape 31">
            <a:extLst>
              <a:ext uri="{FF2B5EF4-FFF2-40B4-BE49-F238E27FC236}">
                <a16:creationId xmlns:a16="http://schemas.microsoft.com/office/drawing/2014/main" id="{05FBBA5C-2A1C-457F-A34E-549639A5220F}"/>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3" name="Rectangle 32">
            <a:extLst>
              <a:ext uri="{FF2B5EF4-FFF2-40B4-BE49-F238E27FC236}">
                <a16:creationId xmlns:a16="http://schemas.microsoft.com/office/drawing/2014/main" id="{F4FA1ABF-7BB3-449E-B5C7-1245C231222C}"/>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4" name="TextBox 33">
            <a:extLst>
              <a:ext uri="{FF2B5EF4-FFF2-40B4-BE49-F238E27FC236}">
                <a16:creationId xmlns:a16="http://schemas.microsoft.com/office/drawing/2014/main" id="{EB5CAFBC-B9B1-49DD-9B58-975410A5662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5" name="TextBox 34">
            <a:extLst>
              <a:ext uri="{FF2B5EF4-FFF2-40B4-BE49-F238E27FC236}">
                <a16:creationId xmlns:a16="http://schemas.microsoft.com/office/drawing/2014/main" id="{C1C9F231-A0DE-44A6-8E2F-5F8D86D08AF4}"/>
              </a:ext>
            </a:extLst>
          </p:cNvPr>
          <p:cNvSpPr txBox="1"/>
          <p:nvPr/>
        </p:nvSpPr>
        <p:spPr>
          <a:xfrm>
            <a:off x="2857714" y="701575"/>
            <a:ext cx="647658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783493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D21859E-A878-43C0-8DD2-33FF48F19AE1}"/>
              </a:ext>
            </a:extLst>
          </p:cNvPr>
          <p:cNvSpPr txBox="1">
            <a:spLocks/>
          </p:cNvSpPr>
          <p:nvPr/>
        </p:nvSpPr>
        <p:spPr>
          <a:xfrm>
            <a:off x="6404285" y="2350576"/>
            <a:ext cx="4619315" cy="12308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quis nostrud </a:t>
            </a:r>
          </a:p>
        </p:txBody>
      </p:sp>
      <p:sp>
        <p:nvSpPr>
          <p:cNvPr id="4" name="Text Placeholder 4">
            <a:extLst>
              <a:ext uri="{FF2B5EF4-FFF2-40B4-BE49-F238E27FC236}">
                <a16:creationId xmlns:a16="http://schemas.microsoft.com/office/drawing/2014/main" id="{30DE0780-C833-4FC6-AD51-C8296BE5CADF}"/>
              </a:ext>
            </a:extLst>
          </p:cNvPr>
          <p:cNvSpPr txBox="1">
            <a:spLocks/>
          </p:cNvSpPr>
          <p:nvPr/>
        </p:nvSpPr>
        <p:spPr>
          <a:xfrm>
            <a:off x="6404285" y="4205325"/>
            <a:ext cx="4619315" cy="90282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quis nostrud </a:t>
            </a:r>
          </a:p>
        </p:txBody>
      </p:sp>
      <p:sp>
        <p:nvSpPr>
          <p:cNvPr id="5" name="Rectangle: Rounded Corners 4">
            <a:extLst>
              <a:ext uri="{FF2B5EF4-FFF2-40B4-BE49-F238E27FC236}">
                <a16:creationId xmlns:a16="http://schemas.microsoft.com/office/drawing/2014/main" id="{12A08A66-4B54-4A22-B173-1839D9C5B5FF}"/>
              </a:ext>
            </a:extLst>
          </p:cNvPr>
          <p:cNvSpPr/>
          <p:nvPr/>
        </p:nvSpPr>
        <p:spPr>
          <a:xfrm>
            <a:off x="6489700" y="3425916"/>
            <a:ext cx="1228939" cy="46461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Segoe UI" panose="020B0502040204020203" pitchFamily="34" charset="0"/>
              </a:rPr>
              <a:t>Creative</a:t>
            </a:r>
            <a:endParaRPr lang="en-US" sz="1400" dirty="0">
              <a:latin typeface="Segoe UI" panose="020B0502040204020203" pitchFamily="34" charset="0"/>
            </a:endParaRPr>
          </a:p>
        </p:txBody>
      </p:sp>
      <p:sp>
        <p:nvSpPr>
          <p:cNvPr id="6" name="Rectangle: Rounded Corners 5">
            <a:extLst>
              <a:ext uri="{FF2B5EF4-FFF2-40B4-BE49-F238E27FC236}">
                <a16:creationId xmlns:a16="http://schemas.microsoft.com/office/drawing/2014/main" id="{B117CDC2-4F77-4614-9DA3-68FF74189E9C}"/>
              </a:ext>
            </a:extLst>
          </p:cNvPr>
          <p:cNvSpPr/>
          <p:nvPr/>
        </p:nvSpPr>
        <p:spPr>
          <a:xfrm>
            <a:off x="6504797" y="5337083"/>
            <a:ext cx="1228939" cy="464610"/>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Segoe UI" panose="020B0502040204020203" pitchFamily="34" charset="0"/>
              </a:rPr>
              <a:t>Presentation</a:t>
            </a:r>
            <a:endParaRPr lang="en-US" sz="1400" dirty="0">
              <a:latin typeface="Segoe UI" panose="020B0502040204020203" pitchFamily="34" charset="0"/>
            </a:endParaRPr>
          </a:p>
        </p:txBody>
      </p:sp>
      <p:grpSp>
        <p:nvGrpSpPr>
          <p:cNvPr id="20" name="Group 19">
            <a:extLst>
              <a:ext uri="{FF2B5EF4-FFF2-40B4-BE49-F238E27FC236}">
                <a16:creationId xmlns:a16="http://schemas.microsoft.com/office/drawing/2014/main" id="{077A9ED9-15F5-4809-AF23-58B26CF339A7}"/>
              </a:ext>
            </a:extLst>
          </p:cNvPr>
          <p:cNvGrpSpPr/>
          <p:nvPr/>
        </p:nvGrpSpPr>
        <p:grpSpPr>
          <a:xfrm>
            <a:off x="1674154" y="2528376"/>
            <a:ext cx="4030848" cy="2910192"/>
            <a:chOff x="6053064" y="2184006"/>
            <a:chExt cx="4925028" cy="3555772"/>
          </a:xfrm>
        </p:grpSpPr>
        <p:sp>
          <p:nvSpPr>
            <p:cNvPr id="8" name="Freeform 38">
              <a:extLst>
                <a:ext uri="{FF2B5EF4-FFF2-40B4-BE49-F238E27FC236}">
                  <a16:creationId xmlns:a16="http://schemas.microsoft.com/office/drawing/2014/main" id="{22445F98-8C31-41BA-88A0-1FEDFE55F24F}"/>
                </a:ext>
              </a:extLst>
            </p:cNvPr>
            <p:cNvSpPr>
              <a:spLocks noEditPoints="1"/>
            </p:cNvSpPr>
            <p:nvPr/>
          </p:nvSpPr>
          <p:spPr bwMode="auto">
            <a:xfrm>
              <a:off x="9450022"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5" name="Freeform 38">
              <a:extLst>
                <a:ext uri="{FF2B5EF4-FFF2-40B4-BE49-F238E27FC236}">
                  <a16:creationId xmlns:a16="http://schemas.microsoft.com/office/drawing/2014/main" id="{9839376D-E3B4-48A8-8F16-76BD1BEED778}"/>
                </a:ext>
              </a:extLst>
            </p:cNvPr>
            <p:cNvSpPr>
              <a:spLocks noEditPoints="1"/>
            </p:cNvSpPr>
            <p:nvPr/>
          </p:nvSpPr>
          <p:spPr bwMode="auto">
            <a:xfrm>
              <a:off x="7751543"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6" name="Freeform 38">
              <a:extLst>
                <a:ext uri="{FF2B5EF4-FFF2-40B4-BE49-F238E27FC236}">
                  <a16:creationId xmlns:a16="http://schemas.microsoft.com/office/drawing/2014/main" id="{42ECDD96-08C8-4DC9-93FC-B432B624D6D2}"/>
                </a:ext>
              </a:extLst>
            </p:cNvPr>
            <p:cNvSpPr>
              <a:spLocks noEditPoints="1"/>
            </p:cNvSpPr>
            <p:nvPr/>
          </p:nvSpPr>
          <p:spPr bwMode="auto">
            <a:xfrm>
              <a:off x="6053064"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7" name="Freeform 38">
              <a:extLst>
                <a:ext uri="{FF2B5EF4-FFF2-40B4-BE49-F238E27FC236}">
                  <a16:creationId xmlns:a16="http://schemas.microsoft.com/office/drawing/2014/main" id="{B473A7EE-52AB-4226-8B18-27593AD0D0C0}"/>
                </a:ext>
              </a:extLst>
            </p:cNvPr>
            <p:cNvSpPr>
              <a:spLocks noEditPoints="1"/>
            </p:cNvSpPr>
            <p:nvPr/>
          </p:nvSpPr>
          <p:spPr bwMode="auto">
            <a:xfrm rot="10800000">
              <a:off x="8600783" y="308977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8" name="Freeform 38">
              <a:extLst>
                <a:ext uri="{FF2B5EF4-FFF2-40B4-BE49-F238E27FC236}">
                  <a16:creationId xmlns:a16="http://schemas.microsoft.com/office/drawing/2014/main" id="{84318CFB-0658-4662-BAEB-DEACE6993E32}"/>
                </a:ext>
              </a:extLst>
            </p:cNvPr>
            <p:cNvSpPr>
              <a:spLocks noEditPoints="1"/>
            </p:cNvSpPr>
            <p:nvPr/>
          </p:nvSpPr>
          <p:spPr bwMode="auto">
            <a:xfrm rot="10800000">
              <a:off x="6817099" y="3156422"/>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9" name="Freeform 38">
              <a:extLst>
                <a:ext uri="{FF2B5EF4-FFF2-40B4-BE49-F238E27FC236}">
                  <a16:creationId xmlns:a16="http://schemas.microsoft.com/office/drawing/2014/main" id="{2BC7953C-CFC7-417E-8888-404291816DDD}"/>
                </a:ext>
              </a:extLst>
            </p:cNvPr>
            <p:cNvSpPr>
              <a:spLocks noEditPoints="1"/>
            </p:cNvSpPr>
            <p:nvPr/>
          </p:nvSpPr>
          <p:spPr bwMode="auto">
            <a:xfrm rot="10800000">
              <a:off x="7751543" y="4362922"/>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13" name="TextBox 12">
            <a:extLst>
              <a:ext uri="{FF2B5EF4-FFF2-40B4-BE49-F238E27FC236}">
                <a16:creationId xmlns:a16="http://schemas.microsoft.com/office/drawing/2014/main" id="{1D15503E-15B5-4851-9E4D-826E85261C33}"/>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4" name="Straight Connector 13">
            <a:extLst>
              <a:ext uri="{FF2B5EF4-FFF2-40B4-BE49-F238E27FC236}">
                <a16:creationId xmlns:a16="http://schemas.microsoft.com/office/drawing/2014/main" id="{001D8369-43AC-4B7D-BFEC-B161F9536F5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Freeform: Shape 20">
            <a:extLst>
              <a:ext uri="{FF2B5EF4-FFF2-40B4-BE49-F238E27FC236}">
                <a16:creationId xmlns:a16="http://schemas.microsoft.com/office/drawing/2014/main" id="{5D231E25-C83A-4267-B723-4F5AF249E907}"/>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2" name="L-Shape 21">
            <a:extLst>
              <a:ext uri="{FF2B5EF4-FFF2-40B4-BE49-F238E27FC236}">
                <a16:creationId xmlns:a16="http://schemas.microsoft.com/office/drawing/2014/main" id="{C986BBD2-331C-4A97-B689-8947C5EB3DB5}"/>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3" name="Rectangle 22">
            <a:extLst>
              <a:ext uri="{FF2B5EF4-FFF2-40B4-BE49-F238E27FC236}">
                <a16:creationId xmlns:a16="http://schemas.microsoft.com/office/drawing/2014/main" id="{24DDA099-6A7D-4D36-A3EA-13EBC36849FF}"/>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F7CC51B2-1641-4744-8FDA-90D7C2A345A7}"/>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08715EF9-B100-44A0-BF03-594DACFA8892}"/>
              </a:ext>
            </a:extLst>
          </p:cNvPr>
          <p:cNvSpPr txBox="1"/>
          <p:nvPr/>
        </p:nvSpPr>
        <p:spPr>
          <a:xfrm>
            <a:off x="3309264" y="701575"/>
            <a:ext cx="557348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001277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EEAFB38-ADB2-4BAA-A4A6-28E1FD23C0D0}"/>
              </a:ext>
            </a:extLst>
          </p:cNvPr>
          <p:cNvGraphicFramePr/>
          <p:nvPr/>
        </p:nvGraphicFramePr>
        <p:xfrm>
          <a:off x="804437" y="2094183"/>
          <a:ext cx="4522611" cy="3015074"/>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Rounded Corners 2">
            <a:extLst>
              <a:ext uri="{FF2B5EF4-FFF2-40B4-BE49-F238E27FC236}">
                <a16:creationId xmlns:a16="http://schemas.microsoft.com/office/drawing/2014/main" id="{7EF36CA8-F91F-4E61-A370-B7D4F81FDE10}"/>
              </a:ext>
            </a:extLst>
          </p:cNvPr>
          <p:cNvSpPr/>
          <p:nvPr/>
        </p:nvSpPr>
        <p:spPr>
          <a:xfrm>
            <a:off x="6485964" y="2321265"/>
            <a:ext cx="3011429" cy="481925"/>
          </a:xfrm>
          <a:prstGeom prst="roundRect">
            <a:avLst>
              <a:gd name="adj" fmla="val 36111"/>
            </a:avLst>
          </a:prstGeom>
          <a:solidFill>
            <a:schemeClr val="accent4">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4" name="TextBox 3">
            <a:extLst>
              <a:ext uri="{FF2B5EF4-FFF2-40B4-BE49-F238E27FC236}">
                <a16:creationId xmlns:a16="http://schemas.microsoft.com/office/drawing/2014/main" id="{04B29DAE-771D-4481-BDC9-125093E85092}"/>
              </a:ext>
            </a:extLst>
          </p:cNvPr>
          <p:cNvSpPr txBox="1"/>
          <p:nvPr/>
        </p:nvSpPr>
        <p:spPr>
          <a:xfrm>
            <a:off x="7141804" y="2410535"/>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5" name="Rectangle: Rounded Corners 4">
            <a:extLst>
              <a:ext uri="{FF2B5EF4-FFF2-40B4-BE49-F238E27FC236}">
                <a16:creationId xmlns:a16="http://schemas.microsoft.com/office/drawing/2014/main" id="{031B5600-6283-45A6-90B9-CE54BB969E9F}"/>
              </a:ext>
            </a:extLst>
          </p:cNvPr>
          <p:cNvSpPr/>
          <p:nvPr/>
        </p:nvSpPr>
        <p:spPr>
          <a:xfrm>
            <a:off x="6485964" y="2945599"/>
            <a:ext cx="3300447" cy="481925"/>
          </a:xfrm>
          <a:prstGeom prst="roundRect">
            <a:avLst>
              <a:gd name="adj" fmla="val 36111"/>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6" name="TextBox 5">
            <a:extLst>
              <a:ext uri="{FF2B5EF4-FFF2-40B4-BE49-F238E27FC236}">
                <a16:creationId xmlns:a16="http://schemas.microsoft.com/office/drawing/2014/main" id="{ADDDCCF0-4C1B-422D-989B-8FBE8F41CE9E}"/>
              </a:ext>
            </a:extLst>
          </p:cNvPr>
          <p:cNvSpPr txBox="1"/>
          <p:nvPr/>
        </p:nvSpPr>
        <p:spPr>
          <a:xfrm>
            <a:off x="7141802" y="3034869"/>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7" name="Rectangle: Rounded Corners 6">
            <a:extLst>
              <a:ext uri="{FF2B5EF4-FFF2-40B4-BE49-F238E27FC236}">
                <a16:creationId xmlns:a16="http://schemas.microsoft.com/office/drawing/2014/main" id="{1E89D6CC-8FA4-4A05-9DD6-137E7A821907}"/>
              </a:ext>
            </a:extLst>
          </p:cNvPr>
          <p:cNvSpPr/>
          <p:nvPr/>
        </p:nvSpPr>
        <p:spPr>
          <a:xfrm>
            <a:off x="6485964" y="3569933"/>
            <a:ext cx="3451043" cy="481925"/>
          </a:xfrm>
          <a:prstGeom prst="roundRect">
            <a:avLst>
              <a:gd name="adj" fmla="val 36111"/>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8" name="TextBox 7">
            <a:extLst>
              <a:ext uri="{FF2B5EF4-FFF2-40B4-BE49-F238E27FC236}">
                <a16:creationId xmlns:a16="http://schemas.microsoft.com/office/drawing/2014/main" id="{CA6C7E68-4306-44DC-B1D4-DBD4442F6ED3}"/>
              </a:ext>
            </a:extLst>
          </p:cNvPr>
          <p:cNvSpPr txBox="1"/>
          <p:nvPr/>
        </p:nvSpPr>
        <p:spPr>
          <a:xfrm>
            <a:off x="7141802" y="3659203"/>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9" name="Rectangle: Rounded Corners 8">
            <a:extLst>
              <a:ext uri="{FF2B5EF4-FFF2-40B4-BE49-F238E27FC236}">
                <a16:creationId xmlns:a16="http://schemas.microsoft.com/office/drawing/2014/main" id="{E1F346AE-25DC-4942-8B41-E09195130208}"/>
              </a:ext>
            </a:extLst>
          </p:cNvPr>
          <p:cNvSpPr/>
          <p:nvPr/>
        </p:nvSpPr>
        <p:spPr>
          <a:xfrm>
            <a:off x="6485964" y="4194267"/>
            <a:ext cx="3300447" cy="481925"/>
          </a:xfrm>
          <a:prstGeom prst="roundRect">
            <a:avLst>
              <a:gd name="adj" fmla="val 36111"/>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C55ACC36-C96F-4386-B1F0-FBC06E92AF87}"/>
              </a:ext>
            </a:extLst>
          </p:cNvPr>
          <p:cNvSpPr txBox="1"/>
          <p:nvPr/>
        </p:nvSpPr>
        <p:spPr>
          <a:xfrm>
            <a:off x="7141802" y="4283537"/>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11" name="TextBox 10">
            <a:extLst>
              <a:ext uri="{FF2B5EF4-FFF2-40B4-BE49-F238E27FC236}">
                <a16:creationId xmlns:a16="http://schemas.microsoft.com/office/drawing/2014/main" id="{C3AEA6FC-F1F7-4CAA-ABAA-B77F73602EBB}"/>
              </a:ext>
            </a:extLst>
          </p:cNvPr>
          <p:cNvSpPr txBox="1"/>
          <p:nvPr/>
        </p:nvSpPr>
        <p:spPr>
          <a:xfrm>
            <a:off x="10094816" y="2416569"/>
            <a:ext cx="848950"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January</a:t>
            </a:r>
          </a:p>
        </p:txBody>
      </p:sp>
      <p:sp>
        <p:nvSpPr>
          <p:cNvPr id="12" name="TextBox 11">
            <a:extLst>
              <a:ext uri="{FF2B5EF4-FFF2-40B4-BE49-F238E27FC236}">
                <a16:creationId xmlns:a16="http://schemas.microsoft.com/office/drawing/2014/main" id="{D671C194-13DC-4875-8001-0CDFF872CBDA}"/>
              </a:ext>
            </a:extLst>
          </p:cNvPr>
          <p:cNvSpPr txBox="1"/>
          <p:nvPr/>
        </p:nvSpPr>
        <p:spPr>
          <a:xfrm>
            <a:off x="10055766" y="3037065"/>
            <a:ext cx="888000" cy="307777"/>
          </a:xfrm>
          <a:prstGeom prst="rect">
            <a:avLst/>
          </a:prstGeom>
          <a:noFill/>
          <a:effectLst/>
        </p:spPr>
        <p:txBody>
          <a:bodyPr wrap="none" rtlCol="0">
            <a:spAutoFit/>
          </a:bodyPr>
          <a:lstStyle/>
          <a:p>
            <a:pPr algn="r"/>
            <a:r>
              <a:rPr lang="en-US" sz="1400" b="1" dirty="0" err="1">
                <a:solidFill>
                  <a:schemeClr val="tx1">
                    <a:lumMod val="65000"/>
                    <a:lumOff val="35000"/>
                  </a:schemeClr>
                </a:solidFill>
                <a:latin typeface="Segoe UI" panose="020B0502040204020203" pitchFamily="34" charset="0"/>
                <a:cs typeface="Segoe UI" panose="020B0502040204020203" pitchFamily="34" charset="0"/>
              </a:rPr>
              <a:t>Februari</a:t>
            </a:r>
            <a:endParaRPr lang="en-US" sz="14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8CD37C04-37EA-4EF9-B93E-C3032F3E2E88}"/>
              </a:ext>
            </a:extLst>
          </p:cNvPr>
          <p:cNvSpPr txBox="1"/>
          <p:nvPr/>
        </p:nvSpPr>
        <p:spPr>
          <a:xfrm>
            <a:off x="10226005" y="3661399"/>
            <a:ext cx="717761"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March</a:t>
            </a:r>
          </a:p>
        </p:txBody>
      </p:sp>
      <p:sp>
        <p:nvSpPr>
          <p:cNvPr id="14" name="TextBox 13">
            <a:extLst>
              <a:ext uri="{FF2B5EF4-FFF2-40B4-BE49-F238E27FC236}">
                <a16:creationId xmlns:a16="http://schemas.microsoft.com/office/drawing/2014/main" id="{D067DEA8-7C46-450D-B0B6-725E3DF1B0D5}"/>
              </a:ext>
            </a:extLst>
          </p:cNvPr>
          <p:cNvSpPr txBox="1"/>
          <p:nvPr/>
        </p:nvSpPr>
        <p:spPr>
          <a:xfrm>
            <a:off x="10346423" y="4285733"/>
            <a:ext cx="597343"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April</a:t>
            </a:r>
          </a:p>
        </p:txBody>
      </p:sp>
      <p:sp>
        <p:nvSpPr>
          <p:cNvPr id="15" name="TextBox 14">
            <a:extLst>
              <a:ext uri="{FF2B5EF4-FFF2-40B4-BE49-F238E27FC236}">
                <a16:creationId xmlns:a16="http://schemas.microsoft.com/office/drawing/2014/main" id="{8F60FC28-6F47-4A29-BBB9-8875F4BAB978}"/>
              </a:ext>
            </a:extLst>
          </p:cNvPr>
          <p:cNvSpPr txBox="1"/>
          <p:nvPr/>
        </p:nvSpPr>
        <p:spPr>
          <a:xfrm>
            <a:off x="1729242" y="5250959"/>
            <a:ext cx="8947183" cy="888898"/>
          </a:xfrm>
          <a:prstGeom prst="rect">
            <a:avLst/>
          </a:prstGeom>
          <a:noFill/>
        </p:spPr>
        <p:txBody>
          <a:bodyPr wrap="square" rtlCol="0">
            <a:spAutoFit/>
          </a:bodyPr>
          <a:lstStyle/>
          <a:p>
            <a:pPr algn="ctr">
              <a:lnSpc>
                <a:spcPct val="150000"/>
              </a:lnSpc>
            </a:pPr>
            <a:r>
              <a:rPr lang="en-US" sz="1200" dirty="0">
                <a:latin typeface="Segoe UI" panose="020B0502040204020203" pitchFamily="34" charset="0"/>
                <a:cs typeface="Segoe UI" panose="020B0502040204020203" pitchFamily="34" charset="0"/>
              </a:rPr>
              <a:t>Lorem ipsum dolor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cons </a:t>
            </a:r>
            <a:r>
              <a:rPr lang="en-US" sz="1200" dirty="0" err="1">
                <a:latin typeface="Segoe UI" panose="020B0502040204020203" pitchFamily="34" charset="0"/>
                <a:cs typeface="Segoe UI" panose="020B0502040204020203" pitchFamily="34" charset="0"/>
              </a:rPr>
              <a:t>ectetur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adipis</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incididunt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ut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labore</a:t>
            </a:r>
            <a:r>
              <a:rPr lang="en-US" sz="1200" dirty="0">
                <a:latin typeface="Segoe UI" panose="020B0502040204020203" pitchFamily="34" charset="0"/>
                <a:cs typeface="Segoe UI" panose="020B0502040204020203" pitchFamily="34" charset="0"/>
              </a:rPr>
              <a:t> et </a:t>
            </a:r>
            <a:r>
              <a:rPr lang="en-US" sz="1200" dirty="0" err="1">
                <a:latin typeface="Segoe UI" panose="020B0502040204020203" pitchFamily="34" charset="0"/>
                <a:cs typeface="Segoe UI" panose="020B0502040204020203" pitchFamily="34" charset="0"/>
              </a:rPr>
              <a:t>dolore</a:t>
            </a:r>
            <a:r>
              <a:rPr lang="en-US" sz="1200" dirty="0">
                <a:latin typeface="Segoe UI" panose="020B0502040204020203" pitchFamily="34" charset="0"/>
                <a:cs typeface="Segoe UI" panose="020B0502040204020203" pitchFamily="34" charset="0"/>
              </a:rPr>
              <a:t> magna </a:t>
            </a:r>
            <a:r>
              <a:rPr lang="en-US" sz="1200" dirty="0" err="1">
                <a:latin typeface="Segoe UI" panose="020B0502040204020203" pitchFamily="34" charset="0"/>
                <a:cs typeface="Segoe UI" panose="020B0502040204020203" pitchFamily="34" charset="0"/>
              </a:rPr>
              <a:t>aliqua</a:t>
            </a:r>
            <a:r>
              <a:rPr lang="en-US" sz="1200" dirty="0">
                <a:latin typeface="Segoe UI" panose="020B0502040204020203" pitchFamily="34" charset="0"/>
                <a:cs typeface="Segoe UI" panose="020B0502040204020203" pitchFamily="34" charset="0"/>
              </a:rPr>
              <a:t>.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conse</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incid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idunt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ut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labore</a:t>
            </a:r>
            <a:r>
              <a:rPr lang="en-US" sz="1200" dirty="0">
                <a:latin typeface="Segoe UI" panose="020B0502040204020203" pitchFamily="34" charset="0"/>
                <a:cs typeface="Segoe UI" panose="020B0502040204020203" pitchFamily="34" charset="0"/>
              </a:rPr>
              <a:t> et </a:t>
            </a:r>
            <a:r>
              <a:rPr lang="en-US" sz="1200" dirty="0" err="1">
                <a:latin typeface="Segoe UI" panose="020B0502040204020203" pitchFamily="34" charset="0"/>
                <a:cs typeface="Segoe UI" panose="020B0502040204020203" pitchFamily="34" charset="0"/>
              </a:rPr>
              <a:t>dolore</a:t>
            </a:r>
            <a:r>
              <a:rPr lang="en-US" sz="1200" dirty="0">
                <a:latin typeface="Segoe UI" panose="020B0502040204020203" pitchFamily="34" charset="0"/>
                <a:cs typeface="Segoe UI" panose="020B0502040204020203" pitchFamily="34" charset="0"/>
              </a:rPr>
              <a:t> magna </a:t>
            </a:r>
            <a:r>
              <a:rPr lang="en-US" sz="1200" dirty="0" err="1">
                <a:latin typeface="Segoe UI" panose="020B0502040204020203" pitchFamily="34" charset="0"/>
                <a:cs typeface="Segoe UI" panose="020B0502040204020203" pitchFamily="34" charset="0"/>
              </a:rPr>
              <a:t>aliqua</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a:t>
            </a:r>
          </a:p>
        </p:txBody>
      </p:sp>
      <p:sp>
        <p:nvSpPr>
          <p:cNvPr id="24" name="TextBox 23">
            <a:extLst>
              <a:ext uri="{FF2B5EF4-FFF2-40B4-BE49-F238E27FC236}">
                <a16:creationId xmlns:a16="http://schemas.microsoft.com/office/drawing/2014/main" id="{95ACCD5C-2154-4360-B58F-8D130EF3C02A}"/>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5" name="Straight Connector 24">
            <a:extLst>
              <a:ext uri="{FF2B5EF4-FFF2-40B4-BE49-F238E27FC236}">
                <a16:creationId xmlns:a16="http://schemas.microsoft.com/office/drawing/2014/main" id="{9C590655-BA34-402E-BDE3-1E7E9A147AA2}"/>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757CBE72-64CC-40C1-A635-1F3F94CA34B0}"/>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L-Shape 26">
            <a:extLst>
              <a:ext uri="{FF2B5EF4-FFF2-40B4-BE49-F238E27FC236}">
                <a16:creationId xmlns:a16="http://schemas.microsoft.com/office/drawing/2014/main" id="{F00C4646-D3E6-433E-BC70-3531822E19A5}"/>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8" name="Rectangle 27">
            <a:extLst>
              <a:ext uri="{FF2B5EF4-FFF2-40B4-BE49-F238E27FC236}">
                <a16:creationId xmlns:a16="http://schemas.microsoft.com/office/drawing/2014/main" id="{6B0C3585-BE7D-46DD-A912-3F80C74E546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9" name="TextBox 28">
            <a:extLst>
              <a:ext uri="{FF2B5EF4-FFF2-40B4-BE49-F238E27FC236}">
                <a16:creationId xmlns:a16="http://schemas.microsoft.com/office/drawing/2014/main" id="{2EE3EFA7-A4F8-4AD8-8EFC-76290ECD18D2}"/>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0" name="TextBox 29">
            <a:extLst>
              <a:ext uri="{FF2B5EF4-FFF2-40B4-BE49-F238E27FC236}">
                <a16:creationId xmlns:a16="http://schemas.microsoft.com/office/drawing/2014/main" id="{F4E34BEE-00BE-4E1E-B3AF-A8D0F338B0B7}"/>
              </a:ext>
            </a:extLst>
          </p:cNvPr>
          <p:cNvSpPr txBox="1"/>
          <p:nvPr/>
        </p:nvSpPr>
        <p:spPr>
          <a:xfrm>
            <a:off x="3149603" y="701575"/>
            <a:ext cx="5892798"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9971010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E02E8CFC-BC5E-44D9-B28D-32727F2AC626}"/>
              </a:ext>
            </a:extLst>
          </p:cNvPr>
          <p:cNvSpPr>
            <a:spLocks/>
          </p:cNvSpPr>
          <p:nvPr/>
        </p:nvSpPr>
        <p:spPr bwMode="auto">
          <a:xfrm>
            <a:off x="5063730" y="2370664"/>
            <a:ext cx="1164454" cy="809148"/>
          </a:xfrm>
          <a:custGeom>
            <a:avLst/>
            <a:gdLst>
              <a:gd name="T0" fmla="*/ 0 w 519"/>
              <a:gd name="T1" fmla="*/ 361 h 361"/>
              <a:gd name="T2" fmla="*/ 519 w 519"/>
              <a:gd name="T3" fmla="*/ 361 h 361"/>
              <a:gd name="T4" fmla="*/ 519 w 519"/>
              <a:gd name="T5" fmla="*/ 0 h 361"/>
              <a:gd name="T6" fmla="*/ 137 w 519"/>
              <a:gd name="T7" fmla="*/ 0 h 361"/>
              <a:gd name="T8" fmla="*/ 0 w 519"/>
              <a:gd name="T9" fmla="*/ 137 h 361"/>
              <a:gd name="T10" fmla="*/ 0 w 519"/>
              <a:gd name="T11" fmla="*/ 361 h 361"/>
            </a:gdLst>
            <a:ahLst/>
            <a:cxnLst>
              <a:cxn ang="0">
                <a:pos x="T0" y="T1"/>
              </a:cxn>
              <a:cxn ang="0">
                <a:pos x="T2" y="T3"/>
              </a:cxn>
              <a:cxn ang="0">
                <a:pos x="T4" y="T5"/>
              </a:cxn>
              <a:cxn ang="0">
                <a:pos x="T6" y="T7"/>
              </a:cxn>
              <a:cxn ang="0">
                <a:pos x="T8" y="T9"/>
              </a:cxn>
              <a:cxn ang="0">
                <a:pos x="T10" y="T11"/>
              </a:cxn>
            </a:cxnLst>
            <a:rect l="0" t="0" r="r" b="b"/>
            <a:pathLst>
              <a:path w="519" h="361">
                <a:moveTo>
                  <a:pt x="0" y="361"/>
                </a:moveTo>
                <a:cubicBezTo>
                  <a:pt x="519" y="361"/>
                  <a:pt x="519" y="361"/>
                  <a:pt x="519" y="361"/>
                </a:cubicBezTo>
                <a:cubicBezTo>
                  <a:pt x="519" y="0"/>
                  <a:pt x="519" y="0"/>
                  <a:pt x="519" y="0"/>
                </a:cubicBezTo>
                <a:cubicBezTo>
                  <a:pt x="137" y="0"/>
                  <a:pt x="137" y="0"/>
                  <a:pt x="137" y="0"/>
                </a:cubicBezTo>
                <a:cubicBezTo>
                  <a:pt x="61" y="0"/>
                  <a:pt x="0" y="61"/>
                  <a:pt x="0" y="137"/>
                </a:cubicBezTo>
                <a:lnTo>
                  <a:pt x="0" y="36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3" name="Freeform 6">
            <a:extLst>
              <a:ext uri="{FF2B5EF4-FFF2-40B4-BE49-F238E27FC236}">
                <a16:creationId xmlns:a16="http://schemas.microsoft.com/office/drawing/2014/main" id="{2930029A-A33E-4B47-AD04-F91A6B0189CD}"/>
              </a:ext>
            </a:extLst>
          </p:cNvPr>
          <p:cNvSpPr>
            <a:spLocks/>
          </p:cNvSpPr>
          <p:nvPr/>
        </p:nvSpPr>
        <p:spPr bwMode="auto">
          <a:xfrm>
            <a:off x="7053437" y="3146651"/>
            <a:ext cx="809148" cy="1163506"/>
          </a:xfrm>
          <a:custGeom>
            <a:avLst/>
            <a:gdLst>
              <a:gd name="T0" fmla="*/ 0 w 361"/>
              <a:gd name="T1" fmla="*/ 0 h 519"/>
              <a:gd name="T2" fmla="*/ 0 w 361"/>
              <a:gd name="T3" fmla="*/ 519 h 519"/>
              <a:gd name="T4" fmla="*/ 361 w 361"/>
              <a:gd name="T5" fmla="*/ 519 h 519"/>
              <a:gd name="T6" fmla="*/ 361 w 361"/>
              <a:gd name="T7" fmla="*/ 137 h 519"/>
              <a:gd name="T8" fmla="*/ 224 w 361"/>
              <a:gd name="T9" fmla="*/ 0 h 519"/>
              <a:gd name="T10" fmla="*/ 0 w 361"/>
              <a:gd name="T11" fmla="*/ 0 h 519"/>
            </a:gdLst>
            <a:ahLst/>
            <a:cxnLst>
              <a:cxn ang="0">
                <a:pos x="T0" y="T1"/>
              </a:cxn>
              <a:cxn ang="0">
                <a:pos x="T2" y="T3"/>
              </a:cxn>
              <a:cxn ang="0">
                <a:pos x="T4" y="T5"/>
              </a:cxn>
              <a:cxn ang="0">
                <a:pos x="T6" y="T7"/>
              </a:cxn>
              <a:cxn ang="0">
                <a:pos x="T8" y="T9"/>
              </a:cxn>
              <a:cxn ang="0">
                <a:pos x="T10" y="T11"/>
              </a:cxn>
            </a:cxnLst>
            <a:rect l="0" t="0" r="r" b="b"/>
            <a:pathLst>
              <a:path w="361" h="519">
                <a:moveTo>
                  <a:pt x="0" y="0"/>
                </a:moveTo>
                <a:cubicBezTo>
                  <a:pt x="0" y="519"/>
                  <a:pt x="0" y="519"/>
                  <a:pt x="0" y="519"/>
                </a:cubicBezTo>
                <a:cubicBezTo>
                  <a:pt x="361" y="519"/>
                  <a:pt x="361" y="519"/>
                  <a:pt x="361" y="519"/>
                </a:cubicBezTo>
                <a:cubicBezTo>
                  <a:pt x="361" y="137"/>
                  <a:pt x="361" y="137"/>
                  <a:pt x="361" y="137"/>
                </a:cubicBezTo>
                <a:cubicBezTo>
                  <a:pt x="361" y="62"/>
                  <a:pt x="300" y="0"/>
                  <a:pt x="224" y="0"/>
                </a:cubicBezTo>
                <a:lnTo>
                  <a:pt x="0" y="0"/>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4" name="Freeform 7">
            <a:extLst>
              <a:ext uri="{FF2B5EF4-FFF2-40B4-BE49-F238E27FC236}">
                <a16:creationId xmlns:a16="http://schemas.microsoft.com/office/drawing/2014/main" id="{1501D420-6142-4223-957A-301C7EDFD18D}"/>
              </a:ext>
            </a:extLst>
          </p:cNvPr>
          <p:cNvSpPr>
            <a:spLocks/>
          </p:cNvSpPr>
          <p:nvPr/>
        </p:nvSpPr>
        <p:spPr bwMode="auto">
          <a:xfrm>
            <a:off x="5923094" y="5135411"/>
            <a:ext cx="1163506" cy="809148"/>
          </a:xfrm>
          <a:custGeom>
            <a:avLst/>
            <a:gdLst>
              <a:gd name="T0" fmla="*/ 519 w 519"/>
              <a:gd name="T1" fmla="*/ 0 h 361"/>
              <a:gd name="T2" fmla="*/ 0 w 519"/>
              <a:gd name="T3" fmla="*/ 0 h 361"/>
              <a:gd name="T4" fmla="*/ 0 w 519"/>
              <a:gd name="T5" fmla="*/ 361 h 361"/>
              <a:gd name="T6" fmla="*/ 382 w 519"/>
              <a:gd name="T7" fmla="*/ 361 h 361"/>
              <a:gd name="T8" fmla="*/ 519 w 519"/>
              <a:gd name="T9" fmla="*/ 224 h 361"/>
              <a:gd name="T10" fmla="*/ 519 w 519"/>
              <a:gd name="T11" fmla="*/ 0 h 361"/>
            </a:gdLst>
            <a:ahLst/>
            <a:cxnLst>
              <a:cxn ang="0">
                <a:pos x="T0" y="T1"/>
              </a:cxn>
              <a:cxn ang="0">
                <a:pos x="T2" y="T3"/>
              </a:cxn>
              <a:cxn ang="0">
                <a:pos x="T4" y="T5"/>
              </a:cxn>
              <a:cxn ang="0">
                <a:pos x="T6" y="T7"/>
              </a:cxn>
              <a:cxn ang="0">
                <a:pos x="T8" y="T9"/>
              </a:cxn>
              <a:cxn ang="0">
                <a:pos x="T10" y="T11"/>
              </a:cxn>
            </a:cxnLst>
            <a:rect l="0" t="0" r="r" b="b"/>
            <a:pathLst>
              <a:path w="519" h="361">
                <a:moveTo>
                  <a:pt x="519" y="0"/>
                </a:moveTo>
                <a:cubicBezTo>
                  <a:pt x="0" y="0"/>
                  <a:pt x="0" y="0"/>
                  <a:pt x="0" y="0"/>
                </a:cubicBezTo>
                <a:cubicBezTo>
                  <a:pt x="0" y="361"/>
                  <a:pt x="0" y="361"/>
                  <a:pt x="0" y="361"/>
                </a:cubicBezTo>
                <a:cubicBezTo>
                  <a:pt x="382" y="361"/>
                  <a:pt x="382" y="361"/>
                  <a:pt x="382" y="361"/>
                </a:cubicBezTo>
                <a:cubicBezTo>
                  <a:pt x="457" y="361"/>
                  <a:pt x="519" y="300"/>
                  <a:pt x="519" y="224"/>
                </a:cubicBezTo>
                <a:lnTo>
                  <a:pt x="519"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5" name="Freeform 8">
            <a:extLst>
              <a:ext uri="{FF2B5EF4-FFF2-40B4-BE49-F238E27FC236}">
                <a16:creationId xmlns:a16="http://schemas.microsoft.com/office/drawing/2014/main" id="{B15E51E4-7131-4771-BF93-F9388896E80D}"/>
              </a:ext>
            </a:extLst>
          </p:cNvPr>
          <p:cNvSpPr>
            <a:spLocks/>
          </p:cNvSpPr>
          <p:nvPr/>
        </p:nvSpPr>
        <p:spPr bwMode="auto">
          <a:xfrm>
            <a:off x="4288691" y="4005067"/>
            <a:ext cx="809148" cy="1163506"/>
          </a:xfrm>
          <a:custGeom>
            <a:avLst/>
            <a:gdLst>
              <a:gd name="T0" fmla="*/ 361 w 361"/>
              <a:gd name="T1" fmla="*/ 519 h 519"/>
              <a:gd name="T2" fmla="*/ 361 w 361"/>
              <a:gd name="T3" fmla="*/ 0 h 519"/>
              <a:gd name="T4" fmla="*/ 0 w 361"/>
              <a:gd name="T5" fmla="*/ 0 h 519"/>
              <a:gd name="T6" fmla="*/ 0 w 361"/>
              <a:gd name="T7" fmla="*/ 382 h 519"/>
              <a:gd name="T8" fmla="*/ 137 w 361"/>
              <a:gd name="T9" fmla="*/ 519 h 519"/>
              <a:gd name="T10" fmla="*/ 361 w 361"/>
              <a:gd name="T11" fmla="*/ 519 h 519"/>
            </a:gdLst>
            <a:ahLst/>
            <a:cxnLst>
              <a:cxn ang="0">
                <a:pos x="T0" y="T1"/>
              </a:cxn>
              <a:cxn ang="0">
                <a:pos x="T2" y="T3"/>
              </a:cxn>
              <a:cxn ang="0">
                <a:pos x="T4" y="T5"/>
              </a:cxn>
              <a:cxn ang="0">
                <a:pos x="T6" y="T7"/>
              </a:cxn>
              <a:cxn ang="0">
                <a:pos x="T8" y="T9"/>
              </a:cxn>
              <a:cxn ang="0">
                <a:pos x="T10" y="T11"/>
              </a:cxn>
            </a:cxnLst>
            <a:rect l="0" t="0" r="r" b="b"/>
            <a:pathLst>
              <a:path w="361" h="519">
                <a:moveTo>
                  <a:pt x="361" y="519"/>
                </a:moveTo>
                <a:cubicBezTo>
                  <a:pt x="361" y="0"/>
                  <a:pt x="361" y="0"/>
                  <a:pt x="361" y="0"/>
                </a:cubicBezTo>
                <a:cubicBezTo>
                  <a:pt x="0" y="0"/>
                  <a:pt x="0" y="0"/>
                  <a:pt x="0" y="0"/>
                </a:cubicBezTo>
                <a:cubicBezTo>
                  <a:pt x="0" y="382"/>
                  <a:pt x="0" y="382"/>
                  <a:pt x="0" y="382"/>
                </a:cubicBezTo>
                <a:cubicBezTo>
                  <a:pt x="0" y="458"/>
                  <a:pt x="61" y="519"/>
                  <a:pt x="137" y="519"/>
                </a:cubicBezTo>
                <a:lnTo>
                  <a:pt x="361" y="519"/>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6" name="Freeform 9">
            <a:extLst>
              <a:ext uri="{FF2B5EF4-FFF2-40B4-BE49-F238E27FC236}">
                <a16:creationId xmlns:a16="http://schemas.microsoft.com/office/drawing/2014/main" id="{EB96011F-0A0F-4C0F-AC8D-8FE05E6F798E}"/>
              </a:ext>
            </a:extLst>
          </p:cNvPr>
          <p:cNvSpPr>
            <a:spLocks/>
          </p:cNvSpPr>
          <p:nvPr/>
        </p:nvSpPr>
        <p:spPr bwMode="auto">
          <a:xfrm>
            <a:off x="5745915" y="2166956"/>
            <a:ext cx="2116671" cy="1284783"/>
          </a:xfrm>
          <a:custGeom>
            <a:avLst/>
            <a:gdLst>
              <a:gd name="T0" fmla="*/ 896 w 944"/>
              <a:gd name="T1" fmla="*/ 438 h 573"/>
              <a:gd name="T2" fmla="*/ 644 w 944"/>
              <a:gd name="T3" fmla="*/ 155 h 573"/>
              <a:gd name="T4" fmla="*/ 502 w 944"/>
              <a:gd name="T5" fmla="*/ 91 h 573"/>
              <a:gd name="T6" fmla="*/ 286 w 944"/>
              <a:gd name="T7" fmla="*/ 91 h 573"/>
              <a:gd name="T8" fmla="*/ 286 w 944"/>
              <a:gd name="T9" fmla="*/ 0 h 573"/>
              <a:gd name="T10" fmla="*/ 0 w 944"/>
              <a:gd name="T11" fmla="*/ 272 h 573"/>
              <a:gd name="T12" fmla="*/ 286 w 944"/>
              <a:gd name="T13" fmla="*/ 544 h 573"/>
              <a:gd name="T14" fmla="*/ 286 w 944"/>
              <a:gd name="T15" fmla="*/ 452 h 573"/>
              <a:gd name="T16" fmla="*/ 706 w 944"/>
              <a:gd name="T17" fmla="*/ 452 h 573"/>
              <a:gd name="T18" fmla="*/ 944 w 944"/>
              <a:gd name="T19" fmla="*/ 573 h 573"/>
              <a:gd name="T20" fmla="*/ 944 w 944"/>
              <a:gd name="T21" fmla="*/ 565 h 573"/>
              <a:gd name="T22" fmla="*/ 896 w 944"/>
              <a:gd name="T23" fmla="*/ 43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4" h="573">
                <a:moveTo>
                  <a:pt x="896" y="438"/>
                </a:moveTo>
                <a:cubicBezTo>
                  <a:pt x="644" y="155"/>
                  <a:pt x="644" y="155"/>
                  <a:pt x="644" y="155"/>
                </a:cubicBezTo>
                <a:cubicBezTo>
                  <a:pt x="608" y="114"/>
                  <a:pt x="556" y="91"/>
                  <a:pt x="502" y="91"/>
                </a:cubicBezTo>
                <a:cubicBezTo>
                  <a:pt x="286" y="91"/>
                  <a:pt x="286" y="91"/>
                  <a:pt x="286" y="91"/>
                </a:cubicBezTo>
                <a:cubicBezTo>
                  <a:pt x="286" y="0"/>
                  <a:pt x="286" y="0"/>
                  <a:pt x="286" y="0"/>
                </a:cubicBezTo>
                <a:cubicBezTo>
                  <a:pt x="0" y="272"/>
                  <a:pt x="0" y="272"/>
                  <a:pt x="0" y="272"/>
                </a:cubicBezTo>
                <a:cubicBezTo>
                  <a:pt x="286" y="544"/>
                  <a:pt x="286" y="544"/>
                  <a:pt x="286" y="544"/>
                </a:cubicBezTo>
                <a:cubicBezTo>
                  <a:pt x="286" y="452"/>
                  <a:pt x="286" y="452"/>
                  <a:pt x="286" y="452"/>
                </a:cubicBezTo>
                <a:cubicBezTo>
                  <a:pt x="706" y="452"/>
                  <a:pt x="706" y="452"/>
                  <a:pt x="706" y="452"/>
                </a:cubicBezTo>
                <a:cubicBezTo>
                  <a:pt x="870" y="448"/>
                  <a:pt x="929" y="524"/>
                  <a:pt x="944" y="573"/>
                </a:cubicBezTo>
                <a:cubicBezTo>
                  <a:pt x="944" y="565"/>
                  <a:pt x="944" y="565"/>
                  <a:pt x="944" y="565"/>
                </a:cubicBezTo>
                <a:cubicBezTo>
                  <a:pt x="944" y="518"/>
                  <a:pt x="927" y="473"/>
                  <a:pt x="896" y="438"/>
                </a:cubicBezTo>
                <a:close/>
              </a:path>
            </a:pathLst>
          </a:custGeom>
          <a:solidFill>
            <a:schemeClr val="accent4"/>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7" name="Freeform 10">
            <a:extLst>
              <a:ext uri="{FF2B5EF4-FFF2-40B4-BE49-F238E27FC236}">
                <a16:creationId xmlns:a16="http://schemas.microsoft.com/office/drawing/2014/main" id="{45104864-7DDB-4EC3-93FE-025C72EED5E1}"/>
              </a:ext>
            </a:extLst>
          </p:cNvPr>
          <p:cNvSpPr>
            <a:spLocks/>
          </p:cNvSpPr>
          <p:nvPr/>
        </p:nvSpPr>
        <p:spPr bwMode="auto">
          <a:xfrm>
            <a:off x="6781511" y="3827889"/>
            <a:ext cx="1284783" cy="2116671"/>
          </a:xfrm>
          <a:custGeom>
            <a:avLst/>
            <a:gdLst>
              <a:gd name="T0" fmla="*/ 573 w 573"/>
              <a:gd name="T1" fmla="*/ 286 h 944"/>
              <a:gd name="T2" fmla="*/ 301 w 573"/>
              <a:gd name="T3" fmla="*/ 0 h 944"/>
              <a:gd name="T4" fmla="*/ 29 w 573"/>
              <a:gd name="T5" fmla="*/ 286 h 944"/>
              <a:gd name="T6" fmla="*/ 121 w 573"/>
              <a:gd name="T7" fmla="*/ 286 h 944"/>
              <a:gd name="T8" fmla="*/ 121 w 573"/>
              <a:gd name="T9" fmla="*/ 706 h 944"/>
              <a:gd name="T10" fmla="*/ 0 w 573"/>
              <a:gd name="T11" fmla="*/ 944 h 944"/>
              <a:gd name="T12" fmla="*/ 8 w 573"/>
              <a:gd name="T13" fmla="*/ 944 h 944"/>
              <a:gd name="T14" fmla="*/ 135 w 573"/>
              <a:gd name="T15" fmla="*/ 896 h 944"/>
              <a:gd name="T16" fmla="*/ 418 w 573"/>
              <a:gd name="T17" fmla="*/ 644 h 944"/>
              <a:gd name="T18" fmla="*/ 482 w 573"/>
              <a:gd name="T19" fmla="*/ 502 h 944"/>
              <a:gd name="T20" fmla="*/ 482 w 573"/>
              <a:gd name="T21" fmla="*/ 286 h 944"/>
              <a:gd name="T22" fmla="*/ 573 w 573"/>
              <a:gd name="T23" fmla="*/ 28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3" h="944">
                <a:moveTo>
                  <a:pt x="573" y="286"/>
                </a:moveTo>
                <a:cubicBezTo>
                  <a:pt x="301" y="0"/>
                  <a:pt x="301" y="0"/>
                  <a:pt x="301" y="0"/>
                </a:cubicBezTo>
                <a:cubicBezTo>
                  <a:pt x="29" y="286"/>
                  <a:pt x="29" y="286"/>
                  <a:pt x="29" y="286"/>
                </a:cubicBezTo>
                <a:cubicBezTo>
                  <a:pt x="121" y="286"/>
                  <a:pt x="121" y="286"/>
                  <a:pt x="121" y="286"/>
                </a:cubicBezTo>
                <a:cubicBezTo>
                  <a:pt x="121" y="706"/>
                  <a:pt x="121" y="706"/>
                  <a:pt x="121" y="706"/>
                </a:cubicBezTo>
                <a:cubicBezTo>
                  <a:pt x="125" y="870"/>
                  <a:pt x="49" y="929"/>
                  <a:pt x="0" y="944"/>
                </a:cubicBezTo>
                <a:cubicBezTo>
                  <a:pt x="8" y="944"/>
                  <a:pt x="8" y="944"/>
                  <a:pt x="8" y="944"/>
                </a:cubicBezTo>
                <a:cubicBezTo>
                  <a:pt x="55" y="944"/>
                  <a:pt x="100" y="927"/>
                  <a:pt x="135" y="896"/>
                </a:cubicBezTo>
                <a:cubicBezTo>
                  <a:pt x="418" y="644"/>
                  <a:pt x="418" y="644"/>
                  <a:pt x="418" y="644"/>
                </a:cubicBezTo>
                <a:cubicBezTo>
                  <a:pt x="459" y="608"/>
                  <a:pt x="482" y="556"/>
                  <a:pt x="482" y="502"/>
                </a:cubicBezTo>
                <a:cubicBezTo>
                  <a:pt x="482" y="286"/>
                  <a:pt x="482" y="286"/>
                  <a:pt x="482" y="286"/>
                </a:cubicBezTo>
                <a:lnTo>
                  <a:pt x="573" y="286"/>
                </a:lnTo>
                <a:close/>
              </a:path>
            </a:pathLst>
          </a:custGeom>
          <a:solidFill>
            <a:schemeClr val="accent4">
              <a:lumMod val="20000"/>
              <a:lumOff val="8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8" name="Freeform 11">
            <a:extLst>
              <a:ext uri="{FF2B5EF4-FFF2-40B4-BE49-F238E27FC236}">
                <a16:creationId xmlns:a16="http://schemas.microsoft.com/office/drawing/2014/main" id="{AC97D98F-5CB9-475F-A88F-2E956AC87A11}"/>
              </a:ext>
            </a:extLst>
          </p:cNvPr>
          <p:cNvSpPr>
            <a:spLocks/>
          </p:cNvSpPr>
          <p:nvPr/>
        </p:nvSpPr>
        <p:spPr bwMode="auto">
          <a:xfrm>
            <a:off x="4288691" y="4864432"/>
            <a:ext cx="2116671" cy="1286678"/>
          </a:xfrm>
          <a:custGeom>
            <a:avLst/>
            <a:gdLst>
              <a:gd name="T0" fmla="*/ 944 w 944"/>
              <a:gd name="T1" fmla="*/ 302 h 574"/>
              <a:gd name="T2" fmla="*/ 658 w 944"/>
              <a:gd name="T3" fmla="*/ 30 h 574"/>
              <a:gd name="T4" fmla="*/ 658 w 944"/>
              <a:gd name="T5" fmla="*/ 121 h 574"/>
              <a:gd name="T6" fmla="*/ 238 w 944"/>
              <a:gd name="T7" fmla="*/ 121 h 574"/>
              <a:gd name="T8" fmla="*/ 0 w 944"/>
              <a:gd name="T9" fmla="*/ 0 h 574"/>
              <a:gd name="T10" fmla="*/ 0 w 944"/>
              <a:gd name="T11" fmla="*/ 9 h 574"/>
              <a:gd name="T12" fmla="*/ 48 w 944"/>
              <a:gd name="T13" fmla="*/ 135 h 574"/>
              <a:gd name="T14" fmla="*/ 300 w 944"/>
              <a:gd name="T15" fmla="*/ 418 h 574"/>
              <a:gd name="T16" fmla="*/ 442 w 944"/>
              <a:gd name="T17" fmla="*/ 482 h 574"/>
              <a:gd name="T18" fmla="*/ 658 w 944"/>
              <a:gd name="T19" fmla="*/ 482 h 574"/>
              <a:gd name="T20" fmla="*/ 658 w 944"/>
              <a:gd name="T21" fmla="*/ 574 h 574"/>
              <a:gd name="T22" fmla="*/ 944 w 944"/>
              <a:gd name="T23" fmla="*/ 302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4" h="574">
                <a:moveTo>
                  <a:pt x="944" y="302"/>
                </a:moveTo>
                <a:cubicBezTo>
                  <a:pt x="658" y="30"/>
                  <a:pt x="658" y="30"/>
                  <a:pt x="658" y="30"/>
                </a:cubicBezTo>
                <a:cubicBezTo>
                  <a:pt x="658" y="121"/>
                  <a:pt x="658" y="121"/>
                  <a:pt x="658" y="121"/>
                </a:cubicBezTo>
                <a:cubicBezTo>
                  <a:pt x="238" y="121"/>
                  <a:pt x="238" y="121"/>
                  <a:pt x="238" y="121"/>
                </a:cubicBezTo>
                <a:cubicBezTo>
                  <a:pt x="74" y="126"/>
                  <a:pt x="15" y="50"/>
                  <a:pt x="0" y="0"/>
                </a:cubicBezTo>
                <a:cubicBezTo>
                  <a:pt x="0" y="9"/>
                  <a:pt x="0" y="9"/>
                  <a:pt x="0" y="9"/>
                </a:cubicBezTo>
                <a:cubicBezTo>
                  <a:pt x="0" y="55"/>
                  <a:pt x="17" y="100"/>
                  <a:pt x="48" y="135"/>
                </a:cubicBezTo>
                <a:cubicBezTo>
                  <a:pt x="300" y="418"/>
                  <a:pt x="300" y="418"/>
                  <a:pt x="300" y="418"/>
                </a:cubicBezTo>
                <a:cubicBezTo>
                  <a:pt x="336" y="459"/>
                  <a:pt x="388" y="482"/>
                  <a:pt x="442" y="482"/>
                </a:cubicBezTo>
                <a:cubicBezTo>
                  <a:pt x="658" y="482"/>
                  <a:pt x="658" y="482"/>
                  <a:pt x="658" y="482"/>
                </a:cubicBezTo>
                <a:cubicBezTo>
                  <a:pt x="658" y="574"/>
                  <a:pt x="658" y="574"/>
                  <a:pt x="658" y="574"/>
                </a:cubicBezTo>
                <a:lnTo>
                  <a:pt x="944" y="302"/>
                </a:lnTo>
                <a:close/>
              </a:path>
            </a:pathLst>
          </a:custGeom>
          <a:solidFill>
            <a:schemeClr val="accent4">
              <a:lumMod val="5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9" name="Freeform 12">
            <a:extLst>
              <a:ext uri="{FF2B5EF4-FFF2-40B4-BE49-F238E27FC236}">
                <a16:creationId xmlns:a16="http://schemas.microsoft.com/office/drawing/2014/main" id="{8F911690-E4B4-494D-9B90-0244909AE2B1}"/>
              </a:ext>
            </a:extLst>
          </p:cNvPr>
          <p:cNvSpPr>
            <a:spLocks/>
          </p:cNvSpPr>
          <p:nvPr/>
        </p:nvSpPr>
        <p:spPr bwMode="auto">
          <a:xfrm>
            <a:off x="4082140" y="2370664"/>
            <a:ext cx="1284783" cy="2116671"/>
          </a:xfrm>
          <a:custGeom>
            <a:avLst/>
            <a:gdLst>
              <a:gd name="T0" fmla="*/ 453 w 573"/>
              <a:gd name="T1" fmla="*/ 238 h 944"/>
              <a:gd name="T2" fmla="*/ 573 w 573"/>
              <a:gd name="T3" fmla="*/ 0 h 944"/>
              <a:gd name="T4" fmla="*/ 565 w 573"/>
              <a:gd name="T5" fmla="*/ 0 h 944"/>
              <a:gd name="T6" fmla="*/ 439 w 573"/>
              <a:gd name="T7" fmla="*/ 48 h 944"/>
              <a:gd name="T8" fmla="*/ 155 w 573"/>
              <a:gd name="T9" fmla="*/ 300 h 944"/>
              <a:gd name="T10" fmla="*/ 92 w 573"/>
              <a:gd name="T11" fmla="*/ 442 h 944"/>
              <a:gd name="T12" fmla="*/ 92 w 573"/>
              <a:gd name="T13" fmla="*/ 658 h 944"/>
              <a:gd name="T14" fmla="*/ 0 w 573"/>
              <a:gd name="T15" fmla="*/ 658 h 944"/>
              <a:gd name="T16" fmla="*/ 272 w 573"/>
              <a:gd name="T17" fmla="*/ 944 h 944"/>
              <a:gd name="T18" fmla="*/ 544 w 573"/>
              <a:gd name="T19" fmla="*/ 658 h 944"/>
              <a:gd name="T20" fmla="*/ 453 w 573"/>
              <a:gd name="T21" fmla="*/ 658 h 944"/>
              <a:gd name="T22" fmla="*/ 453 w 573"/>
              <a:gd name="T23" fmla="*/ 238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3" h="944">
                <a:moveTo>
                  <a:pt x="453" y="238"/>
                </a:moveTo>
                <a:cubicBezTo>
                  <a:pt x="448" y="74"/>
                  <a:pt x="524" y="15"/>
                  <a:pt x="573" y="0"/>
                </a:cubicBezTo>
                <a:cubicBezTo>
                  <a:pt x="565" y="0"/>
                  <a:pt x="565" y="0"/>
                  <a:pt x="565" y="0"/>
                </a:cubicBezTo>
                <a:cubicBezTo>
                  <a:pt x="518" y="0"/>
                  <a:pt x="473" y="17"/>
                  <a:pt x="439" y="48"/>
                </a:cubicBezTo>
                <a:cubicBezTo>
                  <a:pt x="155" y="300"/>
                  <a:pt x="155" y="300"/>
                  <a:pt x="155" y="300"/>
                </a:cubicBezTo>
                <a:cubicBezTo>
                  <a:pt x="115" y="336"/>
                  <a:pt x="92" y="388"/>
                  <a:pt x="92" y="442"/>
                </a:cubicBezTo>
                <a:cubicBezTo>
                  <a:pt x="92" y="658"/>
                  <a:pt x="92" y="658"/>
                  <a:pt x="92" y="658"/>
                </a:cubicBezTo>
                <a:cubicBezTo>
                  <a:pt x="0" y="658"/>
                  <a:pt x="0" y="658"/>
                  <a:pt x="0" y="658"/>
                </a:cubicBezTo>
                <a:cubicBezTo>
                  <a:pt x="272" y="944"/>
                  <a:pt x="272" y="944"/>
                  <a:pt x="272" y="944"/>
                </a:cubicBezTo>
                <a:cubicBezTo>
                  <a:pt x="544" y="658"/>
                  <a:pt x="544" y="658"/>
                  <a:pt x="544" y="658"/>
                </a:cubicBezTo>
                <a:cubicBezTo>
                  <a:pt x="453" y="658"/>
                  <a:pt x="453" y="658"/>
                  <a:pt x="453" y="658"/>
                </a:cubicBezTo>
                <a:lnTo>
                  <a:pt x="453" y="238"/>
                </a:lnTo>
                <a:close/>
              </a:path>
            </a:pathLst>
          </a:custGeom>
          <a:solidFill>
            <a:schemeClr val="accent4"/>
          </a:solidFill>
          <a:ln w="4763"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9BAA0369-24A3-4D9E-88EE-728FFE4A840C}"/>
              </a:ext>
            </a:extLst>
          </p:cNvPr>
          <p:cNvSpPr txBox="1"/>
          <p:nvPr/>
        </p:nvSpPr>
        <p:spPr>
          <a:xfrm>
            <a:off x="4459252" y="3367445"/>
            <a:ext cx="484428"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S</a:t>
            </a:r>
          </a:p>
        </p:txBody>
      </p:sp>
      <p:sp>
        <p:nvSpPr>
          <p:cNvPr id="11" name="TextBox 10">
            <a:extLst>
              <a:ext uri="{FF2B5EF4-FFF2-40B4-BE49-F238E27FC236}">
                <a16:creationId xmlns:a16="http://schemas.microsoft.com/office/drawing/2014/main" id="{B43405EE-674F-408C-9D43-D762CA6012CC}"/>
              </a:ext>
            </a:extLst>
          </p:cNvPr>
          <p:cNvSpPr txBox="1"/>
          <p:nvPr/>
        </p:nvSpPr>
        <p:spPr>
          <a:xfrm>
            <a:off x="6268622" y="2380199"/>
            <a:ext cx="479618"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T</a:t>
            </a:r>
          </a:p>
        </p:txBody>
      </p:sp>
      <p:sp>
        <p:nvSpPr>
          <p:cNvPr id="12" name="TextBox 11">
            <a:extLst>
              <a:ext uri="{FF2B5EF4-FFF2-40B4-BE49-F238E27FC236}">
                <a16:creationId xmlns:a16="http://schemas.microsoft.com/office/drawing/2014/main" id="{32EFAED6-0998-4DC1-8327-C35872F49E0D}"/>
              </a:ext>
            </a:extLst>
          </p:cNvPr>
          <p:cNvSpPr txBox="1"/>
          <p:nvPr/>
        </p:nvSpPr>
        <p:spPr>
          <a:xfrm>
            <a:off x="7153890" y="4142939"/>
            <a:ext cx="607859"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O</a:t>
            </a:r>
          </a:p>
        </p:txBody>
      </p:sp>
      <p:sp>
        <p:nvSpPr>
          <p:cNvPr id="13" name="TextBox 12">
            <a:extLst>
              <a:ext uri="{FF2B5EF4-FFF2-40B4-BE49-F238E27FC236}">
                <a16:creationId xmlns:a16="http://schemas.microsoft.com/office/drawing/2014/main" id="{07EB3709-1ED2-4151-8BC6-5E9F4BB77726}"/>
              </a:ext>
            </a:extLst>
          </p:cNvPr>
          <p:cNvSpPr txBox="1"/>
          <p:nvPr/>
        </p:nvSpPr>
        <p:spPr>
          <a:xfrm>
            <a:off x="5338209" y="5123050"/>
            <a:ext cx="724877"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W</a:t>
            </a:r>
          </a:p>
        </p:txBody>
      </p:sp>
      <p:sp>
        <p:nvSpPr>
          <p:cNvPr id="14" name="Rectangle 13">
            <a:extLst>
              <a:ext uri="{FF2B5EF4-FFF2-40B4-BE49-F238E27FC236}">
                <a16:creationId xmlns:a16="http://schemas.microsoft.com/office/drawing/2014/main" id="{9CE50B84-B621-46E7-9E82-B7E9C8EE7950}"/>
              </a:ext>
            </a:extLst>
          </p:cNvPr>
          <p:cNvSpPr/>
          <p:nvPr/>
        </p:nvSpPr>
        <p:spPr>
          <a:xfrm>
            <a:off x="1339735" y="2806330"/>
            <a:ext cx="2482424" cy="894732"/>
          </a:xfrm>
          <a:prstGeom prst="rect">
            <a:avLst/>
          </a:prstGeom>
        </p:spPr>
        <p:txBody>
          <a:bodyPr wrap="square">
            <a:spAutoFit/>
          </a:bodyPr>
          <a:lstStyle/>
          <a:p>
            <a:pPr algn="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5" name="Rectangle 14">
            <a:extLst>
              <a:ext uri="{FF2B5EF4-FFF2-40B4-BE49-F238E27FC236}">
                <a16:creationId xmlns:a16="http://schemas.microsoft.com/office/drawing/2014/main" id="{AFB12653-60F1-4B80-9FB3-D10BE60CDA22}"/>
              </a:ext>
            </a:extLst>
          </p:cNvPr>
          <p:cNvSpPr/>
          <p:nvPr/>
        </p:nvSpPr>
        <p:spPr>
          <a:xfrm>
            <a:off x="2177541" y="2392354"/>
            <a:ext cx="1660904" cy="338554"/>
          </a:xfrm>
          <a:prstGeom prst="rect">
            <a:avLst/>
          </a:prstGeom>
          <a:solidFill>
            <a:schemeClr val="accent4">
              <a:lumMod val="50000"/>
            </a:schemeClr>
          </a:solidFill>
        </p:spPr>
        <p:txBody>
          <a:bodyPr wrap="none">
            <a:spAutoFit/>
          </a:bodyPr>
          <a:lstStyle/>
          <a:p>
            <a:pPr algn="r"/>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16" name="Rectangle 15">
            <a:extLst>
              <a:ext uri="{FF2B5EF4-FFF2-40B4-BE49-F238E27FC236}">
                <a16:creationId xmlns:a16="http://schemas.microsoft.com/office/drawing/2014/main" id="{EF0D870A-8CE5-441B-875E-59855F8A7190}"/>
              </a:ext>
            </a:extLst>
          </p:cNvPr>
          <p:cNvSpPr/>
          <p:nvPr/>
        </p:nvSpPr>
        <p:spPr>
          <a:xfrm>
            <a:off x="8321019" y="2806330"/>
            <a:ext cx="2531246" cy="894732"/>
          </a:xfrm>
          <a:prstGeom prst="rect">
            <a:avLst/>
          </a:prstGeom>
        </p:spPr>
        <p:txBody>
          <a:bodyPr wrap="square">
            <a:spAutoFit/>
          </a:bodyPr>
          <a:lstStyle/>
          <a:p>
            <a:pP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93828220-83F6-4EF7-AFF6-55BFF750D846}"/>
              </a:ext>
            </a:extLst>
          </p:cNvPr>
          <p:cNvSpPr/>
          <p:nvPr/>
        </p:nvSpPr>
        <p:spPr>
          <a:xfrm>
            <a:off x="8321019" y="2392354"/>
            <a:ext cx="1660904" cy="338554"/>
          </a:xfrm>
          <a:prstGeom prst="rect">
            <a:avLst/>
          </a:prstGeom>
          <a:solidFill>
            <a:schemeClr val="accent4">
              <a:lumMod val="75000"/>
            </a:schemeClr>
          </a:solidFill>
        </p:spPr>
        <p:txBody>
          <a:bodyPr wrap="none">
            <a:spAutoFit/>
          </a:bodyPr>
          <a:lstStyle/>
          <a:p>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18" name="Rectangle 17">
            <a:extLst>
              <a:ext uri="{FF2B5EF4-FFF2-40B4-BE49-F238E27FC236}">
                <a16:creationId xmlns:a16="http://schemas.microsoft.com/office/drawing/2014/main" id="{655F7D57-12FD-4E40-BECA-8DD900AFE5A5}"/>
              </a:ext>
            </a:extLst>
          </p:cNvPr>
          <p:cNvSpPr/>
          <p:nvPr/>
        </p:nvSpPr>
        <p:spPr>
          <a:xfrm>
            <a:off x="1323449" y="5085177"/>
            <a:ext cx="2482424" cy="894732"/>
          </a:xfrm>
          <a:prstGeom prst="rect">
            <a:avLst/>
          </a:prstGeom>
        </p:spPr>
        <p:txBody>
          <a:bodyPr wrap="square">
            <a:spAutoFit/>
          </a:bodyPr>
          <a:lstStyle/>
          <a:p>
            <a:pPr algn="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5D598E60-5D67-45AF-A723-C818222EF7C9}"/>
              </a:ext>
            </a:extLst>
          </p:cNvPr>
          <p:cNvSpPr/>
          <p:nvPr/>
        </p:nvSpPr>
        <p:spPr>
          <a:xfrm>
            <a:off x="2161255" y="4671201"/>
            <a:ext cx="1660904" cy="338554"/>
          </a:xfrm>
          <a:prstGeom prst="rect">
            <a:avLst/>
          </a:prstGeom>
          <a:solidFill>
            <a:schemeClr val="accent4">
              <a:lumMod val="75000"/>
            </a:schemeClr>
          </a:solidFill>
        </p:spPr>
        <p:txBody>
          <a:bodyPr wrap="none">
            <a:spAutoFit/>
          </a:bodyPr>
          <a:lstStyle/>
          <a:p>
            <a:pPr algn="r"/>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20" name="Rectangle 19">
            <a:extLst>
              <a:ext uri="{FF2B5EF4-FFF2-40B4-BE49-F238E27FC236}">
                <a16:creationId xmlns:a16="http://schemas.microsoft.com/office/drawing/2014/main" id="{1F3C1E74-3C0A-493B-AB3A-FF49F64CDC07}"/>
              </a:ext>
            </a:extLst>
          </p:cNvPr>
          <p:cNvSpPr/>
          <p:nvPr/>
        </p:nvSpPr>
        <p:spPr>
          <a:xfrm>
            <a:off x="8321019" y="5085177"/>
            <a:ext cx="2531246" cy="894732"/>
          </a:xfrm>
          <a:prstGeom prst="rect">
            <a:avLst/>
          </a:prstGeom>
        </p:spPr>
        <p:txBody>
          <a:bodyPr wrap="square">
            <a:spAutoFit/>
          </a:bodyPr>
          <a:lstStyle/>
          <a:p>
            <a:pP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27D420F4-E143-4CD9-93BA-4ADE71878CC8}"/>
              </a:ext>
            </a:extLst>
          </p:cNvPr>
          <p:cNvSpPr/>
          <p:nvPr/>
        </p:nvSpPr>
        <p:spPr>
          <a:xfrm>
            <a:off x="8321019" y="4671201"/>
            <a:ext cx="1660904" cy="338554"/>
          </a:xfrm>
          <a:prstGeom prst="rect">
            <a:avLst/>
          </a:prstGeom>
          <a:solidFill>
            <a:schemeClr val="accent4"/>
          </a:solidFill>
        </p:spPr>
        <p:txBody>
          <a:bodyPr wrap="none">
            <a:spAutoFit/>
          </a:bodyPr>
          <a:lstStyle/>
          <a:p>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30" name="TextBox 29">
            <a:extLst>
              <a:ext uri="{FF2B5EF4-FFF2-40B4-BE49-F238E27FC236}">
                <a16:creationId xmlns:a16="http://schemas.microsoft.com/office/drawing/2014/main" id="{8CF2C04E-755E-48E4-9A32-C91EE47626EB}"/>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1" name="Straight Connector 30">
            <a:extLst>
              <a:ext uri="{FF2B5EF4-FFF2-40B4-BE49-F238E27FC236}">
                <a16:creationId xmlns:a16="http://schemas.microsoft.com/office/drawing/2014/main" id="{1C67E214-A16D-4BAA-8138-07EA1B5F3595}"/>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F860951E-570C-48AA-98EA-E94B2034C24B}"/>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3" name="L-Shape 32">
            <a:extLst>
              <a:ext uri="{FF2B5EF4-FFF2-40B4-BE49-F238E27FC236}">
                <a16:creationId xmlns:a16="http://schemas.microsoft.com/office/drawing/2014/main" id="{CAC41AF5-E46F-4582-9C14-7B5CBE961392}"/>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4" name="Rectangle 33">
            <a:extLst>
              <a:ext uri="{FF2B5EF4-FFF2-40B4-BE49-F238E27FC236}">
                <a16:creationId xmlns:a16="http://schemas.microsoft.com/office/drawing/2014/main" id="{FA05CCBF-10EE-4A4A-9717-8FC27DB6358E}"/>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5" name="TextBox 34">
            <a:extLst>
              <a:ext uri="{FF2B5EF4-FFF2-40B4-BE49-F238E27FC236}">
                <a16:creationId xmlns:a16="http://schemas.microsoft.com/office/drawing/2014/main" id="{43DADB6F-4CD1-405D-B117-C7688D2C39C6}"/>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6" name="TextBox 35">
            <a:extLst>
              <a:ext uri="{FF2B5EF4-FFF2-40B4-BE49-F238E27FC236}">
                <a16:creationId xmlns:a16="http://schemas.microsoft.com/office/drawing/2014/main" id="{7A9E1215-26BA-42D2-84CA-E6973AB1AB7C}"/>
              </a:ext>
            </a:extLst>
          </p:cNvPr>
          <p:cNvSpPr txBox="1"/>
          <p:nvPr/>
        </p:nvSpPr>
        <p:spPr>
          <a:xfrm>
            <a:off x="2772232" y="701575"/>
            <a:ext cx="664754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0347898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DA8A3FC-4D99-431A-B81E-4231DBD47560}"/>
              </a:ext>
            </a:extLst>
          </p:cNvPr>
          <p:cNvSpPr/>
          <p:nvPr/>
        </p:nvSpPr>
        <p:spPr>
          <a:xfrm>
            <a:off x="1050576" y="2595400"/>
            <a:ext cx="4397960" cy="1089144"/>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taken possession of my entire soul, like these sweet mornings of possession of my entire soul, like these sweet mornings of spring my entire soul, like these sweet mornings of possession of</a:t>
            </a:r>
          </a:p>
        </p:txBody>
      </p:sp>
      <p:sp>
        <p:nvSpPr>
          <p:cNvPr id="7" name="Rectangle 6">
            <a:extLst>
              <a:ext uri="{FF2B5EF4-FFF2-40B4-BE49-F238E27FC236}">
                <a16:creationId xmlns:a16="http://schemas.microsoft.com/office/drawing/2014/main" id="{F5407E02-712B-409E-99E8-C5E4A307A520}"/>
              </a:ext>
            </a:extLst>
          </p:cNvPr>
          <p:cNvSpPr/>
          <p:nvPr/>
        </p:nvSpPr>
        <p:spPr>
          <a:xfrm>
            <a:off x="1050575" y="4023008"/>
            <a:ext cx="4397960" cy="684098"/>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possession of my entire soul, like these sweet mornings of spring which I</a:t>
            </a:r>
          </a:p>
        </p:txBody>
      </p:sp>
      <p:sp>
        <p:nvSpPr>
          <p:cNvPr id="8" name="Rectangle 7">
            <a:extLst>
              <a:ext uri="{FF2B5EF4-FFF2-40B4-BE49-F238E27FC236}">
                <a16:creationId xmlns:a16="http://schemas.microsoft.com/office/drawing/2014/main" id="{60F7D2E5-F1CC-4336-9CE2-49040F5F1D34}"/>
              </a:ext>
            </a:extLst>
          </p:cNvPr>
          <p:cNvSpPr/>
          <p:nvPr/>
        </p:nvSpPr>
        <p:spPr>
          <a:xfrm>
            <a:off x="1050575" y="5007417"/>
            <a:ext cx="4397960" cy="480966"/>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a:t>
            </a:r>
          </a:p>
        </p:txBody>
      </p:sp>
      <p:graphicFrame>
        <p:nvGraphicFramePr>
          <p:cNvPr id="3" name="Diagram 2">
            <a:extLst>
              <a:ext uri="{FF2B5EF4-FFF2-40B4-BE49-F238E27FC236}">
                <a16:creationId xmlns:a16="http://schemas.microsoft.com/office/drawing/2014/main" id="{3E16F663-6965-4ADE-8374-25B8CDFA2EE5}"/>
              </a:ext>
            </a:extLst>
          </p:cNvPr>
          <p:cNvGraphicFramePr/>
          <p:nvPr/>
        </p:nvGraphicFramePr>
        <p:xfrm>
          <a:off x="5776685" y="1960770"/>
          <a:ext cx="6186714" cy="4124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14">
            <a:extLst>
              <a:ext uri="{FF2B5EF4-FFF2-40B4-BE49-F238E27FC236}">
                <a16:creationId xmlns:a16="http://schemas.microsoft.com/office/drawing/2014/main" id="{7E43258B-8959-483B-8C9E-A7A2D48A7D6A}"/>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7" name="Straight Connector 16">
            <a:extLst>
              <a:ext uri="{FF2B5EF4-FFF2-40B4-BE49-F238E27FC236}">
                <a16:creationId xmlns:a16="http://schemas.microsoft.com/office/drawing/2014/main" id="{ED44ACAF-7664-4269-8CD2-7A1962E3A20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Freeform: Shape 17">
            <a:extLst>
              <a:ext uri="{FF2B5EF4-FFF2-40B4-BE49-F238E27FC236}">
                <a16:creationId xmlns:a16="http://schemas.microsoft.com/office/drawing/2014/main" id="{16465869-E6CD-4087-B5DE-A4B95C437D8F}"/>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9" name="L-Shape 18">
            <a:extLst>
              <a:ext uri="{FF2B5EF4-FFF2-40B4-BE49-F238E27FC236}">
                <a16:creationId xmlns:a16="http://schemas.microsoft.com/office/drawing/2014/main" id="{09124A46-04F5-4A37-81E4-22887242AAA9}"/>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0" name="Rectangle 19">
            <a:extLst>
              <a:ext uri="{FF2B5EF4-FFF2-40B4-BE49-F238E27FC236}">
                <a16:creationId xmlns:a16="http://schemas.microsoft.com/office/drawing/2014/main" id="{BAD150B8-2843-4682-BE78-FE676909FF4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1" name="TextBox 20">
            <a:extLst>
              <a:ext uri="{FF2B5EF4-FFF2-40B4-BE49-F238E27FC236}">
                <a16:creationId xmlns:a16="http://schemas.microsoft.com/office/drawing/2014/main" id="{249CD809-5154-4238-859D-6F99EC5AD3F4}"/>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2" name="TextBox 21">
            <a:extLst>
              <a:ext uri="{FF2B5EF4-FFF2-40B4-BE49-F238E27FC236}">
                <a16:creationId xmlns:a16="http://schemas.microsoft.com/office/drawing/2014/main" id="{9770510A-75E7-486D-9570-EB0A435835BC}"/>
              </a:ext>
            </a:extLst>
          </p:cNvPr>
          <p:cNvSpPr txBox="1"/>
          <p:nvPr/>
        </p:nvSpPr>
        <p:spPr>
          <a:xfrm>
            <a:off x="2971800" y="701575"/>
            <a:ext cx="6248404"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611793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0C40B5-3AF8-466D-BD1F-FB9933C26B30}"/>
              </a:ext>
            </a:extLst>
          </p:cNvPr>
          <p:cNvSpPr txBox="1"/>
          <p:nvPr/>
        </p:nvSpPr>
        <p:spPr>
          <a:xfrm>
            <a:off x="8192342" y="2839321"/>
            <a:ext cx="2674224"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4" name="TextBox 3">
            <a:extLst>
              <a:ext uri="{FF2B5EF4-FFF2-40B4-BE49-F238E27FC236}">
                <a16:creationId xmlns:a16="http://schemas.microsoft.com/office/drawing/2014/main" id="{741869DF-1F33-44B7-B5B9-0DFD6DE7A77B}"/>
              </a:ext>
            </a:extLst>
          </p:cNvPr>
          <p:cNvSpPr txBox="1"/>
          <p:nvPr/>
        </p:nvSpPr>
        <p:spPr>
          <a:xfrm>
            <a:off x="9478146" y="2131435"/>
            <a:ext cx="1388420" cy="552011"/>
          </a:xfrm>
          <a:prstGeom prst="rect">
            <a:avLst/>
          </a:prstGeom>
          <a:noFill/>
        </p:spPr>
        <p:txBody>
          <a:bodyPr wrap="square" numCol="1" spcCol="457200" rtlCol="0">
            <a:spAutoFit/>
          </a:bodyPr>
          <a:lstStyle/>
          <a:p>
            <a:pPr>
              <a:lnSpc>
                <a:spcPct val="150000"/>
              </a:lnSpc>
            </a:pPr>
            <a:r>
              <a:rPr lang="en-US" sz="1050" b="1" dirty="0">
                <a:solidFill>
                  <a:schemeClr val="accent1"/>
                </a:solidFill>
                <a:latin typeface="Segoe UI" panose="020B0502040204020203" pitchFamily="34" charset="0"/>
                <a:ea typeface="Montserrat" charset="0"/>
                <a:cs typeface="Montserrat" charset="0"/>
              </a:rPr>
              <a:t>Saying fruitful were hath waters</a:t>
            </a:r>
            <a:endParaRPr lang="en-US" sz="1050" dirty="0">
              <a:solidFill>
                <a:schemeClr val="accent1"/>
              </a:solidFill>
              <a:latin typeface="Segoe UI" panose="020B0502040204020203" pitchFamily="34" charset="0"/>
              <a:ea typeface="Montserrat" charset="0"/>
              <a:cs typeface="Montserrat" charset="0"/>
            </a:endParaRPr>
          </a:p>
        </p:txBody>
      </p:sp>
      <p:sp>
        <p:nvSpPr>
          <p:cNvPr id="5" name="TextBox 4">
            <a:extLst>
              <a:ext uri="{FF2B5EF4-FFF2-40B4-BE49-F238E27FC236}">
                <a16:creationId xmlns:a16="http://schemas.microsoft.com/office/drawing/2014/main" id="{FC727B5B-028C-41CE-853A-4C31ECD5E0CB}"/>
              </a:ext>
            </a:extLst>
          </p:cNvPr>
          <p:cNvSpPr txBox="1"/>
          <p:nvPr/>
        </p:nvSpPr>
        <p:spPr>
          <a:xfrm>
            <a:off x="8008544" y="2175591"/>
            <a:ext cx="1603623" cy="523220"/>
          </a:xfrm>
          <a:prstGeom prst="rect">
            <a:avLst/>
          </a:prstGeom>
          <a:noFill/>
        </p:spPr>
        <p:txBody>
          <a:bodyPr wrap="square" rtlCol="0">
            <a:spAutoFit/>
          </a:bodyPr>
          <a:lstStyle/>
          <a:p>
            <a:pPr algn="ctr"/>
            <a:r>
              <a:rPr lang="en-US" sz="2800" b="1" dirty="0">
                <a:solidFill>
                  <a:schemeClr val="accent1"/>
                </a:solidFill>
                <a:latin typeface="Segoe UI" panose="020B0502040204020203" pitchFamily="34" charset="0"/>
                <a:ea typeface="Montserrat" charset="0"/>
                <a:cs typeface="Montserrat" charset="0"/>
              </a:rPr>
              <a:t>81.2%</a:t>
            </a:r>
          </a:p>
        </p:txBody>
      </p:sp>
      <p:sp>
        <p:nvSpPr>
          <p:cNvPr id="6" name="TextBox 5">
            <a:extLst>
              <a:ext uri="{FF2B5EF4-FFF2-40B4-BE49-F238E27FC236}">
                <a16:creationId xmlns:a16="http://schemas.microsoft.com/office/drawing/2014/main" id="{6EFE5B81-05D3-4522-8B84-CBE8EACA4C2B}"/>
              </a:ext>
            </a:extLst>
          </p:cNvPr>
          <p:cNvSpPr txBox="1"/>
          <p:nvPr/>
        </p:nvSpPr>
        <p:spPr>
          <a:xfrm>
            <a:off x="2965813" y="2842758"/>
            <a:ext cx="2674225"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7" name="TextBox 6">
            <a:extLst>
              <a:ext uri="{FF2B5EF4-FFF2-40B4-BE49-F238E27FC236}">
                <a16:creationId xmlns:a16="http://schemas.microsoft.com/office/drawing/2014/main" id="{83C9283D-DDA3-4219-AA46-7B6BEEEC9DF0}"/>
              </a:ext>
            </a:extLst>
          </p:cNvPr>
          <p:cNvSpPr txBox="1"/>
          <p:nvPr/>
        </p:nvSpPr>
        <p:spPr>
          <a:xfrm>
            <a:off x="4279323" y="2146800"/>
            <a:ext cx="1388420" cy="552011"/>
          </a:xfrm>
          <a:prstGeom prst="rect">
            <a:avLst/>
          </a:prstGeom>
          <a:noFill/>
        </p:spPr>
        <p:txBody>
          <a:bodyPr wrap="square" numCol="1" spcCol="457200" rtlCol="0">
            <a:spAutoFit/>
          </a:bodyPr>
          <a:lstStyle/>
          <a:p>
            <a:pPr>
              <a:lnSpc>
                <a:spcPct val="150000"/>
              </a:lnSpc>
            </a:pPr>
            <a:r>
              <a:rPr lang="en-US" sz="1050" b="1" dirty="0">
                <a:solidFill>
                  <a:schemeClr val="accent4"/>
                </a:solidFill>
                <a:latin typeface="Segoe UI" panose="020B0502040204020203" pitchFamily="34" charset="0"/>
                <a:ea typeface="Montserrat" charset="0"/>
                <a:cs typeface="Montserrat" charset="0"/>
              </a:rPr>
              <a:t>Saying fruitful were hath waters</a:t>
            </a:r>
            <a:endParaRPr lang="en-US" sz="1050" dirty="0">
              <a:solidFill>
                <a:schemeClr val="accent4"/>
              </a:solidFill>
              <a:latin typeface="Segoe UI" panose="020B0502040204020203" pitchFamily="34" charset="0"/>
              <a:ea typeface="Montserrat" charset="0"/>
              <a:cs typeface="Montserrat" charset="0"/>
            </a:endParaRPr>
          </a:p>
        </p:txBody>
      </p:sp>
      <p:sp>
        <p:nvSpPr>
          <p:cNvPr id="8" name="TextBox 7">
            <a:extLst>
              <a:ext uri="{FF2B5EF4-FFF2-40B4-BE49-F238E27FC236}">
                <a16:creationId xmlns:a16="http://schemas.microsoft.com/office/drawing/2014/main" id="{410390FF-3552-4CA4-B1C5-C0F171EDEBB6}"/>
              </a:ext>
            </a:extLst>
          </p:cNvPr>
          <p:cNvSpPr txBox="1"/>
          <p:nvPr/>
        </p:nvSpPr>
        <p:spPr>
          <a:xfrm>
            <a:off x="2773176" y="2175591"/>
            <a:ext cx="1629506" cy="523220"/>
          </a:xfrm>
          <a:prstGeom prst="rect">
            <a:avLst/>
          </a:prstGeom>
          <a:noFill/>
        </p:spPr>
        <p:txBody>
          <a:bodyPr wrap="square" rtlCol="0">
            <a:spAutoFit/>
          </a:bodyPr>
          <a:lstStyle/>
          <a:p>
            <a:pPr algn="ctr"/>
            <a:r>
              <a:rPr lang="en-US" sz="2800" b="1" dirty="0">
                <a:solidFill>
                  <a:schemeClr val="accent4"/>
                </a:solidFill>
                <a:latin typeface="Segoe UI" panose="020B0502040204020203" pitchFamily="34" charset="0"/>
                <a:ea typeface="Montserrat" charset="0"/>
                <a:cs typeface="Montserrat" charset="0"/>
              </a:rPr>
              <a:t>54.6%</a:t>
            </a:r>
          </a:p>
        </p:txBody>
      </p:sp>
      <p:sp>
        <p:nvSpPr>
          <p:cNvPr id="13" name="TextBox 12">
            <a:extLst>
              <a:ext uri="{FF2B5EF4-FFF2-40B4-BE49-F238E27FC236}">
                <a16:creationId xmlns:a16="http://schemas.microsoft.com/office/drawing/2014/main" id="{71D3C539-FCBF-44BA-8A8C-D6697388350B}"/>
              </a:ext>
            </a:extLst>
          </p:cNvPr>
          <p:cNvSpPr txBox="1"/>
          <p:nvPr/>
        </p:nvSpPr>
        <p:spPr>
          <a:xfrm>
            <a:off x="8208950" y="5043822"/>
            <a:ext cx="2657616"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14" name="TextBox 13">
            <a:extLst>
              <a:ext uri="{FF2B5EF4-FFF2-40B4-BE49-F238E27FC236}">
                <a16:creationId xmlns:a16="http://schemas.microsoft.com/office/drawing/2014/main" id="{0669CB19-CC44-4D43-958C-1D21D00EA104}"/>
              </a:ext>
            </a:extLst>
          </p:cNvPr>
          <p:cNvSpPr txBox="1"/>
          <p:nvPr/>
        </p:nvSpPr>
        <p:spPr>
          <a:xfrm>
            <a:off x="9478146" y="4357644"/>
            <a:ext cx="1388420" cy="552011"/>
          </a:xfrm>
          <a:prstGeom prst="rect">
            <a:avLst/>
          </a:prstGeom>
          <a:noFill/>
        </p:spPr>
        <p:txBody>
          <a:bodyPr wrap="square" numCol="1" spcCol="457200" rtlCol="0">
            <a:spAutoFit/>
          </a:bodyPr>
          <a:lstStyle/>
          <a:p>
            <a:pPr>
              <a:lnSpc>
                <a:spcPct val="150000"/>
              </a:lnSpc>
            </a:pPr>
            <a:r>
              <a:rPr lang="en-US" sz="1050" b="1" dirty="0">
                <a:solidFill>
                  <a:schemeClr val="accent2"/>
                </a:solidFill>
                <a:latin typeface="Segoe UI" panose="020B0502040204020203" pitchFamily="34" charset="0"/>
                <a:ea typeface="Montserrat" charset="0"/>
                <a:cs typeface="Montserrat" charset="0"/>
              </a:rPr>
              <a:t>Saying fruitful were hath waters</a:t>
            </a:r>
            <a:endParaRPr lang="en-US" sz="1050" dirty="0">
              <a:solidFill>
                <a:schemeClr val="accent2"/>
              </a:solidFill>
              <a:latin typeface="Segoe UI" panose="020B0502040204020203" pitchFamily="34" charset="0"/>
              <a:ea typeface="Montserrat" charset="0"/>
              <a:cs typeface="Montserrat" charset="0"/>
            </a:endParaRPr>
          </a:p>
        </p:txBody>
      </p:sp>
      <p:sp>
        <p:nvSpPr>
          <p:cNvPr id="15" name="TextBox 14">
            <a:extLst>
              <a:ext uri="{FF2B5EF4-FFF2-40B4-BE49-F238E27FC236}">
                <a16:creationId xmlns:a16="http://schemas.microsoft.com/office/drawing/2014/main" id="{17E4275F-BCA8-424E-9E71-483C58C7E3DB}"/>
              </a:ext>
            </a:extLst>
          </p:cNvPr>
          <p:cNvSpPr txBox="1"/>
          <p:nvPr/>
        </p:nvSpPr>
        <p:spPr>
          <a:xfrm>
            <a:off x="8008544" y="4398364"/>
            <a:ext cx="1603623" cy="523220"/>
          </a:xfrm>
          <a:prstGeom prst="rect">
            <a:avLst/>
          </a:prstGeom>
          <a:noFill/>
        </p:spPr>
        <p:txBody>
          <a:bodyPr wrap="square" rtlCol="0">
            <a:spAutoFit/>
          </a:bodyPr>
          <a:lstStyle/>
          <a:p>
            <a:pPr algn="ctr"/>
            <a:r>
              <a:rPr lang="en-US" sz="2800" b="1" dirty="0">
                <a:solidFill>
                  <a:schemeClr val="accent2"/>
                </a:solidFill>
                <a:latin typeface="Segoe UI" panose="020B0502040204020203" pitchFamily="34" charset="0"/>
                <a:ea typeface="Montserrat" charset="0"/>
                <a:cs typeface="Montserrat" charset="0"/>
              </a:rPr>
              <a:t>71.2%</a:t>
            </a:r>
          </a:p>
        </p:txBody>
      </p:sp>
      <p:sp>
        <p:nvSpPr>
          <p:cNvPr id="16" name="TextBox 15">
            <a:extLst>
              <a:ext uri="{FF2B5EF4-FFF2-40B4-BE49-F238E27FC236}">
                <a16:creationId xmlns:a16="http://schemas.microsoft.com/office/drawing/2014/main" id="{5DEEF7FD-9B35-4FB7-8FE0-F3245280DCF7}"/>
              </a:ext>
            </a:extLst>
          </p:cNvPr>
          <p:cNvSpPr txBox="1"/>
          <p:nvPr/>
        </p:nvSpPr>
        <p:spPr>
          <a:xfrm>
            <a:off x="2982423" y="5043822"/>
            <a:ext cx="2657616"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17" name="TextBox 16">
            <a:extLst>
              <a:ext uri="{FF2B5EF4-FFF2-40B4-BE49-F238E27FC236}">
                <a16:creationId xmlns:a16="http://schemas.microsoft.com/office/drawing/2014/main" id="{94DF0FF0-7F01-4442-8553-770DA1B50CB3}"/>
              </a:ext>
            </a:extLst>
          </p:cNvPr>
          <p:cNvSpPr txBox="1"/>
          <p:nvPr/>
        </p:nvSpPr>
        <p:spPr>
          <a:xfrm>
            <a:off x="4279323" y="4357645"/>
            <a:ext cx="1388420" cy="552011"/>
          </a:xfrm>
          <a:prstGeom prst="rect">
            <a:avLst/>
          </a:prstGeom>
          <a:noFill/>
        </p:spPr>
        <p:txBody>
          <a:bodyPr wrap="square" numCol="1" spcCol="457200" rtlCol="0">
            <a:spAutoFit/>
          </a:bodyPr>
          <a:lstStyle/>
          <a:p>
            <a:pPr>
              <a:lnSpc>
                <a:spcPct val="150000"/>
              </a:lnSpc>
            </a:pPr>
            <a:r>
              <a:rPr lang="en-US" sz="1050" b="1" dirty="0">
                <a:solidFill>
                  <a:schemeClr val="accent3"/>
                </a:solidFill>
                <a:latin typeface="Segoe UI" panose="020B0502040204020203" pitchFamily="34" charset="0"/>
                <a:ea typeface="Montserrat" charset="0"/>
                <a:cs typeface="Montserrat" charset="0"/>
              </a:rPr>
              <a:t>Saying fruitful were hath waters</a:t>
            </a:r>
            <a:endParaRPr lang="en-US" sz="1050" dirty="0">
              <a:solidFill>
                <a:schemeClr val="accent3"/>
              </a:solidFill>
              <a:latin typeface="Segoe UI" panose="020B0502040204020203" pitchFamily="34" charset="0"/>
              <a:ea typeface="Montserrat" charset="0"/>
              <a:cs typeface="Montserrat" charset="0"/>
            </a:endParaRPr>
          </a:p>
        </p:txBody>
      </p:sp>
      <p:sp>
        <p:nvSpPr>
          <p:cNvPr id="18" name="TextBox 17">
            <a:extLst>
              <a:ext uri="{FF2B5EF4-FFF2-40B4-BE49-F238E27FC236}">
                <a16:creationId xmlns:a16="http://schemas.microsoft.com/office/drawing/2014/main" id="{29E74525-646D-420B-AE6A-ACFDB6309E0B}"/>
              </a:ext>
            </a:extLst>
          </p:cNvPr>
          <p:cNvSpPr txBox="1"/>
          <p:nvPr/>
        </p:nvSpPr>
        <p:spPr>
          <a:xfrm>
            <a:off x="2773176" y="4398364"/>
            <a:ext cx="1629506" cy="523220"/>
          </a:xfrm>
          <a:prstGeom prst="rect">
            <a:avLst/>
          </a:prstGeom>
          <a:noFill/>
        </p:spPr>
        <p:txBody>
          <a:bodyPr wrap="square" rtlCol="0">
            <a:spAutoFit/>
          </a:bodyPr>
          <a:lstStyle/>
          <a:p>
            <a:pPr algn="ctr"/>
            <a:r>
              <a:rPr lang="en-US" sz="2800" b="1" dirty="0">
                <a:solidFill>
                  <a:schemeClr val="accent3"/>
                </a:solidFill>
                <a:latin typeface="Segoe UI" panose="020B0502040204020203" pitchFamily="34" charset="0"/>
                <a:ea typeface="Montserrat" charset="0"/>
                <a:cs typeface="Montserrat" charset="0"/>
              </a:rPr>
              <a:t>41.2%</a:t>
            </a:r>
          </a:p>
        </p:txBody>
      </p:sp>
      <p:sp>
        <p:nvSpPr>
          <p:cNvPr id="9" name="Partial Circle 8">
            <a:extLst>
              <a:ext uri="{FF2B5EF4-FFF2-40B4-BE49-F238E27FC236}">
                <a16:creationId xmlns:a16="http://schemas.microsoft.com/office/drawing/2014/main" id="{AA0F9812-75AD-4E38-9C58-B32B4158A911}"/>
              </a:ext>
            </a:extLst>
          </p:cNvPr>
          <p:cNvSpPr/>
          <p:nvPr/>
        </p:nvSpPr>
        <p:spPr>
          <a:xfrm>
            <a:off x="1278214" y="2257866"/>
            <a:ext cx="1445334" cy="1445334"/>
          </a:xfrm>
          <a:prstGeom prst="pie">
            <a:avLst>
              <a:gd name="adj1" fmla="val 4673580"/>
              <a:gd name="adj2" fmla="val 162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19" name="Partial Circle 18">
            <a:extLst>
              <a:ext uri="{FF2B5EF4-FFF2-40B4-BE49-F238E27FC236}">
                <a16:creationId xmlns:a16="http://schemas.microsoft.com/office/drawing/2014/main" id="{71715C0C-DE6C-4C4B-B630-A21534B8A427}"/>
              </a:ext>
            </a:extLst>
          </p:cNvPr>
          <p:cNvSpPr/>
          <p:nvPr/>
        </p:nvSpPr>
        <p:spPr>
          <a:xfrm>
            <a:off x="1278214" y="4407222"/>
            <a:ext cx="1445334" cy="1445334"/>
          </a:xfrm>
          <a:prstGeom prst="pie">
            <a:avLst>
              <a:gd name="adj1" fmla="val 7637965"/>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0" name="Partial Circle 19">
            <a:extLst>
              <a:ext uri="{FF2B5EF4-FFF2-40B4-BE49-F238E27FC236}">
                <a16:creationId xmlns:a16="http://schemas.microsoft.com/office/drawing/2014/main" id="{97928AE3-B6A6-46B2-AC1D-B52432FECAA5}"/>
              </a:ext>
            </a:extLst>
          </p:cNvPr>
          <p:cNvSpPr/>
          <p:nvPr/>
        </p:nvSpPr>
        <p:spPr>
          <a:xfrm>
            <a:off x="6335701" y="2257866"/>
            <a:ext cx="1445334" cy="1445334"/>
          </a:xfrm>
          <a:prstGeom prst="pie">
            <a:avLst>
              <a:gd name="adj1" fmla="val 18779375"/>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1" name="Partial Circle 20">
            <a:extLst>
              <a:ext uri="{FF2B5EF4-FFF2-40B4-BE49-F238E27FC236}">
                <a16:creationId xmlns:a16="http://schemas.microsoft.com/office/drawing/2014/main" id="{19CDCF7F-7EF8-4D0E-B2F7-1A5C34049F18}"/>
              </a:ext>
            </a:extLst>
          </p:cNvPr>
          <p:cNvSpPr/>
          <p:nvPr/>
        </p:nvSpPr>
        <p:spPr>
          <a:xfrm>
            <a:off x="6335701" y="4407222"/>
            <a:ext cx="1445334" cy="1445334"/>
          </a:xfrm>
          <a:prstGeom prst="pie">
            <a:avLst>
              <a:gd name="adj1" fmla="val 1984698"/>
              <a:gd name="adj2" fmla="val 162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7" name="TextBox 26">
            <a:extLst>
              <a:ext uri="{FF2B5EF4-FFF2-40B4-BE49-F238E27FC236}">
                <a16:creationId xmlns:a16="http://schemas.microsoft.com/office/drawing/2014/main" id="{E54EF317-59EB-4AF2-A72A-60147EA3A54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8" name="Straight Connector 27">
            <a:extLst>
              <a:ext uri="{FF2B5EF4-FFF2-40B4-BE49-F238E27FC236}">
                <a16:creationId xmlns:a16="http://schemas.microsoft.com/office/drawing/2014/main" id="{BC05C69D-B963-4ADE-AC62-0594CD8D279D}"/>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reeform: Shape 28">
            <a:extLst>
              <a:ext uri="{FF2B5EF4-FFF2-40B4-BE49-F238E27FC236}">
                <a16:creationId xmlns:a16="http://schemas.microsoft.com/office/drawing/2014/main" id="{A76D00DB-8051-4C50-8D10-90E94DF63B49}"/>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0" name="L-Shape 29">
            <a:extLst>
              <a:ext uri="{FF2B5EF4-FFF2-40B4-BE49-F238E27FC236}">
                <a16:creationId xmlns:a16="http://schemas.microsoft.com/office/drawing/2014/main" id="{58C1FE25-28BD-494B-9FAB-F5865D07804D}"/>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1" name="Rectangle 30">
            <a:extLst>
              <a:ext uri="{FF2B5EF4-FFF2-40B4-BE49-F238E27FC236}">
                <a16:creationId xmlns:a16="http://schemas.microsoft.com/office/drawing/2014/main" id="{962DBC49-6230-4079-B527-9BA409C4D1FC}"/>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2" name="TextBox 31">
            <a:extLst>
              <a:ext uri="{FF2B5EF4-FFF2-40B4-BE49-F238E27FC236}">
                <a16:creationId xmlns:a16="http://schemas.microsoft.com/office/drawing/2014/main" id="{B08E0FBF-EBF6-4715-BE96-92470DDA86B2}"/>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3" name="TextBox 32">
            <a:extLst>
              <a:ext uri="{FF2B5EF4-FFF2-40B4-BE49-F238E27FC236}">
                <a16:creationId xmlns:a16="http://schemas.microsoft.com/office/drawing/2014/main" id="{23185416-8D30-436B-90D4-42EFA5B55ABD}"/>
              </a:ext>
            </a:extLst>
          </p:cNvPr>
          <p:cNvSpPr txBox="1"/>
          <p:nvPr/>
        </p:nvSpPr>
        <p:spPr>
          <a:xfrm>
            <a:off x="2960917" y="701575"/>
            <a:ext cx="627017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2256636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2031399B-D35F-47F4-9F01-275A0372FC5C}"/>
              </a:ext>
            </a:extLst>
          </p:cNvPr>
          <p:cNvCxnSpPr>
            <a:cxnSpLocks/>
          </p:cNvCxnSpPr>
          <p:nvPr/>
        </p:nvCxnSpPr>
        <p:spPr>
          <a:xfrm>
            <a:off x="3018971" y="4272182"/>
            <a:ext cx="6183086" cy="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EB631B59-18B8-446D-91AE-DF64AD5B52C7}"/>
              </a:ext>
            </a:extLst>
          </p:cNvPr>
          <p:cNvGrpSpPr/>
          <p:nvPr/>
        </p:nvGrpSpPr>
        <p:grpSpPr>
          <a:xfrm>
            <a:off x="1334536" y="3581822"/>
            <a:ext cx="1418441" cy="1419256"/>
            <a:chOff x="1639336" y="3429000"/>
            <a:chExt cx="1418441" cy="1419256"/>
          </a:xfrm>
        </p:grpSpPr>
        <p:sp>
          <p:nvSpPr>
            <p:cNvPr id="3" name="Oval 26">
              <a:extLst>
                <a:ext uri="{FF2B5EF4-FFF2-40B4-BE49-F238E27FC236}">
                  <a16:creationId xmlns:a16="http://schemas.microsoft.com/office/drawing/2014/main" id="{EC300A7E-9BC3-4281-A34F-029529313AB2}"/>
                </a:ext>
              </a:extLst>
            </p:cNvPr>
            <p:cNvSpPr>
              <a:spLocks noChangeAspect="1"/>
            </p:cNvSpPr>
            <p:nvPr/>
          </p:nvSpPr>
          <p:spPr>
            <a:xfrm>
              <a:off x="1639336" y="3429000"/>
              <a:ext cx="1418441" cy="1418441"/>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4" name="Arc 27">
              <a:extLst>
                <a:ext uri="{FF2B5EF4-FFF2-40B4-BE49-F238E27FC236}">
                  <a16:creationId xmlns:a16="http://schemas.microsoft.com/office/drawing/2014/main" id="{30A47A55-B7F1-483E-98ED-8C25975F1FFE}"/>
                </a:ext>
              </a:extLst>
            </p:cNvPr>
            <p:cNvSpPr>
              <a:spLocks noChangeAspect="1"/>
            </p:cNvSpPr>
            <p:nvPr/>
          </p:nvSpPr>
          <p:spPr>
            <a:xfrm>
              <a:off x="1639336" y="3429815"/>
              <a:ext cx="1418441" cy="1418441"/>
            </a:xfrm>
            <a:prstGeom prst="arc">
              <a:avLst>
                <a:gd name="adj1" fmla="val 18600143"/>
                <a:gd name="adj2" fmla="val 1301587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5" name="Rectángulo 22">
              <a:extLst>
                <a:ext uri="{FF2B5EF4-FFF2-40B4-BE49-F238E27FC236}">
                  <a16:creationId xmlns:a16="http://schemas.microsoft.com/office/drawing/2014/main" id="{B7DA0D75-70BB-4EE8-B606-96C65794F8D6}"/>
                </a:ext>
              </a:extLst>
            </p:cNvPr>
            <p:cNvSpPr/>
            <p:nvPr/>
          </p:nvSpPr>
          <p:spPr>
            <a:xfrm>
              <a:off x="1970591" y="3729513"/>
              <a:ext cx="870752" cy="658385"/>
            </a:xfrm>
            <a:prstGeom prst="rect">
              <a:avLst/>
            </a:prstGeom>
          </p:spPr>
          <p:txBody>
            <a:bodyPr wrap="none" anchor="ctr">
              <a:spAutoFit/>
            </a:bodyPr>
            <a:lstStyle/>
            <a:p>
              <a:pPr marL="0" lvl="1" algn="ctr">
                <a:lnSpc>
                  <a:spcPct val="150000"/>
                </a:lnSpc>
              </a:pPr>
              <a:r>
                <a:rPr lang="en-US" sz="2800"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54</a:t>
              </a:r>
              <a:r>
                <a:rPr lang="en-US" sz="2800"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9" name="Group 28">
            <a:extLst>
              <a:ext uri="{FF2B5EF4-FFF2-40B4-BE49-F238E27FC236}">
                <a16:creationId xmlns:a16="http://schemas.microsoft.com/office/drawing/2014/main" id="{C63E801F-66B1-4B0F-8365-D7C686A4C6A2}"/>
              </a:ext>
            </a:extLst>
          </p:cNvPr>
          <p:cNvGrpSpPr/>
          <p:nvPr/>
        </p:nvGrpSpPr>
        <p:grpSpPr>
          <a:xfrm>
            <a:off x="9397335" y="3581822"/>
            <a:ext cx="1418441" cy="1419256"/>
            <a:chOff x="9650626" y="3431697"/>
            <a:chExt cx="1418441" cy="1419256"/>
          </a:xfrm>
        </p:grpSpPr>
        <p:sp>
          <p:nvSpPr>
            <p:cNvPr id="6" name="Oval 26">
              <a:extLst>
                <a:ext uri="{FF2B5EF4-FFF2-40B4-BE49-F238E27FC236}">
                  <a16:creationId xmlns:a16="http://schemas.microsoft.com/office/drawing/2014/main" id="{2B450F17-F7F3-4A42-ABCE-D713D2245FD6}"/>
                </a:ext>
              </a:extLst>
            </p:cNvPr>
            <p:cNvSpPr>
              <a:spLocks noChangeAspect="1"/>
            </p:cNvSpPr>
            <p:nvPr/>
          </p:nvSpPr>
          <p:spPr>
            <a:xfrm>
              <a:off x="9650626" y="3431697"/>
              <a:ext cx="1418441" cy="1418441"/>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7" name="Arc 27">
              <a:extLst>
                <a:ext uri="{FF2B5EF4-FFF2-40B4-BE49-F238E27FC236}">
                  <a16:creationId xmlns:a16="http://schemas.microsoft.com/office/drawing/2014/main" id="{BD17396C-6082-4BC4-BA5E-FDC1193BCA00}"/>
                </a:ext>
              </a:extLst>
            </p:cNvPr>
            <p:cNvSpPr>
              <a:spLocks noChangeAspect="1"/>
            </p:cNvSpPr>
            <p:nvPr/>
          </p:nvSpPr>
          <p:spPr>
            <a:xfrm>
              <a:off x="9650626" y="3432512"/>
              <a:ext cx="1418441" cy="1418441"/>
            </a:xfrm>
            <a:prstGeom prst="arc">
              <a:avLst>
                <a:gd name="adj1" fmla="val 15610"/>
                <a:gd name="adj2" fmla="val 1447302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8" name="Rectángulo 25">
              <a:extLst>
                <a:ext uri="{FF2B5EF4-FFF2-40B4-BE49-F238E27FC236}">
                  <a16:creationId xmlns:a16="http://schemas.microsoft.com/office/drawing/2014/main" id="{7443FA95-2C2D-4BBD-8379-8974391094C8}"/>
                </a:ext>
              </a:extLst>
            </p:cNvPr>
            <p:cNvSpPr/>
            <p:nvPr/>
          </p:nvSpPr>
          <p:spPr>
            <a:xfrm>
              <a:off x="9981881" y="3732209"/>
              <a:ext cx="870752" cy="658385"/>
            </a:xfrm>
            <a:prstGeom prst="rect">
              <a:avLst/>
            </a:prstGeom>
          </p:spPr>
          <p:txBody>
            <a:bodyPr wrap="none" anchor="ctr">
              <a:spAutoFit/>
            </a:bodyPr>
            <a:lstStyle/>
            <a:p>
              <a:pPr marL="0" lvl="1" algn="ctr">
                <a:lnSpc>
                  <a:spcPct val="150000"/>
                </a:lnSpc>
              </a:pPr>
              <a:r>
                <a:rPr lang="en-US" sz="2800"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89</a:t>
              </a:r>
              <a:r>
                <a:rPr lang="en-US" sz="2800"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6" name="Group 25">
            <a:extLst>
              <a:ext uri="{FF2B5EF4-FFF2-40B4-BE49-F238E27FC236}">
                <a16:creationId xmlns:a16="http://schemas.microsoft.com/office/drawing/2014/main" id="{28129E59-9A49-46CA-8626-21FE2C99C8C4}"/>
              </a:ext>
            </a:extLst>
          </p:cNvPr>
          <p:cNvGrpSpPr/>
          <p:nvPr/>
        </p:nvGrpSpPr>
        <p:grpSpPr>
          <a:xfrm>
            <a:off x="3804888" y="5244099"/>
            <a:ext cx="982682" cy="983497"/>
            <a:chOff x="3983394" y="5282385"/>
            <a:chExt cx="982682" cy="983497"/>
          </a:xfrm>
        </p:grpSpPr>
        <p:sp>
          <p:nvSpPr>
            <p:cNvPr id="11" name="Oval 26">
              <a:extLst>
                <a:ext uri="{FF2B5EF4-FFF2-40B4-BE49-F238E27FC236}">
                  <a16:creationId xmlns:a16="http://schemas.microsoft.com/office/drawing/2014/main" id="{88C6BD46-D814-4662-A782-0548732C1B7E}"/>
                </a:ext>
              </a:extLst>
            </p:cNvPr>
            <p:cNvSpPr>
              <a:spLocks noChangeAspect="1"/>
            </p:cNvSpPr>
            <p:nvPr/>
          </p:nvSpPr>
          <p:spPr>
            <a:xfrm>
              <a:off x="3983394" y="5282385"/>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2" name="Arc 27">
              <a:extLst>
                <a:ext uri="{FF2B5EF4-FFF2-40B4-BE49-F238E27FC236}">
                  <a16:creationId xmlns:a16="http://schemas.microsoft.com/office/drawing/2014/main" id="{E4417075-CD86-43F0-817E-CE0C4B6C5114}"/>
                </a:ext>
              </a:extLst>
            </p:cNvPr>
            <p:cNvSpPr>
              <a:spLocks noChangeAspect="1"/>
            </p:cNvSpPr>
            <p:nvPr/>
          </p:nvSpPr>
          <p:spPr>
            <a:xfrm rot="6176280">
              <a:off x="3983394" y="5283200"/>
              <a:ext cx="982682" cy="982682"/>
            </a:xfrm>
            <a:prstGeom prst="arc">
              <a:avLst>
                <a:gd name="adj1" fmla="val 15610"/>
                <a:gd name="adj2" fmla="val 1301587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3" name="Rectángulo 22">
              <a:extLst>
                <a:ext uri="{FF2B5EF4-FFF2-40B4-BE49-F238E27FC236}">
                  <a16:creationId xmlns:a16="http://schemas.microsoft.com/office/drawing/2014/main" id="{36958A20-FE79-44D8-A93C-37AAEF003A7C}"/>
                </a:ext>
              </a:extLst>
            </p:cNvPr>
            <p:cNvSpPr/>
            <p:nvPr/>
          </p:nvSpPr>
          <p:spPr>
            <a:xfrm>
              <a:off x="4194997" y="5333364"/>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61</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7" name="Group 26">
            <a:extLst>
              <a:ext uri="{FF2B5EF4-FFF2-40B4-BE49-F238E27FC236}">
                <a16:creationId xmlns:a16="http://schemas.microsoft.com/office/drawing/2014/main" id="{C69B1F78-9F43-454F-BFF3-787C00A42433}"/>
              </a:ext>
            </a:extLst>
          </p:cNvPr>
          <p:cNvGrpSpPr/>
          <p:nvPr/>
        </p:nvGrpSpPr>
        <p:grpSpPr>
          <a:xfrm>
            <a:off x="6846643" y="5221459"/>
            <a:ext cx="982682" cy="983497"/>
            <a:chOff x="6933729" y="5282385"/>
            <a:chExt cx="982682" cy="983497"/>
          </a:xfrm>
        </p:grpSpPr>
        <p:sp>
          <p:nvSpPr>
            <p:cNvPr id="14" name="Oval 26">
              <a:extLst>
                <a:ext uri="{FF2B5EF4-FFF2-40B4-BE49-F238E27FC236}">
                  <a16:creationId xmlns:a16="http://schemas.microsoft.com/office/drawing/2014/main" id="{4BAD1EA4-6DD3-4E77-AB75-301A33E6B5DF}"/>
                </a:ext>
              </a:extLst>
            </p:cNvPr>
            <p:cNvSpPr>
              <a:spLocks noChangeAspect="1"/>
            </p:cNvSpPr>
            <p:nvPr/>
          </p:nvSpPr>
          <p:spPr>
            <a:xfrm>
              <a:off x="6933729" y="5282385"/>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5" name="Arc 27">
              <a:extLst>
                <a:ext uri="{FF2B5EF4-FFF2-40B4-BE49-F238E27FC236}">
                  <a16:creationId xmlns:a16="http://schemas.microsoft.com/office/drawing/2014/main" id="{03A6F0A1-3356-41EA-B2C2-5B1186D61CA1}"/>
                </a:ext>
              </a:extLst>
            </p:cNvPr>
            <p:cNvSpPr>
              <a:spLocks noChangeAspect="1"/>
            </p:cNvSpPr>
            <p:nvPr/>
          </p:nvSpPr>
          <p:spPr>
            <a:xfrm rot="162293">
              <a:off x="6933729" y="5283200"/>
              <a:ext cx="982682" cy="982682"/>
            </a:xfrm>
            <a:prstGeom prst="arc">
              <a:avLst>
                <a:gd name="adj1" fmla="val 15610"/>
                <a:gd name="adj2" fmla="val 8987974"/>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6" name="Rectángulo 22">
              <a:extLst>
                <a:ext uri="{FF2B5EF4-FFF2-40B4-BE49-F238E27FC236}">
                  <a16:creationId xmlns:a16="http://schemas.microsoft.com/office/drawing/2014/main" id="{5BF7B2A7-7AB5-43AE-9FED-C3C565E60698}"/>
                </a:ext>
              </a:extLst>
            </p:cNvPr>
            <p:cNvSpPr/>
            <p:nvPr/>
          </p:nvSpPr>
          <p:spPr>
            <a:xfrm>
              <a:off x="7145332" y="5333364"/>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82</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1" name="Group 20">
            <a:extLst>
              <a:ext uri="{FF2B5EF4-FFF2-40B4-BE49-F238E27FC236}">
                <a16:creationId xmlns:a16="http://schemas.microsoft.com/office/drawing/2014/main" id="{F772ECB9-153A-40A8-BC27-15606E89A4CD}"/>
              </a:ext>
            </a:extLst>
          </p:cNvPr>
          <p:cNvGrpSpPr/>
          <p:nvPr/>
        </p:nvGrpSpPr>
        <p:grpSpPr>
          <a:xfrm>
            <a:off x="7441300" y="2286659"/>
            <a:ext cx="982682" cy="983497"/>
            <a:chOff x="7704808" y="2440399"/>
            <a:chExt cx="982682" cy="983497"/>
          </a:xfrm>
        </p:grpSpPr>
        <p:sp>
          <p:nvSpPr>
            <p:cNvPr id="17" name="Oval 26">
              <a:extLst>
                <a:ext uri="{FF2B5EF4-FFF2-40B4-BE49-F238E27FC236}">
                  <a16:creationId xmlns:a16="http://schemas.microsoft.com/office/drawing/2014/main" id="{2F92CA0D-F432-45BC-91BB-1D1B1A5A282D}"/>
                </a:ext>
              </a:extLst>
            </p:cNvPr>
            <p:cNvSpPr>
              <a:spLocks noChangeAspect="1"/>
            </p:cNvSpPr>
            <p:nvPr/>
          </p:nvSpPr>
          <p:spPr>
            <a:xfrm>
              <a:off x="7704808" y="2440399"/>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8" name="Arc 27">
              <a:extLst>
                <a:ext uri="{FF2B5EF4-FFF2-40B4-BE49-F238E27FC236}">
                  <a16:creationId xmlns:a16="http://schemas.microsoft.com/office/drawing/2014/main" id="{AB581426-BE92-4FD6-A020-F1218475A5BF}"/>
                </a:ext>
              </a:extLst>
            </p:cNvPr>
            <p:cNvSpPr>
              <a:spLocks noChangeAspect="1"/>
            </p:cNvSpPr>
            <p:nvPr/>
          </p:nvSpPr>
          <p:spPr>
            <a:xfrm>
              <a:off x="7704808" y="2441214"/>
              <a:ext cx="982682" cy="982682"/>
            </a:xfrm>
            <a:prstGeom prst="arc">
              <a:avLst>
                <a:gd name="adj1" fmla="val 15610"/>
                <a:gd name="adj2" fmla="val 1301587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9" name="Rectángulo 22">
              <a:extLst>
                <a:ext uri="{FF2B5EF4-FFF2-40B4-BE49-F238E27FC236}">
                  <a16:creationId xmlns:a16="http://schemas.microsoft.com/office/drawing/2014/main" id="{CEFA7C63-854C-4D09-A63E-A5EF0F60B026}"/>
                </a:ext>
              </a:extLst>
            </p:cNvPr>
            <p:cNvSpPr/>
            <p:nvPr/>
          </p:nvSpPr>
          <p:spPr>
            <a:xfrm>
              <a:off x="7916411" y="2491378"/>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85</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2" name="Group 21">
            <a:extLst>
              <a:ext uri="{FF2B5EF4-FFF2-40B4-BE49-F238E27FC236}">
                <a16:creationId xmlns:a16="http://schemas.microsoft.com/office/drawing/2014/main" id="{116FD1D6-CCD1-453E-9FB2-1ED2329E1399}"/>
              </a:ext>
            </a:extLst>
          </p:cNvPr>
          <p:cNvGrpSpPr/>
          <p:nvPr/>
        </p:nvGrpSpPr>
        <p:grpSpPr>
          <a:xfrm>
            <a:off x="4661276" y="2319316"/>
            <a:ext cx="982682" cy="983497"/>
            <a:chOff x="7704808" y="2440399"/>
            <a:chExt cx="982682" cy="983497"/>
          </a:xfrm>
        </p:grpSpPr>
        <p:sp>
          <p:nvSpPr>
            <p:cNvPr id="23" name="Oval 26">
              <a:extLst>
                <a:ext uri="{FF2B5EF4-FFF2-40B4-BE49-F238E27FC236}">
                  <a16:creationId xmlns:a16="http://schemas.microsoft.com/office/drawing/2014/main" id="{C795257A-2414-4A2D-B870-DE70EBFAA100}"/>
                </a:ext>
              </a:extLst>
            </p:cNvPr>
            <p:cNvSpPr>
              <a:spLocks noChangeAspect="1"/>
            </p:cNvSpPr>
            <p:nvPr/>
          </p:nvSpPr>
          <p:spPr>
            <a:xfrm>
              <a:off x="7704808" y="2440399"/>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24" name="Arc 27">
              <a:extLst>
                <a:ext uri="{FF2B5EF4-FFF2-40B4-BE49-F238E27FC236}">
                  <a16:creationId xmlns:a16="http://schemas.microsoft.com/office/drawing/2014/main" id="{D97E7CB3-76DD-4B71-B509-A300D8191D8C}"/>
                </a:ext>
              </a:extLst>
            </p:cNvPr>
            <p:cNvSpPr>
              <a:spLocks noChangeAspect="1"/>
            </p:cNvSpPr>
            <p:nvPr/>
          </p:nvSpPr>
          <p:spPr>
            <a:xfrm rot="7569959">
              <a:off x="7704808" y="2441214"/>
              <a:ext cx="982682" cy="982682"/>
            </a:xfrm>
            <a:prstGeom prst="arc">
              <a:avLst>
                <a:gd name="adj1" fmla="val 15610"/>
                <a:gd name="adj2" fmla="val 10990478"/>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25" name="Rectángulo 22">
              <a:extLst>
                <a:ext uri="{FF2B5EF4-FFF2-40B4-BE49-F238E27FC236}">
                  <a16:creationId xmlns:a16="http://schemas.microsoft.com/office/drawing/2014/main" id="{F4D6B082-CCE8-4DCB-930F-1A58252A25B6}"/>
                </a:ext>
              </a:extLst>
            </p:cNvPr>
            <p:cNvSpPr/>
            <p:nvPr/>
          </p:nvSpPr>
          <p:spPr>
            <a:xfrm>
              <a:off x="7916411" y="2491378"/>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78</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cxnSp>
        <p:nvCxnSpPr>
          <p:cNvPr id="35" name="Straight Connector 34">
            <a:extLst>
              <a:ext uri="{FF2B5EF4-FFF2-40B4-BE49-F238E27FC236}">
                <a16:creationId xmlns:a16="http://schemas.microsoft.com/office/drawing/2014/main" id="{C27F8BBB-AE3C-4119-A080-DDCA3002CD7C}"/>
              </a:ext>
            </a:extLst>
          </p:cNvPr>
          <p:cNvCxnSpPr>
            <a:cxnSpLocks/>
          </p:cNvCxnSpPr>
          <p:nvPr/>
        </p:nvCxnSpPr>
        <p:spPr>
          <a:xfrm>
            <a:off x="4296229" y="4272182"/>
            <a:ext cx="0" cy="27527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28B6E2C-1196-42E8-9616-84419917E404}"/>
              </a:ext>
            </a:extLst>
          </p:cNvPr>
          <p:cNvCxnSpPr>
            <a:cxnSpLocks/>
            <a:stCxn id="37" idx="2"/>
          </p:cNvCxnSpPr>
          <p:nvPr/>
        </p:nvCxnSpPr>
        <p:spPr>
          <a:xfrm>
            <a:off x="5216798" y="4005206"/>
            <a:ext cx="1088" cy="266976"/>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A1D049D-8A97-438B-9AF4-6123CF876D8C}"/>
              </a:ext>
            </a:extLst>
          </p:cNvPr>
          <p:cNvCxnSpPr>
            <a:cxnSpLocks/>
          </p:cNvCxnSpPr>
          <p:nvPr/>
        </p:nvCxnSpPr>
        <p:spPr>
          <a:xfrm>
            <a:off x="7264401" y="4272182"/>
            <a:ext cx="0" cy="27527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D7D6B32-44F0-4186-BC7D-442B7E75D6E7}"/>
              </a:ext>
            </a:extLst>
          </p:cNvPr>
          <p:cNvCxnSpPr>
            <a:cxnSpLocks/>
            <a:stCxn id="40" idx="2"/>
          </p:cNvCxnSpPr>
          <p:nvPr/>
        </p:nvCxnSpPr>
        <p:spPr>
          <a:xfrm>
            <a:off x="7997372" y="3981061"/>
            <a:ext cx="0" cy="304971"/>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57540F45-1FAE-40CF-9620-8675FB334FA2}"/>
              </a:ext>
            </a:extLst>
          </p:cNvPr>
          <p:cNvSpPr/>
          <p:nvPr/>
        </p:nvSpPr>
        <p:spPr>
          <a:xfrm>
            <a:off x="1300831" y="2745595"/>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37" name="Rectangle 36">
            <a:extLst>
              <a:ext uri="{FF2B5EF4-FFF2-40B4-BE49-F238E27FC236}">
                <a16:creationId xmlns:a16="http://schemas.microsoft.com/office/drawing/2014/main" id="{62DA36BB-92C3-48A8-B20D-EB9FF206CD00}"/>
              </a:ext>
            </a:extLst>
          </p:cNvPr>
          <p:cNvSpPr/>
          <p:nvPr/>
        </p:nvSpPr>
        <p:spPr>
          <a:xfrm>
            <a:off x="4357728" y="3387473"/>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0" name="Rectangle 39">
            <a:extLst>
              <a:ext uri="{FF2B5EF4-FFF2-40B4-BE49-F238E27FC236}">
                <a16:creationId xmlns:a16="http://schemas.microsoft.com/office/drawing/2014/main" id="{66BC8A81-7247-46F1-A8D8-06342A19F5EC}"/>
              </a:ext>
            </a:extLst>
          </p:cNvPr>
          <p:cNvSpPr/>
          <p:nvPr/>
        </p:nvSpPr>
        <p:spPr>
          <a:xfrm>
            <a:off x="7138302" y="3363328"/>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a:t>
            </a:r>
            <a:r>
              <a:rPr lang="id-ID" sz="1200" dirty="0">
                <a:latin typeface="Segoe UI" panose="020B0502040204020203" pitchFamily="34" charset="0"/>
                <a:ea typeface="Source Sans Pro ExtraLight" panose="020B0303030403020204" pitchFamily="34" charset="0"/>
                <a:cs typeface="Lato" panose="020F0502020204030203" pitchFamily="34" charset="0"/>
              </a:rPr>
              <a:t> dolor sit amet, lacus</a:t>
            </a:r>
          </a:p>
        </p:txBody>
      </p:sp>
      <p:sp>
        <p:nvSpPr>
          <p:cNvPr id="41" name="Rectangle 40">
            <a:extLst>
              <a:ext uri="{FF2B5EF4-FFF2-40B4-BE49-F238E27FC236}">
                <a16:creationId xmlns:a16="http://schemas.microsoft.com/office/drawing/2014/main" id="{01F8E3DB-FEBD-4F26-AC63-1E489078A22F}"/>
              </a:ext>
            </a:extLst>
          </p:cNvPr>
          <p:cNvSpPr/>
          <p:nvPr/>
        </p:nvSpPr>
        <p:spPr>
          <a:xfrm>
            <a:off x="3427338" y="4479774"/>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2" name="Rectangle 41">
            <a:extLst>
              <a:ext uri="{FF2B5EF4-FFF2-40B4-BE49-F238E27FC236}">
                <a16:creationId xmlns:a16="http://schemas.microsoft.com/office/drawing/2014/main" id="{AA0528A1-E3C1-4362-BCF1-4C3FFC68D876}"/>
              </a:ext>
            </a:extLst>
          </p:cNvPr>
          <p:cNvSpPr/>
          <p:nvPr/>
        </p:nvSpPr>
        <p:spPr>
          <a:xfrm>
            <a:off x="6405331" y="4479774"/>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3" name="Rectangle 42">
            <a:extLst>
              <a:ext uri="{FF2B5EF4-FFF2-40B4-BE49-F238E27FC236}">
                <a16:creationId xmlns:a16="http://schemas.microsoft.com/office/drawing/2014/main" id="{F89F54BD-FEC3-46E6-ABDA-D49DA5785452}"/>
              </a:ext>
            </a:extLst>
          </p:cNvPr>
          <p:cNvSpPr/>
          <p:nvPr/>
        </p:nvSpPr>
        <p:spPr>
          <a:xfrm>
            <a:off x="9304896" y="2795700"/>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4" name="Rectangle 43">
            <a:extLst>
              <a:ext uri="{FF2B5EF4-FFF2-40B4-BE49-F238E27FC236}">
                <a16:creationId xmlns:a16="http://schemas.microsoft.com/office/drawing/2014/main" id="{78F77341-F6C2-438A-8948-5A2B31069A84}"/>
              </a:ext>
            </a:extLst>
          </p:cNvPr>
          <p:cNvSpPr/>
          <p:nvPr/>
        </p:nvSpPr>
        <p:spPr>
          <a:xfrm>
            <a:off x="1454374" y="5147378"/>
            <a:ext cx="1178763" cy="423449"/>
          </a:xfrm>
          <a:prstGeom prst="rect">
            <a:avLst/>
          </a:prstGeom>
        </p:spPr>
        <p:txBody>
          <a:bodyPr wrap="square">
            <a:spAutoFit/>
          </a:bodyPr>
          <a:lstStyle/>
          <a:p>
            <a:pPr algn="ctr">
              <a:lnSpc>
                <a:spcPct val="150000"/>
              </a:lnSpc>
            </a:pPr>
            <a:r>
              <a:rPr lang="en-US" sz="1600" dirty="0">
                <a:latin typeface="Segoe UI" panose="020B0502040204020203" pitchFamily="34" charset="0"/>
                <a:ea typeface="Source Sans Pro ExtraLight" panose="020B0303030403020204" pitchFamily="34" charset="0"/>
                <a:cs typeface="Lato" panose="020F0502020204030203" pitchFamily="34" charset="0"/>
              </a:rPr>
              <a:t>Pre-Data</a:t>
            </a:r>
            <a:endParaRPr lang="id-ID" sz="16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5" name="Rectangle 44">
            <a:extLst>
              <a:ext uri="{FF2B5EF4-FFF2-40B4-BE49-F238E27FC236}">
                <a16:creationId xmlns:a16="http://schemas.microsoft.com/office/drawing/2014/main" id="{2D6F9BD9-5257-4A4C-BC2A-9BD5260716EB}"/>
              </a:ext>
            </a:extLst>
          </p:cNvPr>
          <p:cNvSpPr/>
          <p:nvPr/>
        </p:nvSpPr>
        <p:spPr>
          <a:xfrm>
            <a:off x="3804867" y="6183957"/>
            <a:ext cx="1068012" cy="703847"/>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1</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6" name="Rectangle 45">
            <a:extLst>
              <a:ext uri="{FF2B5EF4-FFF2-40B4-BE49-F238E27FC236}">
                <a16:creationId xmlns:a16="http://schemas.microsoft.com/office/drawing/2014/main" id="{B0FEB14F-3145-4871-B0F2-9DD831102E10}"/>
              </a:ext>
            </a:extLst>
          </p:cNvPr>
          <p:cNvSpPr/>
          <p:nvPr/>
        </p:nvSpPr>
        <p:spPr>
          <a:xfrm>
            <a:off x="6727840" y="6174522"/>
            <a:ext cx="1177754" cy="382092"/>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3</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7" name="Rectangle 46">
            <a:extLst>
              <a:ext uri="{FF2B5EF4-FFF2-40B4-BE49-F238E27FC236}">
                <a16:creationId xmlns:a16="http://schemas.microsoft.com/office/drawing/2014/main" id="{9A5ECE42-970F-45B1-BE54-1A241499EC8C}"/>
              </a:ext>
            </a:extLst>
          </p:cNvPr>
          <p:cNvSpPr/>
          <p:nvPr/>
        </p:nvSpPr>
        <p:spPr>
          <a:xfrm>
            <a:off x="9474159" y="5117707"/>
            <a:ext cx="1178763" cy="423449"/>
          </a:xfrm>
          <a:prstGeom prst="rect">
            <a:avLst/>
          </a:prstGeom>
        </p:spPr>
        <p:txBody>
          <a:bodyPr wrap="square">
            <a:spAutoFit/>
          </a:bodyPr>
          <a:lstStyle/>
          <a:p>
            <a:pPr algn="ctr">
              <a:lnSpc>
                <a:spcPct val="150000"/>
              </a:lnSpc>
            </a:pPr>
            <a:r>
              <a:rPr lang="en-US" sz="1600" dirty="0">
                <a:latin typeface="Segoe UI" panose="020B0502040204020203" pitchFamily="34" charset="0"/>
                <a:ea typeface="Source Sans Pro ExtraLight" panose="020B0303030403020204" pitchFamily="34" charset="0"/>
                <a:cs typeface="Lato" panose="020F0502020204030203" pitchFamily="34" charset="0"/>
              </a:rPr>
              <a:t>Post-Data</a:t>
            </a:r>
            <a:endParaRPr lang="id-ID" sz="16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8" name="Rectangle 47">
            <a:extLst>
              <a:ext uri="{FF2B5EF4-FFF2-40B4-BE49-F238E27FC236}">
                <a16:creationId xmlns:a16="http://schemas.microsoft.com/office/drawing/2014/main" id="{48009A8E-DF78-4D82-8949-69C070FBDA8C}"/>
              </a:ext>
            </a:extLst>
          </p:cNvPr>
          <p:cNvSpPr/>
          <p:nvPr/>
        </p:nvSpPr>
        <p:spPr>
          <a:xfrm>
            <a:off x="7408389" y="1814897"/>
            <a:ext cx="1108287" cy="703847"/>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4</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9" name="Rectangle 48">
            <a:extLst>
              <a:ext uri="{FF2B5EF4-FFF2-40B4-BE49-F238E27FC236}">
                <a16:creationId xmlns:a16="http://schemas.microsoft.com/office/drawing/2014/main" id="{A6C0C300-4D46-486C-BAB9-DC2E46F3127A}"/>
              </a:ext>
            </a:extLst>
          </p:cNvPr>
          <p:cNvSpPr/>
          <p:nvPr/>
        </p:nvSpPr>
        <p:spPr>
          <a:xfrm>
            <a:off x="4621162" y="1814897"/>
            <a:ext cx="1177960" cy="382092"/>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2</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55" name="TextBox 54">
            <a:extLst>
              <a:ext uri="{FF2B5EF4-FFF2-40B4-BE49-F238E27FC236}">
                <a16:creationId xmlns:a16="http://schemas.microsoft.com/office/drawing/2014/main" id="{40329EC2-82FF-4B96-87F8-878393F4B0DD}"/>
              </a:ext>
            </a:extLst>
          </p:cNvPr>
          <p:cNvSpPr txBox="1"/>
          <p:nvPr/>
        </p:nvSpPr>
        <p:spPr>
          <a:xfrm>
            <a:off x="4864176" y="2656235"/>
            <a:ext cx="663964" cy="307777"/>
          </a:xfrm>
          <a:prstGeom prst="rect">
            <a:avLst/>
          </a:prstGeom>
          <a:noFill/>
        </p:spPr>
        <p:txBody>
          <a:bodyPr wrap="none" rtlCol="0">
            <a:spAutoFit/>
          </a:bodyPr>
          <a:lstStyle/>
          <a:p>
            <a:pPr algn="ctr"/>
            <a:r>
              <a:rPr lang="id-ID" sz="1400" b="1" dirty="0">
                <a:solidFill>
                  <a:schemeClr val="accent4"/>
                </a:solidFill>
                <a:latin typeface="Montserrat" panose="00000500000000000000" pitchFamily="50" charset="0"/>
              </a:rPr>
              <a:t>3,8 %</a:t>
            </a:r>
            <a:endParaRPr lang="en-US" sz="1400" b="1" dirty="0">
              <a:solidFill>
                <a:schemeClr val="accent4"/>
              </a:solidFill>
              <a:latin typeface="Montserrat" panose="00000500000000000000" pitchFamily="50" charset="0"/>
            </a:endParaRPr>
          </a:p>
        </p:txBody>
      </p:sp>
      <p:sp>
        <p:nvSpPr>
          <p:cNvPr id="56" name="TextBox 55">
            <a:extLst>
              <a:ext uri="{FF2B5EF4-FFF2-40B4-BE49-F238E27FC236}">
                <a16:creationId xmlns:a16="http://schemas.microsoft.com/office/drawing/2014/main" id="{5810BE90-10B0-46CF-94D8-D3723F7707C4}"/>
              </a:ext>
            </a:extLst>
          </p:cNvPr>
          <p:cNvSpPr txBox="1"/>
          <p:nvPr/>
        </p:nvSpPr>
        <p:spPr>
          <a:xfrm>
            <a:off x="7603865" y="2640485"/>
            <a:ext cx="657552" cy="307777"/>
          </a:xfrm>
          <a:prstGeom prst="rect">
            <a:avLst/>
          </a:prstGeom>
          <a:noFill/>
        </p:spPr>
        <p:txBody>
          <a:bodyPr wrap="none" rtlCol="0">
            <a:spAutoFit/>
          </a:bodyPr>
          <a:lstStyle/>
          <a:p>
            <a:pPr algn="ctr"/>
            <a:r>
              <a:rPr lang="id-ID" sz="1400" b="1" dirty="0">
                <a:latin typeface="Montserrat" panose="00000500000000000000" pitchFamily="50" charset="0"/>
              </a:rPr>
              <a:t>5,7 %</a:t>
            </a:r>
            <a:endParaRPr lang="en-US" sz="1400" b="1" dirty="0">
              <a:latin typeface="Montserrat" panose="00000500000000000000" pitchFamily="50" charset="0"/>
            </a:endParaRPr>
          </a:p>
        </p:txBody>
      </p:sp>
      <p:sp>
        <p:nvSpPr>
          <p:cNvPr id="57" name="TextBox 56">
            <a:extLst>
              <a:ext uri="{FF2B5EF4-FFF2-40B4-BE49-F238E27FC236}">
                <a16:creationId xmlns:a16="http://schemas.microsoft.com/office/drawing/2014/main" id="{D65AA445-E10E-4790-B63C-EB179ECB027F}"/>
              </a:ext>
            </a:extLst>
          </p:cNvPr>
          <p:cNvSpPr txBox="1"/>
          <p:nvPr/>
        </p:nvSpPr>
        <p:spPr>
          <a:xfrm>
            <a:off x="9646035" y="4072127"/>
            <a:ext cx="1035861" cy="461665"/>
          </a:xfrm>
          <a:prstGeom prst="rect">
            <a:avLst/>
          </a:prstGeom>
          <a:noFill/>
        </p:spPr>
        <p:txBody>
          <a:bodyPr wrap="none" rtlCol="0">
            <a:spAutoFit/>
          </a:bodyPr>
          <a:lstStyle/>
          <a:p>
            <a:pPr algn="ctr"/>
            <a:r>
              <a:rPr lang="id-ID" sz="2400" b="1" dirty="0">
                <a:solidFill>
                  <a:schemeClr val="accent4"/>
                </a:solidFill>
                <a:latin typeface="Montserrat" panose="00000500000000000000" pitchFamily="50" charset="0"/>
              </a:rPr>
              <a:t>8,4 %</a:t>
            </a:r>
            <a:endParaRPr lang="en-US" sz="2400" b="1" dirty="0">
              <a:solidFill>
                <a:schemeClr val="accent4"/>
              </a:solidFill>
              <a:latin typeface="Montserrat" panose="00000500000000000000" pitchFamily="50" charset="0"/>
            </a:endParaRPr>
          </a:p>
        </p:txBody>
      </p:sp>
      <p:sp>
        <p:nvSpPr>
          <p:cNvPr id="58" name="TextBox 57">
            <a:extLst>
              <a:ext uri="{FF2B5EF4-FFF2-40B4-BE49-F238E27FC236}">
                <a16:creationId xmlns:a16="http://schemas.microsoft.com/office/drawing/2014/main" id="{D0BEAA6E-3EC3-45AD-AD3A-B0629EC31C7C}"/>
              </a:ext>
            </a:extLst>
          </p:cNvPr>
          <p:cNvSpPr txBox="1"/>
          <p:nvPr/>
        </p:nvSpPr>
        <p:spPr>
          <a:xfrm>
            <a:off x="1584481" y="4085977"/>
            <a:ext cx="1027846" cy="461665"/>
          </a:xfrm>
          <a:prstGeom prst="rect">
            <a:avLst/>
          </a:prstGeom>
          <a:noFill/>
        </p:spPr>
        <p:txBody>
          <a:bodyPr wrap="none" rtlCol="0">
            <a:spAutoFit/>
          </a:bodyPr>
          <a:lstStyle/>
          <a:p>
            <a:pPr algn="ctr"/>
            <a:r>
              <a:rPr lang="id-ID" sz="2400" b="1" dirty="0">
                <a:latin typeface="Montserrat" panose="00000500000000000000" pitchFamily="50" charset="0"/>
              </a:rPr>
              <a:t>2,4 %</a:t>
            </a:r>
            <a:endParaRPr lang="en-US" sz="2400" b="1" dirty="0">
              <a:latin typeface="Montserrat" panose="00000500000000000000" pitchFamily="50" charset="0"/>
            </a:endParaRPr>
          </a:p>
        </p:txBody>
      </p:sp>
      <p:sp>
        <p:nvSpPr>
          <p:cNvPr id="60" name="TextBox 59">
            <a:extLst>
              <a:ext uri="{FF2B5EF4-FFF2-40B4-BE49-F238E27FC236}">
                <a16:creationId xmlns:a16="http://schemas.microsoft.com/office/drawing/2014/main" id="{80F378F0-BCE0-4575-8C81-62BA11AB5120}"/>
              </a:ext>
            </a:extLst>
          </p:cNvPr>
          <p:cNvSpPr txBox="1"/>
          <p:nvPr/>
        </p:nvSpPr>
        <p:spPr>
          <a:xfrm>
            <a:off x="7021230" y="5584792"/>
            <a:ext cx="633507" cy="307777"/>
          </a:xfrm>
          <a:prstGeom prst="rect">
            <a:avLst/>
          </a:prstGeom>
          <a:noFill/>
        </p:spPr>
        <p:txBody>
          <a:bodyPr wrap="none" rtlCol="0">
            <a:spAutoFit/>
          </a:bodyPr>
          <a:lstStyle/>
          <a:p>
            <a:pPr algn="ctr"/>
            <a:r>
              <a:rPr lang="id-ID" sz="1400" b="1" dirty="0">
                <a:solidFill>
                  <a:schemeClr val="accent4"/>
                </a:solidFill>
                <a:latin typeface="Montserrat" panose="00000500000000000000" pitchFamily="50" charset="0"/>
              </a:rPr>
              <a:t>4,1 %</a:t>
            </a:r>
            <a:endParaRPr lang="en-US" sz="1400" b="1" dirty="0">
              <a:solidFill>
                <a:schemeClr val="accent4"/>
              </a:solidFill>
              <a:latin typeface="Montserrat" panose="00000500000000000000" pitchFamily="50" charset="0"/>
            </a:endParaRPr>
          </a:p>
        </p:txBody>
      </p:sp>
      <p:sp>
        <p:nvSpPr>
          <p:cNvPr id="61" name="TextBox 60">
            <a:extLst>
              <a:ext uri="{FF2B5EF4-FFF2-40B4-BE49-F238E27FC236}">
                <a16:creationId xmlns:a16="http://schemas.microsoft.com/office/drawing/2014/main" id="{210E9C30-99F6-48CE-B2C0-4B96047058A6}"/>
              </a:ext>
            </a:extLst>
          </p:cNvPr>
          <p:cNvSpPr txBox="1"/>
          <p:nvPr/>
        </p:nvSpPr>
        <p:spPr>
          <a:xfrm>
            <a:off x="3976041" y="5607633"/>
            <a:ext cx="652743" cy="307777"/>
          </a:xfrm>
          <a:prstGeom prst="rect">
            <a:avLst/>
          </a:prstGeom>
          <a:noFill/>
        </p:spPr>
        <p:txBody>
          <a:bodyPr wrap="none" rtlCol="0">
            <a:spAutoFit/>
          </a:bodyPr>
          <a:lstStyle/>
          <a:p>
            <a:pPr algn="ctr"/>
            <a:r>
              <a:rPr lang="id-ID" sz="1400" b="1" dirty="0">
                <a:latin typeface="Montserrat" panose="00000500000000000000" pitchFamily="50" charset="0"/>
              </a:rPr>
              <a:t>3,5 %</a:t>
            </a:r>
            <a:endParaRPr lang="en-US" sz="1400" b="1" dirty="0">
              <a:latin typeface="Montserrat" panose="00000500000000000000" pitchFamily="50" charset="0"/>
            </a:endParaRPr>
          </a:p>
        </p:txBody>
      </p:sp>
      <p:sp>
        <p:nvSpPr>
          <p:cNvPr id="59" name="TextBox 58">
            <a:extLst>
              <a:ext uri="{FF2B5EF4-FFF2-40B4-BE49-F238E27FC236}">
                <a16:creationId xmlns:a16="http://schemas.microsoft.com/office/drawing/2014/main" id="{DCA0AB8D-94FB-41DB-8F78-F8E058A36FB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62" name="Straight Connector 61">
            <a:extLst>
              <a:ext uri="{FF2B5EF4-FFF2-40B4-BE49-F238E27FC236}">
                <a16:creationId xmlns:a16="http://schemas.microsoft.com/office/drawing/2014/main" id="{C1C6BE44-BB4B-48BA-A56E-DC6DDE37619D}"/>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Freeform: Shape 62">
            <a:extLst>
              <a:ext uri="{FF2B5EF4-FFF2-40B4-BE49-F238E27FC236}">
                <a16:creationId xmlns:a16="http://schemas.microsoft.com/office/drawing/2014/main" id="{9C23CC6F-EDC7-44E1-8987-C4868FBF5533}"/>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4" name="L-Shape 63">
            <a:extLst>
              <a:ext uri="{FF2B5EF4-FFF2-40B4-BE49-F238E27FC236}">
                <a16:creationId xmlns:a16="http://schemas.microsoft.com/office/drawing/2014/main" id="{F923F57A-A1D0-4B09-B579-21CBCDC02D18}"/>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65" name="Rectangle 64">
            <a:extLst>
              <a:ext uri="{FF2B5EF4-FFF2-40B4-BE49-F238E27FC236}">
                <a16:creationId xmlns:a16="http://schemas.microsoft.com/office/drawing/2014/main" id="{E5C9A3D2-4225-4554-A117-12EEC1B87809}"/>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66" name="TextBox 65">
            <a:extLst>
              <a:ext uri="{FF2B5EF4-FFF2-40B4-BE49-F238E27FC236}">
                <a16:creationId xmlns:a16="http://schemas.microsoft.com/office/drawing/2014/main" id="{550133B2-E816-4FF6-974F-410BEFA2CAEC}"/>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67" name="TextBox 66">
            <a:extLst>
              <a:ext uri="{FF2B5EF4-FFF2-40B4-BE49-F238E27FC236}">
                <a16:creationId xmlns:a16="http://schemas.microsoft.com/office/drawing/2014/main" id="{D36F31BB-617C-4C21-817F-D2A919E4A461}"/>
              </a:ext>
            </a:extLst>
          </p:cNvPr>
          <p:cNvSpPr txBox="1"/>
          <p:nvPr/>
        </p:nvSpPr>
        <p:spPr>
          <a:xfrm>
            <a:off x="4183458" y="701575"/>
            <a:ext cx="3825086" cy="646331"/>
          </a:xfrm>
          <a:prstGeom prst="rect">
            <a:avLst/>
          </a:prstGeom>
          <a:noFill/>
        </p:spPr>
        <p:txBody>
          <a:bodyPr wrap="none" rtlCol="0">
            <a:spAutoFit/>
          </a:bodyPr>
          <a:lstStyle/>
          <a:p>
            <a:pPr algn="ctr"/>
            <a:r>
              <a:rPr lang="id-ID" sz="3600" b="1" spc="300" dirty="0">
                <a:latin typeface="Montserrat" panose="00000500000000000000" pitchFamily="50" charset="0"/>
              </a:rPr>
              <a:t>EQUIPMENTS</a:t>
            </a:r>
          </a:p>
        </p:txBody>
      </p:sp>
    </p:spTree>
    <p:extLst>
      <p:ext uri="{BB962C8B-B14F-4D97-AF65-F5344CB8AC3E}">
        <p14:creationId xmlns:p14="http://schemas.microsoft.com/office/powerpoint/2010/main" val="42064431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5">
            <a:extLst>
              <a:ext uri="{FF2B5EF4-FFF2-40B4-BE49-F238E27FC236}">
                <a16:creationId xmlns:a16="http://schemas.microsoft.com/office/drawing/2014/main" id="{8487E069-2C86-4E42-BC53-B7BE48B882BD}"/>
              </a:ext>
            </a:extLst>
          </p:cNvPr>
          <p:cNvSpPr>
            <a:spLocks/>
          </p:cNvSpPr>
          <p:nvPr/>
        </p:nvSpPr>
        <p:spPr bwMode="auto">
          <a:xfrm rot="18900000" flipH="1">
            <a:off x="6586201" y="2401597"/>
            <a:ext cx="2087668" cy="2145521"/>
          </a:xfrm>
          <a:custGeom>
            <a:avLst/>
            <a:gdLst>
              <a:gd name="T0" fmla="*/ 1288 w 8229"/>
              <a:gd name="T1" fmla="*/ 7829 h 8212"/>
              <a:gd name="T2" fmla="*/ 1703 w 8229"/>
              <a:gd name="T3" fmla="*/ 7762 h 8212"/>
              <a:gd name="T4" fmla="*/ 1986 w 8229"/>
              <a:gd name="T5" fmla="*/ 7532 h 8212"/>
              <a:gd name="T6" fmla="*/ 2165 w 8229"/>
              <a:gd name="T7" fmla="*/ 7135 h 8212"/>
              <a:gd name="T8" fmla="*/ 2362 w 8229"/>
              <a:gd name="T9" fmla="*/ 6728 h 8212"/>
              <a:gd name="T10" fmla="*/ 2549 w 8229"/>
              <a:gd name="T11" fmla="*/ 6605 h 8212"/>
              <a:gd name="T12" fmla="*/ 2784 w 8229"/>
              <a:gd name="T13" fmla="*/ 6610 h 8212"/>
              <a:gd name="T14" fmla="*/ 3226 w 8229"/>
              <a:gd name="T15" fmla="*/ 6968 h 8212"/>
              <a:gd name="T16" fmla="*/ 4111 w 8229"/>
              <a:gd name="T17" fmla="*/ 8212 h 8212"/>
              <a:gd name="T18" fmla="*/ 4831 w 8229"/>
              <a:gd name="T19" fmla="*/ 7179 h 8212"/>
              <a:gd name="T20" fmla="*/ 5210 w 8229"/>
              <a:gd name="T21" fmla="*/ 6869 h 8212"/>
              <a:gd name="T22" fmla="*/ 5483 w 8229"/>
              <a:gd name="T23" fmla="*/ 6851 h 8212"/>
              <a:gd name="T24" fmla="*/ 5768 w 8229"/>
              <a:gd name="T25" fmla="*/ 6979 h 8212"/>
              <a:gd name="T26" fmla="*/ 6126 w 8229"/>
              <a:gd name="T27" fmla="*/ 7396 h 8212"/>
              <a:gd name="T28" fmla="*/ 6676 w 8229"/>
              <a:gd name="T29" fmla="*/ 7944 h 8212"/>
              <a:gd name="T30" fmla="*/ 7060 w 8229"/>
              <a:gd name="T31" fmla="*/ 7979 h 8212"/>
              <a:gd name="T32" fmla="*/ 7473 w 8229"/>
              <a:gd name="T33" fmla="*/ 7726 h 8212"/>
              <a:gd name="T34" fmla="*/ 7758 w 8229"/>
              <a:gd name="T35" fmla="*/ 7221 h 8212"/>
              <a:gd name="T36" fmla="*/ 7751 w 8229"/>
              <a:gd name="T37" fmla="*/ 6588 h 8212"/>
              <a:gd name="T38" fmla="*/ 7402 w 8229"/>
              <a:gd name="T39" fmla="*/ 6212 h 8212"/>
              <a:gd name="T40" fmla="*/ 6846 w 8229"/>
              <a:gd name="T41" fmla="*/ 5974 h 8212"/>
              <a:gd name="T42" fmla="*/ 6573 w 8229"/>
              <a:gd name="T43" fmla="*/ 5679 h 8212"/>
              <a:gd name="T44" fmla="*/ 6608 w 8229"/>
              <a:gd name="T45" fmla="*/ 5402 h 8212"/>
              <a:gd name="T46" fmla="*/ 6804 w 8229"/>
              <a:gd name="T47" fmla="*/ 5135 h 8212"/>
              <a:gd name="T48" fmla="*/ 7875 w 8229"/>
              <a:gd name="T49" fmla="*/ 4334 h 8212"/>
              <a:gd name="T50" fmla="*/ 7588 w 8229"/>
              <a:gd name="T51" fmla="*/ 3170 h 8212"/>
              <a:gd name="T52" fmla="*/ 7020 w 8229"/>
              <a:gd name="T53" fmla="*/ 2555 h 8212"/>
              <a:gd name="T54" fmla="*/ 6768 w 8229"/>
              <a:gd name="T55" fmla="*/ 2545 h 8212"/>
              <a:gd name="T56" fmla="*/ 6548 w 8229"/>
              <a:gd name="T57" fmla="*/ 2917 h 8212"/>
              <a:gd name="T58" fmla="*/ 6351 w 8229"/>
              <a:gd name="T59" fmla="*/ 3363 h 8212"/>
              <a:gd name="T60" fmla="*/ 6023 w 8229"/>
              <a:gd name="T61" fmla="*/ 3660 h 8212"/>
              <a:gd name="T62" fmla="*/ 5566 w 8229"/>
              <a:gd name="T63" fmla="*/ 3759 h 8212"/>
              <a:gd name="T64" fmla="*/ 5184 w 8229"/>
              <a:gd name="T65" fmla="*/ 3700 h 8212"/>
              <a:gd name="T66" fmla="*/ 4584 w 8229"/>
              <a:gd name="T67" fmla="*/ 3327 h 8212"/>
              <a:gd name="T68" fmla="*/ 4325 w 8229"/>
              <a:gd name="T69" fmla="*/ 2706 h 8212"/>
              <a:gd name="T70" fmla="*/ 4518 w 8229"/>
              <a:gd name="T71" fmla="*/ 2242 h 8212"/>
              <a:gd name="T72" fmla="*/ 5262 w 8229"/>
              <a:gd name="T73" fmla="*/ 1597 h 8212"/>
              <a:gd name="T74" fmla="*/ 5476 w 8229"/>
              <a:gd name="T75" fmla="*/ 1238 h 8212"/>
              <a:gd name="T76" fmla="*/ 5360 w 8229"/>
              <a:gd name="T77" fmla="*/ 889 h 8212"/>
              <a:gd name="T78" fmla="*/ 4487 w 8229"/>
              <a:gd name="T79" fmla="*/ 239 h 8212"/>
              <a:gd name="T80" fmla="*/ 3243 w 8229"/>
              <a:gd name="T81" fmla="*/ 592 h 8212"/>
              <a:gd name="T82" fmla="*/ 2537 w 8229"/>
              <a:gd name="T83" fmla="*/ 1228 h 8212"/>
              <a:gd name="T84" fmla="*/ 2512 w 8229"/>
              <a:gd name="T85" fmla="*/ 1450 h 8212"/>
              <a:gd name="T86" fmla="*/ 2744 w 8229"/>
              <a:gd name="T87" fmla="*/ 1637 h 8212"/>
              <a:gd name="T88" fmla="*/ 3263 w 8229"/>
              <a:gd name="T89" fmla="*/ 1860 h 8212"/>
              <a:gd name="T90" fmla="*/ 3683 w 8229"/>
              <a:gd name="T91" fmla="*/ 2341 h 8212"/>
              <a:gd name="T92" fmla="*/ 3674 w 8229"/>
              <a:gd name="T93" fmla="*/ 3088 h 8212"/>
              <a:gd name="T94" fmla="*/ 3330 w 8229"/>
              <a:gd name="T95" fmla="*/ 3648 h 8212"/>
              <a:gd name="T96" fmla="*/ 2838 w 8229"/>
              <a:gd name="T97" fmla="*/ 3916 h 8212"/>
              <a:gd name="T98" fmla="*/ 2368 w 8229"/>
              <a:gd name="T99" fmla="*/ 3844 h 8212"/>
              <a:gd name="T100" fmla="*/ 1822 w 8229"/>
              <a:gd name="T101" fmla="*/ 3305 h 8212"/>
              <a:gd name="T102" fmla="*/ 1337 w 8229"/>
              <a:gd name="T103" fmla="*/ 2808 h 8212"/>
              <a:gd name="T104" fmla="*/ 1063 w 8229"/>
              <a:gd name="T105" fmla="*/ 2786 h 8212"/>
              <a:gd name="T106" fmla="*/ 630 w 8229"/>
              <a:gd name="T107" fmla="*/ 3188 h 8212"/>
              <a:gd name="T108" fmla="*/ 147 w 8229"/>
              <a:gd name="T109" fmla="*/ 4203 h 8212"/>
              <a:gd name="T110" fmla="*/ 1171 w 8229"/>
              <a:gd name="T111" fmla="*/ 4933 h 8212"/>
              <a:gd name="T112" fmla="*/ 1383 w 8229"/>
              <a:gd name="T113" fmla="*/ 5242 h 8212"/>
              <a:gd name="T114" fmla="*/ 1398 w 8229"/>
              <a:gd name="T115" fmla="*/ 5517 h 8212"/>
              <a:gd name="T116" fmla="*/ 1269 w 8229"/>
              <a:gd name="T117" fmla="*/ 5797 h 8212"/>
              <a:gd name="T118" fmla="*/ 855 w 8229"/>
              <a:gd name="T119" fmla="*/ 6153 h 8212"/>
              <a:gd name="T120" fmla="*/ 307 w 8229"/>
              <a:gd name="T121" fmla="*/ 6702 h 8212"/>
              <a:gd name="T122" fmla="*/ 306 w 8229"/>
              <a:gd name="T123" fmla="*/ 7192 h 8212"/>
              <a:gd name="T124" fmla="*/ 726 w 8229"/>
              <a:gd name="T125" fmla="*/ 7654 h 8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9" h="8212">
                <a:moveTo>
                  <a:pt x="895" y="7740"/>
                </a:moveTo>
                <a:lnTo>
                  <a:pt x="922" y="7750"/>
                </a:lnTo>
                <a:lnTo>
                  <a:pt x="950" y="7760"/>
                </a:lnTo>
                <a:lnTo>
                  <a:pt x="978" y="7770"/>
                </a:lnTo>
                <a:lnTo>
                  <a:pt x="1005" y="7779"/>
                </a:lnTo>
                <a:lnTo>
                  <a:pt x="1033" y="7787"/>
                </a:lnTo>
                <a:lnTo>
                  <a:pt x="1061" y="7795"/>
                </a:lnTo>
                <a:lnTo>
                  <a:pt x="1090" y="7801"/>
                </a:lnTo>
                <a:lnTo>
                  <a:pt x="1118" y="7807"/>
                </a:lnTo>
                <a:lnTo>
                  <a:pt x="1147" y="7814"/>
                </a:lnTo>
                <a:lnTo>
                  <a:pt x="1175" y="7818"/>
                </a:lnTo>
                <a:lnTo>
                  <a:pt x="1204" y="7822"/>
                </a:lnTo>
                <a:lnTo>
                  <a:pt x="1232" y="7825"/>
                </a:lnTo>
                <a:lnTo>
                  <a:pt x="1260" y="7827"/>
                </a:lnTo>
                <a:lnTo>
                  <a:pt x="1288" y="7829"/>
                </a:lnTo>
                <a:lnTo>
                  <a:pt x="1316" y="7830"/>
                </a:lnTo>
                <a:lnTo>
                  <a:pt x="1344" y="7831"/>
                </a:lnTo>
                <a:lnTo>
                  <a:pt x="1375" y="7830"/>
                </a:lnTo>
                <a:lnTo>
                  <a:pt x="1405" y="7829"/>
                </a:lnTo>
                <a:lnTo>
                  <a:pt x="1434" y="7827"/>
                </a:lnTo>
                <a:lnTo>
                  <a:pt x="1463" y="7824"/>
                </a:lnTo>
                <a:lnTo>
                  <a:pt x="1491" y="7821"/>
                </a:lnTo>
                <a:lnTo>
                  <a:pt x="1520" y="7816"/>
                </a:lnTo>
                <a:lnTo>
                  <a:pt x="1548" y="7810"/>
                </a:lnTo>
                <a:lnTo>
                  <a:pt x="1575" y="7804"/>
                </a:lnTo>
                <a:lnTo>
                  <a:pt x="1602" y="7797"/>
                </a:lnTo>
                <a:lnTo>
                  <a:pt x="1628" y="7790"/>
                </a:lnTo>
                <a:lnTo>
                  <a:pt x="1654" y="7781"/>
                </a:lnTo>
                <a:lnTo>
                  <a:pt x="1679" y="7772"/>
                </a:lnTo>
                <a:lnTo>
                  <a:pt x="1703" y="7762"/>
                </a:lnTo>
                <a:lnTo>
                  <a:pt x="1727" y="7751"/>
                </a:lnTo>
                <a:lnTo>
                  <a:pt x="1750" y="7741"/>
                </a:lnTo>
                <a:lnTo>
                  <a:pt x="1772" y="7728"/>
                </a:lnTo>
                <a:lnTo>
                  <a:pt x="1794" y="7716"/>
                </a:lnTo>
                <a:lnTo>
                  <a:pt x="1815" y="7702"/>
                </a:lnTo>
                <a:lnTo>
                  <a:pt x="1836" y="7687"/>
                </a:lnTo>
                <a:lnTo>
                  <a:pt x="1856" y="7673"/>
                </a:lnTo>
                <a:lnTo>
                  <a:pt x="1875" y="7657"/>
                </a:lnTo>
                <a:lnTo>
                  <a:pt x="1893" y="7641"/>
                </a:lnTo>
                <a:lnTo>
                  <a:pt x="1911" y="7625"/>
                </a:lnTo>
                <a:lnTo>
                  <a:pt x="1928" y="7607"/>
                </a:lnTo>
                <a:lnTo>
                  <a:pt x="1943" y="7589"/>
                </a:lnTo>
                <a:lnTo>
                  <a:pt x="1958" y="7572"/>
                </a:lnTo>
                <a:lnTo>
                  <a:pt x="1972" y="7552"/>
                </a:lnTo>
                <a:lnTo>
                  <a:pt x="1986" y="7532"/>
                </a:lnTo>
                <a:lnTo>
                  <a:pt x="1998" y="7512"/>
                </a:lnTo>
                <a:lnTo>
                  <a:pt x="2010" y="7491"/>
                </a:lnTo>
                <a:lnTo>
                  <a:pt x="2020" y="7471"/>
                </a:lnTo>
                <a:lnTo>
                  <a:pt x="2030" y="7449"/>
                </a:lnTo>
                <a:lnTo>
                  <a:pt x="2037" y="7430"/>
                </a:lnTo>
                <a:lnTo>
                  <a:pt x="2045" y="7411"/>
                </a:lnTo>
                <a:lnTo>
                  <a:pt x="2054" y="7390"/>
                </a:lnTo>
                <a:lnTo>
                  <a:pt x="2064" y="7368"/>
                </a:lnTo>
                <a:lnTo>
                  <a:pt x="2073" y="7344"/>
                </a:lnTo>
                <a:lnTo>
                  <a:pt x="2084" y="7320"/>
                </a:lnTo>
                <a:lnTo>
                  <a:pt x="2095" y="7295"/>
                </a:lnTo>
                <a:lnTo>
                  <a:pt x="2107" y="7269"/>
                </a:lnTo>
                <a:lnTo>
                  <a:pt x="2126" y="7227"/>
                </a:lnTo>
                <a:lnTo>
                  <a:pt x="2144" y="7182"/>
                </a:lnTo>
                <a:lnTo>
                  <a:pt x="2165" y="7135"/>
                </a:lnTo>
                <a:lnTo>
                  <a:pt x="2186" y="7086"/>
                </a:lnTo>
                <a:lnTo>
                  <a:pt x="2208" y="7035"/>
                </a:lnTo>
                <a:lnTo>
                  <a:pt x="2230" y="6983"/>
                </a:lnTo>
                <a:lnTo>
                  <a:pt x="2253" y="6928"/>
                </a:lnTo>
                <a:lnTo>
                  <a:pt x="2275" y="6873"/>
                </a:lnTo>
                <a:lnTo>
                  <a:pt x="2283" y="6856"/>
                </a:lnTo>
                <a:lnTo>
                  <a:pt x="2290" y="6840"/>
                </a:lnTo>
                <a:lnTo>
                  <a:pt x="2297" y="6824"/>
                </a:lnTo>
                <a:lnTo>
                  <a:pt x="2306" y="6809"/>
                </a:lnTo>
                <a:lnTo>
                  <a:pt x="2314" y="6795"/>
                </a:lnTo>
                <a:lnTo>
                  <a:pt x="2323" y="6780"/>
                </a:lnTo>
                <a:lnTo>
                  <a:pt x="2333" y="6767"/>
                </a:lnTo>
                <a:lnTo>
                  <a:pt x="2342" y="6753"/>
                </a:lnTo>
                <a:lnTo>
                  <a:pt x="2351" y="6741"/>
                </a:lnTo>
                <a:lnTo>
                  <a:pt x="2362" y="6728"/>
                </a:lnTo>
                <a:lnTo>
                  <a:pt x="2372" y="6717"/>
                </a:lnTo>
                <a:lnTo>
                  <a:pt x="2384" y="6705"/>
                </a:lnTo>
                <a:lnTo>
                  <a:pt x="2394" y="6694"/>
                </a:lnTo>
                <a:lnTo>
                  <a:pt x="2406" y="6683"/>
                </a:lnTo>
                <a:lnTo>
                  <a:pt x="2417" y="6674"/>
                </a:lnTo>
                <a:lnTo>
                  <a:pt x="2430" y="6665"/>
                </a:lnTo>
                <a:lnTo>
                  <a:pt x="2442" y="6656"/>
                </a:lnTo>
                <a:lnTo>
                  <a:pt x="2455" y="6648"/>
                </a:lnTo>
                <a:lnTo>
                  <a:pt x="2467" y="6640"/>
                </a:lnTo>
                <a:lnTo>
                  <a:pt x="2481" y="6632"/>
                </a:lnTo>
                <a:lnTo>
                  <a:pt x="2493" y="6626"/>
                </a:lnTo>
                <a:lnTo>
                  <a:pt x="2507" y="6620"/>
                </a:lnTo>
                <a:lnTo>
                  <a:pt x="2520" y="6615"/>
                </a:lnTo>
                <a:lnTo>
                  <a:pt x="2535" y="6609"/>
                </a:lnTo>
                <a:lnTo>
                  <a:pt x="2549" y="6605"/>
                </a:lnTo>
                <a:lnTo>
                  <a:pt x="2563" y="6601"/>
                </a:lnTo>
                <a:lnTo>
                  <a:pt x="2577" y="6598"/>
                </a:lnTo>
                <a:lnTo>
                  <a:pt x="2593" y="6596"/>
                </a:lnTo>
                <a:lnTo>
                  <a:pt x="2608" y="6594"/>
                </a:lnTo>
                <a:lnTo>
                  <a:pt x="2623" y="6592"/>
                </a:lnTo>
                <a:lnTo>
                  <a:pt x="2639" y="6592"/>
                </a:lnTo>
                <a:lnTo>
                  <a:pt x="2653" y="6591"/>
                </a:lnTo>
                <a:lnTo>
                  <a:pt x="2670" y="6592"/>
                </a:lnTo>
                <a:lnTo>
                  <a:pt x="2686" y="6592"/>
                </a:lnTo>
                <a:lnTo>
                  <a:pt x="2702" y="6594"/>
                </a:lnTo>
                <a:lnTo>
                  <a:pt x="2718" y="6596"/>
                </a:lnTo>
                <a:lnTo>
                  <a:pt x="2735" y="6599"/>
                </a:lnTo>
                <a:lnTo>
                  <a:pt x="2750" y="6602"/>
                </a:lnTo>
                <a:lnTo>
                  <a:pt x="2767" y="6606"/>
                </a:lnTo>
                <a:lnTo>
                  <a:pt x="2784" y="6610"/>
                </a:lnTo>
                <a:lnTo>
                  <a:pt x="2799" y="6616"/>
                </a:lnTo>
                <a:lnTo>
                  <a:pt x="2816" y="6621"/>
                </a:lnTo>
                <a:lnTo>
                  <a:pt x="2833" y="6628"/>
                </a:lnTo>
                <a:lnTo>
                  <a:pt x="2848" y="6634"/>
                </a:lnTo>
                <a:lnTo>
                  <a:pt x="2880" y="6650"/>
                </a:lnTo>
                <a:lnTo>
                  <a:pt x="2914" y="6668"/>
                </a:lnTo>
                <a:lnTo>
                  <a:pt x="2945" y="6687"/>
                </a:lnTo>
                <a:lnTo>
                  <a:pt x="2977" y="6710"/>
                </a:lnTo>
                <a:lnTo>
                  <a:pt x="3010" y="6734"/>
                </a:lnTo>
                <a:lnTo>
                  <a:pt x="3041" y="6762"/>
                </a:lnTo>
                <a:lnTo>
                  <a:pt x="3072" y="6791"/>
                </a:lnTo>
                <a:lnTo>
                  <a:pt x="3102" y="6821"/>
                </a:lnTo>
                <a:lnTo>
                  <a:pt x="3133" y="6854"/>
                </a:lnTo>
                <a:lnTo>
                  <a:pt x="3163" y="6890"/>
                </a:lnTo>
                <a:lnTo>
                  <a:pt x="3226" y="6968"/>
                </a:lnTo>
                <a:lnTo>
                  <a:pt x="3290" y="7046"/>
                </a:lnTo>
                <a:lnTo>
                  <a:pt x="3352" y="7125"/>
                </a:lnTo>
                <a:lnTo>
                  <a:pt x="3414" y="7206"/>
                </a:lnTo>
                <a:lnTo>
                  <a:pt x="3475" y="7287"/>
                </a:lnTo>
                <a:lnTo>
                  <a:pt x="3537" y="7368"/>
                </a:lnTo>
                <a:lnTo>
                  <a:pt x="3596" y="7450"/>
                </a:lnTo>
                <a:lnTo>
                  <a:pt x="3656" y="7532"/>
                </a:lnTo>
                <a:lnTo>
                  <a:pt x="3716" y="7615"/>
                </a:lnTo>
                <a:lnTo>
                  <a:pt x="3774" y="7699"/>
                </a:lnTo>
                <a:lnTo>
                  <a:pt x="3831" y="7783"/>
                </a:lnTo>
                <a:lnTo>
                  <a:pt x="3890" y="7868"/>
                </a:lnTo>
                <a:lnTo>
                  <a:pt x="3946" y="7953"/>
                </a:lnTo>
                <a:lnTo>
                  <a:pt x="4002" y="8039"/>
                </a:lnTo>
                <a:lnTo>
                  <a:pt x="4057" y="8125"/>
                </a:lnTo>
                <a:lnTo>
                  <a:pt x="4111" y="8212"/>
                </a:lnTo>
                <a:lnTo>
                  <a:pt x="4156" y="8141"/>
                </a:lnTo>
                <a:lnTo>
                  <a:pt x="4202" y="8070"/>
                </a:lnTo>
                <a:lnTo>
                  <a:pt x="4248" y="8000"/>
                </a:lnTo>
                <a:lnTo>
                  <a:pt x="4294" y="7929"/>
                </a:lnTo>
                <a:lnTo>
                  <a:pt x="4341" y="7859"/>
                </a:lnTo>
                <a:lnTo>
                  <a:pt x="4387" y="7791"/>
                </a:lnTo>
                <a:lnTo>
                  <a:pt x="4435" y="7721"/>
                </a:lnTo>
                <a:lnTo>
                  <a:pt x="4483" y="7652"/>
                </a:lnTo>
                <a:lnTo>
                  <a:pt x="4531" y="7583"/>
                </a:lnTo>
                <a:lnTo>
                  <a:pt x="4580" y="7514"/>
                </a:lnTo>
                <a:lnTo>
                  <a:pt x="4629" y="7447"/>
                </a:lnTo>
                <a:lnTo>
                  <a:pt x="4679" y="7379"/>
                </a:lnTo>
                <a:lnTo>
                  <a:pt x="4729" y="7312"/>
                </a:lnTo>
                <a:lnTo>
                  <a:pt x="4780" y="7245"/>
                </a:lnTo>
                <a:lnTo>
                  <a:pt x="4831" y="7179"/>
                </a:lnTo>
                <a:lnTo>
                  <a:pt x="4882" y="7112"/>
                </a:lnTo>
                <a:lnTo>
                  <a:pt x="4908" y="7080"/>
                </a:lnTo>
                <a:lnTo>
                  <a:pt x="4935" y="7049"/>
                </a:lnTo>
                <a:lnTo>
                  <a:pt x="4963" y="7021"/>
                </a:lnTo>
                <a:lnTo>
                  <a:pt x="4991" y="6995"/>
                </a:lnTo>
                <a:lnTo>
                  <a:pt x="5022" y="6971"/>
                </a:lnTo>
                <a:lnTo>
                  <a:pt x="5051" y="6949"/>
                </a:lnTo>
                <a:lnTo>
                  <a:pt x="5082" y="6928"/>
                </a:lnTo>
                <a:lnTo>
                  <a:pt x="5113" y="6911"/>
                </a:lnTo>
                <a:lnTo>
                  <a:pt x="5129" y="6902"/>
                </a:lnTo>
                <a:lnTo>
                  <a:pt x="5145" y="6895"/>
                </a:lnTo>
                <a:lnTo>
                  <a:pt x="5161" y="6888"/>
                </a:lnTo>
                <a:lnTo>
                  <a:pt x="5178" y="6880"/>
                </a:lnTo>
                <a:lnTo>
                  <a:pt x="5193" y="6874"/>
                </a:lnTo>
                <a:lnTo>
                  <a:pt x="5210" y="6869"/>
                </a:lnTo>
                <a:lnTo>
                  <a:pt x="5227" y="6864"/>
                </a:lnTo>
                <a:lnTo>
                  <a:pt x="5244" y="6860"/>
                </a:lnTo>
                <a:lnTo>
                  <a:pt x="5261" y="6855"/>
                </a:lnTo>
                <a:lnTo>
                  <a:pt x="5278" y="6851"/>
                </a:lnTo>
                <a:lnTo>
                  <a:pt x="5295" y="6848"/>
                </a:lnTo>
                <a:lnTo>
                  <a:pt x="5312" y="6846"/>
                </a:lnTo>
                <a:lnTo>
                  <a:pt x="5330" y="6844"/>
                </a:lnTo>
                <a:lnTo>
                  <a:pt x="5348" y="6843"/>
                </a:lnTo>
                <a:lnTo>
                  <a:pt x="5365" y="6842"/>
                </a:lnTo>
                <a:lnTo>
                  <a:pt x="5383" y="6842"/>
                </a:lnTo>
                <a:lnTo>
                  <a:pt x="5403" y="6842"/>
                </a:lnTo>
                <a:lnTo>
                  <a:pt x="5422" y="6843"/>
                </a:lnTo>
                <a:lnTo>
                  <a:pt x="5442" y="6845"/>
                </a:lnTo>
                <a:lnTo>
                  <a:pt x="5463" y="6847"/>
                </a:lnTo>
                <a:lnTo>
                  <a:pt x="5483" y="6851"/>
                </a:lnTo>
                <a:lnTo>
                  <a:pt x="5503" y="6854"/>
                </a:lnTo>
                <a:lnTo>
                  <a:pt x="5522" y="6860"/>
                </a:lnTo>
                <a:lnTo>
                  <a:pt x="5541" y="6865"/>
                </a:lnTo>
                <a:lnTo>
                  <a:pt x="5561" y="6871"/>
                </a:lnTo>
                <a:lnTo>
                  <a:pt x="5581" y="6877"/>
                </a:lnTo>
                <a:lnTo>
                  <a:pt x="5601" y="6885"/>
                </a:lnTo>
                <a:lnTo>
                  <a:pt x="5619" y="6893"/>
                </a:lnTo>
                <a:lnTo>
                  <a:pt x="5639" y="6901"/>
                </a:lnTo>
                <a:lnTo>
                  <a:pt x="5658" y="6911"/>
                </a:lnTo>
                <a:lnTo>
                  <a:pt x="5677" y="6921"/>
                </a:lnTo>
                <a:lnTo>
                  <a:pt x="5695" y="6931"/>
                </a:lnTo>
                <a:lnTo>
                  <a:pt x="5714" y="6942"/>
                </a:lnTo>
                <a:lnTo>
                  <a:pt x="5732" y="6954"/>
                </a:lnTo>
                <a:lnTo>
                  <a:pt x="5751" y="6967"/>
                </a:lnTo>
                <a:lnTo>
                  <a:pt x="5768" y="6979"/>
                </a:lnTo>
                <a:lnTo>
                  <a:pt x="5786" y="6994"/>
                </a:lnTo>
                <a:lnTo>
                  <a:pt x="5804" y="7008"/>
                </a:lnTo>
                <a:lnTo>
                  <a:pt x="5821" y="7023"/>
                </a:lnTo>
                <a:lnTo>
                  <a:pt x="5838" y="7039"/>
                </a:lnTo>
                <a:lnTo>
                  <a:pt x="5855" y="7054"/>
                </a:lnTo>
                <a:lnTo>
                  <a:pt x="5871" y="7071"/>
                </a:lnTo>
                <a:lnTo>
                  <a:pt x="5888" y="7089"/>
                </a:lnTo>
                <a:lnTo>
                  <a:pt x="5905" y="7107"/>
                </a:lnTo>
                <a:lnTo>
                  <a:pt x="5920" y="7125"/>
                </a:lnTo>
                <a:lnTo>
                  <a:pt x="5936" y="7144"/>
                </a:lnTo>
                <a:lnTo>
                  <a:pt x="5950" y="7164"/>
                </a:lnTo>
                <a:lnTo>
                  <a:pt x="5966" y="7184"/>
                </a:lnTo>
                <a:lnTo>
                  <a:pt x="6019" y="7257"/>
                </a:lnTo>
                <a:lnTo>
                  <a:pt x="6073" y="7328"/>
                </a:lnTo>
                <a:lnTo>
                  <a:pt x="6126" y="7396"/>
                </a:lnTo>
                <a:lnTo>
                  <a:pt x="6181" y="7462"/>
                </a:lnTo>
                <a:lnTo>
                  <a:pt x="6233" y="7525"/>
                </a:lnTo>
                <a:lnTo>
                  <a:pt x="6285" y="7585"/>
                </a:lnTo>
                <a:lnTo>
                  <a:pt x="6336" y="7643"/>
                </a:lnTo>
                <a:lnTo>
                  <a:pt x="6386" y="7696"/>
                </a:lnTo>
                <a:lnTo>
                  <a:pt x="6434" y="7745"/>
                </a:lnTo>
                <a:lnTo>
                  <a:pt x="6481" y="7790"/>
                </a:lnTo>
                <a:lnTo>
                  <a:pt x="6524" y="7830"/>
                </a:lnTo>
                <a:lnTo>
                  <a:pt x="6567" y="7867"/>
                </a:lnTo>
                <a:lnTo>
                  <a:pt x="6587" y="7882"/>
                </a:lnTo>
                <a:lnTo>
                  <a:pt x="6605" y="7898"/>
                </a:lnTo>
                <a:lnTo>
                  <a:pt x="6624" y="7912"/>
                </a:lnTo>
                <a:lnTo>
                  <a:pt x="6643" y="7923"/>
                </a:lnTo>
                <a:lnTo>
                  <a:pt x="6660" y="7934"/>
                </a:lnTo>
                <a:lnTo>
                  <a:pt x="6676" y="7944"/>
                </a:lnTo>
                <a:lnTo>
                  <a:pt x="6692" y="7952"/>
                </a:lnTo>
                <a:lnTo>
                  <a:pt x="6707" y="7958"/>
                </a:lnTo>
                <a:lnTo>
                  <a:pt x="6730" y="7968"/>
                </a:lnTo>
                <a:lnTo>
                  <a:pt x="6755" y="7976"/>
                </a:lnTo>
                <a:lnTo>
                  <a:pt x="6780" y="7982"/>
                </a:lnTo>
                <a:lnTo>
                  <a:pt x="6805" y="7989"/>
                </a:lnTo>
                <a:lnTo>
                  <a:pt x="6831" y="7993"/>
                </a:lnTo>
                <a:lnTo>
                  <a:pt x="6858" y="7996"/>
                </a:lnTo>
                <a:lnTo>
                  <a:pt x="6885" y="7998"/>
                </a:lnTo>
                <a:lnTo>
                  <a:pt x="6911" y="7998"/>
                </a:lnTo>
                <a:lnTo>
                  <a:pt x="6941" y="7998"/>
                </a:lnTo>
                <a:lnTo>
                  <a:pt x="6970" y="7995"/>
                </a:lnTo>
                <a:lnTo>
                  <a:pt x="7000" y="7992"/>
                </a:lnTo>
                <a:lnTo>
                  <a:pt x="7029" y="7987"/>
                </a:lnTo>
                <a:lnTo>
                  <a:pt x="7060" y="7979"/>
                </a:lnTo>
                <a:lnTo>
                  <a:pt x="7089" y="7972"/>
                </a:lnTo>
                <a:lnTo>
                  <a:pt x="7118" y="7962"/>
                </a:lnTo>
                <a:lnTo>
                  <a:pt x="7147" y="7951"/>
                </a:lnTo>
                <a:lnTo>
                  <a:pt x="7176" y="7939"/>
                </a:lnTo>
                <a:lnTo>
                  <a:pt x="7205" y="7925"/>
                </a:lnTo>
                <a:lnTo>
                  <a:pt x="7233" y="7910"/>
                </a:lnTo>
                <a:lnTo>
                  <a:pt x="7263" y="7895"/>
                </a:lnTo>
                <a:lnTo>
                  <a:pt x="7290" y="7878"/>
                </a:lnTo>
                <a:lnTo>
                  <a:pt x="7318" y="7859"/>
                </a:lnTo>
                <a:lnTo>
                  <a:pt x="7345" y="7840"/>
                </a:lnTo>
                <a:lnTo>
                  <a:pt x="7372" y="7819"/>
                </a:lnTo>
                <a:lnTo>
                  <a:pt x="7398" y="7797"/>
                </a:lnTo>
                <a:lnTo>
                  <a:pt x="7423" y="7774"/>
                </a:lnTo>
                <a:lnTo>
                  <a:pt x="7449" y="7751"/>
                </a:lnTo>
                <a:lnTo>
                  <a:pt x="7473" y="7726"/>
                </a:lnTo>
                <a:lnTo>
                  <a:pt x="7497" y="7700"/>
                </a:lnTo>
                <a:lnTo>
                  <a:pt x="7521" y="7673"/>
                </a:lnTo>
                <a:lnTo>
                  <a:pt x="7544" y="7645"/>
                </a:lnTo>
                <a:lnTo>
                  <a:pt x="7566" y="7616"/>
                </a:lnTo>
                <a:lnTo>
                  <a:pt x="7586" y="7586"/>
                </a:lnTo>
                <a:lnTo>
                  <a:pt x="7607" y="7556"/>
                </a:lnTo>
                <a:lnTo>
                  <a:pt x="7627" y="7525"/>
                </a:lnTo>
                <a:lnTo>
                  <a:pt x="7646" y="7492"/>
                </a:lnTo>
                <a:lnTo>
                  <a:pt x="7664" y="7459"/>
                </a:lnTo>
                <a:lnTo>
                  <a:pt x="7680" y="7426"/>
                </a:lnTo>
                <a:lnTo>
                  <a:pt x="7697" y="7391"/>
                </a:lnTo>
                <a:lnTo>
                  <a:pt x="7711" y="7356"/>
                </a:lnTo>
                <a:lnTo>
                  <a:pt x="7729" y="7311"/>
                </a:lnTo>
                <a:lnTo>
                  <a:pt x="7745" y="7266"/>
                </a:lnTo>
                <a:lnTo>
                  <a:pt x="7758" y="7221"/>
                </a:lnTo>
                <a:lnTo>
                  <a:pt x="7770" y="7175"/>
                </a:lnTo>
                <a:lnTo>
                  <a:pt x="7780" y="7131"/>
                </a:lnTo>
                <a:lnTo>
                  <a:pt x="7788" y="7086"/>
                </a:lnTo>
                <a:lnTo>
                  <a:pt x="7795" y="7041"/>
                </a:lnTo>
                <a:lnTo>
                  <a:pt x="7799" y="6997"/>
                </a:lnTo>
                <a:lnTo>
                  <a:pt x="7802" y="6953"/>
                </a:lnTo>
                <a:lnTo>
                  <a:pt x="7803" y="6910"/>
                </a:lnTo>
                <a:lnTo>
                  <a:pt x="7802" y="6867"/>
                </a:lnTo>
                <a:lnTo>
                  <a:pt x="7800" y="6825"/>
                </a:lnTo>
                <a:lnTo>
                  <a:pt x="7796" y="6783"/>
                </a:lnTo>
                <a:lnTo>
                  <a:pt x="7791" y="6743"/>
                </a:lnTo>
                <a:lnTo>
                  <a:pt x="7782" y="6702"/>
                </a:lnTo>
                <a:lnTo>
                  <a:pt x="7774" y="6664"/>
                </a:lnTo>
                <a:lnTo>
                  <a:pt x="7762" y="6625"/>
                </a:lnTo>
                <a:lnTo>
                  <a:pt x="7751" y="6588"/>
                </a:lnTo>
                <a:lnTo>
                  <a:pt x="7736" y="6553"/>
                </a:lnTo>
                <a:lnTo>
                  <a:pt x="7722" y="6518"/>
                </a:lnTo>
                <a:lnTo>
                  <a:pt x="7704" y="6484"/>
                </a:lnTo>
                <a:lnTo>
                  <a:pt x="7685" y="6452"/>
                </a:lnTo>
                <a:lnTo>
                  <a:pt x="7666" y="6422"/>
                </a:lnTo>
                <a:lnTo>
                  <a:pt x="7645" y="6392"/>
                </a:lnTo>
                <a:lnTo>
                  <a:pt x="7621" y="6364"/>
                </a:lnTo>
                <a:lnTo>
                  <a:pt x="7597" y="6338"/>
                </a:lnTo>
                <a:lnTo>
                  <a:pt x="7571" y="6314"/>
                </a:lnTo>
                <a:lnTo>
                  <a:pt x="7544" y="6291"/>
                </a:lnTo>
                <a:lnTo>
                  <a:pt x="7515" y="6270"/>
                </a:lnTo>
                <a:lnTo>
                  <a:pt x="7484" y="6252"/>
                </a:lnTo>
                <a:lnTo>
                  <a:pt x="7453" y="6235"/>
                </a:lnTo>
                <a:lnTo>
                  <a:pt x="7421" y="6220"/>
                </a:lnTo>
                <a:lnTo>
                  <a:pt x="7402" y="6212"/>
                </a:lnTo>
                <a:lnTo>
                  <a:pt x="7383" y="6204"/>
                </a:lnTo>
                <a:lnTo>
                  <a:pt x="7363" y="6195"/>
                </a:lnTo>
                <a:lnTo>
                  <a:pt x="7340" y="6186"/>
                </a:lnTo>
                <a:lnTo>
                  <a:pt x="7317" y="6176"/>
                </a:lnTo>
                <a:lnTo>
                  <a:pt x="7292" y="6165"/>
                </a:lnTo>
                <a:lnTo>
                  <a:pt x="7267" y="6154"/>
                </a:lnTo>
                <a:lnTo>
                  <a:pt x="7240" y="6142"/>
                </a:lnTo>
                <a:lnTo>
                  <a:pt x="7198" y="6123"/>
                </a:lnTo>
                <a:lnTo>
                  <a:pt x="7153" y="6104"/>
                </a:lnTo>
                <a:lnTo>
                  <a:pt x="7106" y="6084"/>
                </a:lnTo>
                <a:lnTo>
                  <a:pt x="7057" y="6063"/>
                </a:lnTo>
                <a:lnTo>
                  <a:pt x="7007" y="6041"/>
                </a:lnTo>
                <a:lnTo>
                  <a:pt x="6954" y="6019"/>
                </a:lnTo>
                <a:lnTo>
                  <a:pt x="6901" y="5996"/>
                </a:lnTo>
                <a:lnTo>
                  <a:pt x="6846" y="5974"/>
                </a:lnTo>
                <a:lnTo>
                  <a:pt x="6817" y="5961"/>
                </a:lnTo>
                <a:lnTo>
                  <a:pt x="6790" y="5947"/>
                </a:lnTo>
                <a:lnTo>
                  <a:pt x="6764" y="5933"/>
                </a:lnTo>
                <a:lnTo>
                  <a:pt x="6739" y="5916"/>
                </a:lnTo>
                <a:lnTo>
                  <a:pt x="6716" y="5899"/>
                </a:lnTo>
                <a:lnTo>
                  <a:pt x="6695" y="5882"/>
                </a:lnTo>
                <a:lnTo>
                  <a:pt x="6674" y="5863"/>
                </a:lnTo>
                <a:lnTo>
                  <a:pt x="6657" y="5842"/>
                </a:lnTo>
                <a:lnTo>
                  <a:pt x="6639" y="5821"/>
                </a:lnTo>
                <a:lnTo>
                  <a:pt x="6624" y="5800"/>
                </a:lnTo>
                <a:lnTo>
                  <a:pt x="6611" y="5777"/>
                </a:lnTo>
                <a:lnTo>
                  <a:pt x="6598" y="5754"/>
                </a:lnTo>
                <a:lnTo>
                  <a:pt x="6589" y="5729"/>
                </a:lnTo>
                <a:lnTo>
                  <a:pt x="6581" y="5704"/>
                </a:lnTo>
                <a:lnTo>
                  <a:pt x="6573" y="5679"/>
                </a:lnTo>
                <a:lnTo>
                  <a:pt x="6568" y="5653"/>
                </a:lnTo>
                <a:lnTo>
                  <a:pt x="6566" y="5635"/>
                </a:lnTo>
                <a:lnTo>
                  <a:pt x="6565" y="5618"/>
                </a:lnTo>
                <a:lnTo>
                  <a:pt x="6564" y="5600"/>
                </a:lnTo>
                <a:lnTo>
                  <a:pt x="6564" y="5582"/>
                </a:lnTo>
                <a:lnTo>
                  <a:pt x="6565" y="5565"/>
                </a:lnTo>
                <a:lnTo>
                  <a:pt x="6567" y="5547"/>
                </a:lnTo>
                <a:lnTo>
                  <a:pt x="6569" y="5529"/>
                </a:lnTo>
                <a:lnTo>
                  <a:pt x="6572" y="5511"/>
                </a:lnTo>
                <a:lnTo>
                  <a:pt x="6576" y="5493"/>
                </a:lnTo>
                <a:lnTo>
                  <a:pt x="6582" y="5475"/>
                </a:lnTo>
                <a:lnTo>
                  <a:pt x="6587" y="5456"/>
                </a:lnTo>
                <a:lnTo>
                  <a:pt x="6593" y="5438"/>
                </a:lnTo>
                <a:lnTo>
                  <a:pt x="6599" y="5421"/>
                </a:lnTo>
                <a:lnTo>
                  <a:pt x="6608" y="5402"/>
                </a:lnTo>
                <a:lnTo>
                  <a:pt x="6616" y="5384"/>
                </a:lnTo>
                <a:lnTo>
                  <a:pt x="6624" y="5365"/>
                </a:lnTo>
                <a:lnTo>
                  <a:pt x="6635" y="5348"/>
                </a:lnTo>
                <a:lnTo>
                  <a:pt x="6645" y="5329"/>
                </a:lnTo>
                <a:lnTo>
                  <a:pt x="6655" y="5311"/>
                </a:lnTo>
                <a:lnTo>
                  <a:pt x="6668" y="5293"/>
                </a:lnTo>
                <a:lnTo>
                  <a:pt x="6680" y="5276"/>
                </a:lnTo>
                <a:lnTo>
                  <a:pt x="6693" y="5257"/>
                </a:lnTo>
                <a:lnTo>
                  <a:pt x="6708" y="5239"/>
                </a:lnTo>
                <a:lnTo>
                  <a:pt x="6722" y="5222"/>
                </a:lnTo>
                <a:lnTo>
                  <a:pt x="6737" y="5205"/>
                </a:lnTo>
                <a:lnTo>
                  <a:pt x="6753" y="5187"/>
                </a:lnTo>
                <a:lnTo>
                  <a:pt x="6769" y="5169"/>
                </a:lnTo>
                <a:lnTo>
                  <a:pt x="6787" y="5153"/>
                </a:lnTo>
                <a:lnTo>
                  <a:pt x="6804" y="5135"/>
                </a:lnTo>
                <a:lnTo>
                  <a:pt x="6823" y="5118"/>
                </a:lnTo>
                <a:lnTo>
                  <a:pt x="6842" y="5102"/>
                </a:lnTo>
                <a:lnTo>
                  <a:pt x="6862" y="5085"/>
                </a:lnTo>
                <a:lnTo>
                  <a:pt x="6943" y="5019"/>
                </a:lnTo>
                <a:lnTo>
                  <a:pt x="7025" y="4954"/>
                </a:lnTo>
                <a:lnTo>
                  <a:pt x="7107" y="4889"/>
                </a:lnTo>
                <a:lnTo>
                  <a:pt x="7190" y="4824"/>
                </a:lnTo>
                <a:lnTo>
                  <a:pt x="7274" y="4761"/>
                </a:lnTo>
                <a:lnTo>
                  <a:pt x="7358" y="4698"/>
                </a:lnTo>
                <a:lnTo>
                  <a:pt x="7443" y="4636"/>
                </a:lnTo>
                <a:lnTo>
                  <a:pt x="7528" y="4574"/>
                </a:lnTo>
                <a:lnTo>
                  <a:pt x="7614" y="4514"/>
                </a:lnTo>
                <a:lnTo>
                  <a:pt x="7700" y="4453"/>
                </a:lnTo>
                <a:lnTo>
                  <a:pt x="7787" y="4394"/>
                </a:lnTo>
                <a:lnTo>
                  <a:pt x="7875" y="4334"/>
                </a:lnTo>
                <a:lnTo>
                  <a:pt x="7962" y="4277"/>
                </a:lnTo>
                <a:lnTo>
                  <a:pt x="8051" y="4220"/>
                </a:lnTo>
                <a:lnTo>
                  <a:pt x="8139" y="4162"/>
                </a:lnTo>
                <a:lnTo>
                  <a:pt x="8229" y="4107"/>
                </a:lnTo>
                <a:lnTo>
                  <a:pt x="8175" y="4019"/>
                </a:lnTo>
                <a:lnTo>
                  <a:pt x="8120" y="3933"/>
                </a:lnTo>
                <a:lnTo>
                  <a:pt x="8063" y="3846"/>
                </a:lnTo>
                <a:lnTo>
                  <a:pt x="8006" y="3760"/>
                </a:lnTo>
                <a:lnTo>
                  <a:pt x="7949" y="3674"/>
                </a:lnTo>
                <a:lnTo>
                  <a:pt x="7891" y="3589"/>
                </a:lnTo>
                <a:lnTo>
                  <a:pt x="7831" y="3504"/>
                </a:lnTo>
                <a:lnTo>
                  <a:pt x="7771" y="3420"/>
                </a:lnTo>
                <a:lnTo>
                  <a:pt x="7710" y="3336"/>
                </a:lnTo>
                <a:lnTo>
                  <a:pt x="7649" y="3252"/>
                </a:lnTo>
                <a:lnTo>
                  <a:pt x="7588" y="3170"/>
                </a:lnTo>
                <a:lnTo>
                  <a:pt x="7525" y="3087"/>
                </a:lnTo>
                <a:lnTo>
                  <a:pt x="7462" y="3005"/>
                </a:lnTo>
                <a:lnTo>
                  <a:pt x="7398" y="2924"/>
                </a:lnTo>
                <a:lnTo>
                  <a:pt x="7333" y="2842"/>
                </a:lnTo>
                <a:lnTo>
                  <a:pt x="7268" y="2762"/>
                </a:lnTo>
                <a:lnTo>
                  <a:pt x="7244" y="2734"/>
                </a:lnTo>
                <a:lnTo>
                  <a:pt x="7220" y="2707"/>
                </a:lnTo>
                <a:lnTo>
                  <a:pt x="7195" y="2682"/>
                </a:lnTo>
                <a:lnTo>
                  <a:pt x="7170" y="2659"/>
                </a:lnTo>
                <a:lnTo>
                  <a:pt x="7145" y="2637"/>
                </a:lnTo>
                <a:lnTo>
                  <a:pt x="7120" y="2617"/>
                </a:lnTo>
                <a:lnTo>
                  <a:pt x="7095" y="2598"/>
                </a:lnTo>
                <a:lnTo>
                  <a:pt x="7070" y="2582"/>
                </a:lnTo>
                <a:lnTo>
                  <a:pt x="7045" y="2567"/>
                </a:lnTo>
                <a:lnTo>
                  <a:pt x="7020" y="2555"/>
                </a:lnTo>
                <a:lnTo>
                  <a:pt x="6995" y="2544"/>
                </a:lnTo>
                <a:lnTo>
                  <a:pt x="6971" y="2535"/>
                </a:lnTo>
                <a:lnTo>
                  <a:pt x="6946" y="2527"/>
                </a:lnTo>
                <a:lnTo>
                  <a:pt x="6922" y="2522"/>
                </a:lnTo>
                <a:lnTo>
                  <a:pt x="6898" y="2519"/>
                </a:lnTo>
                <a:lnTo>
                  <a:pt x="6875" y="2518"/>
                </a:lnTo>
                <a:lnTo>
                  <a:pt x="6863" y="2519"/>
                </a:lnTo>
                <a:lnTo>
                  <a:pt x="6851" y="2519"/>
                </a:lnTo>
                <a:lnTo>
                  <a:pt x="6839" y="2521"/>
                </a:lnTo>
                <a:lnTo>
                  <a:pt x="6828" y="2523"/>
                </a:lnTo>
                <a:lnTo>
                  <a:pt x="6817" y="2525"/>
                </a:lnTo>
                <a:lnTo>
                  <a:pt x="6806" y="2528"/>
                </a:lnTo>
                <a:lnTo>
                  <a:pt x="6796" y="2532"/>
                </a:lnTo>
                <a:lnTo>
                  <a:pt x="6787" y="2536"/>
                </a:lnTo>
                <a:lnTo>
                  <a:pt x="6768" y="2545"/>
                </a:lnTo>
                <a:lnTo>
                  <a:pt x="6750" y="2556"/>
                </a:lnTo>
                <a:lnTo>
                  <a:pt x="6734" y="2567"/>
                </a:lnTo>
                <a:lnTo>
                  <a:pt x="6719" y="2581"/>
                </a:lnTo>
                <a:lnTo>
                  <a:pt x="6704" y="2594"/>
                </a:lnTo>
                <a:lnTo>
                  <a:pt x="6692" y="2610"/>
                </a:lnTo>
                <a:lnTo>
                  <a:pt x="6680" y="2625"/>
                </a:lnTo>
                <a:lnTo>
                  <a:pt x="6670" y="2641"/>
                </a:lnTo>
                <a:lnTo>
                  <a:pt x="6660" y="2658"/>
                </a:lnTo>
                <a:lnTo>
                  <a:pt x="6651" y="2674"/>
                </a:lnTo>
                <a:lnTo>
                  <a:pt x="6643" y="2691"/>
                </a:lnTo>
                <a:lnTo>
                  <a:pt x="6637" y="2707"/>
                </a:lnTo>
                <a:lnTo>
                  <a:pt x="6614" y="2762"/>
                </a:lnTo>
                <a:lnTo>
                  <a:pt x="6592" y="2815"/>
                </a:lnTo>
                <a:lnTo>
                  <a:pt x="6569" y="2867"/>
                </a:lnTo>
                <a:lnTo>
                  <a:pt x="6548" y="2917"/>
                </a:lnTo>
                <a:lnTo>
                  <a:pt x="6527" y="2965"/>
                </a:lnTo>
                <a:lnTo>
                  <a:pt x="6508" y="3012"/>
                </a:lnTo>
                <a:lnTo>
                  <a:pt x="6488" y="3056"/>
                </a:lnTo>
                <a:lnTo>
                  <a:pt x="6470" y="3099"/>
                </a:lnTo>
                <a:lnTo>
                  <a:pt x="6458" y="3126"/>
                </a:lnTo>
                <a:lnTo>
                  <a:pt x="6446" y="3152"/>
                </a:lnTo>
                <a:lnTo>
                  <a:pt x="6436" y="3177"/>
                </a:lnTo>
                <a:lnTo>
                  <a:pt x="6425" y="3201"/>
                </a:lnTo>
                <a:lnTo>
                  <a:pt x="6416" y="3224"/>
                </a:lnTo>
                <a:lnTo>
                  <a:pt x="6407" y="3245"/>
                </a:lnTo>
                <a:lnTo>
                  <a:pt x="6398" y="3265"/>
                </a:lnTo>
                <a:lnTo>
                  <a:pt x="6391" y="3282"/>
                </a:lnTo>
                <a:lnTo>
                  <a:pt x="6378" y="3309"/>
                </a:lnTo>
                <a:lnTo>
                  <a:pt x="6366" y="3336"/>
                </a:lnTo>
                <a:lnTo>
                  <a:pt x="6351" y="3363"/>
                </a:lnTo>
                <a:lnTo>
                  <a:pt x="6337" y="3388"/>
                </a:lnTo>
                <a:lnTo>
                  <a:pt x="6320" y="3412"/>
                </a:lnTo>
                <a:lnTo>
                  <a:pt x="6302" y="3436"/>
                </a:lnTo>
                <a:lnTo>
                  <a:pt x="6285" y="3458"/>
                </a:lnTo>
                <a:lnTo>
                  <a:pt x="6265" y="3481"/>
                </a:lnTo>
                <a:lnTo>
                  <a:pt x="6245" y="3502"/>
                </a:lnTo>
                <a:lnTo>
                  <a:pt x="6224" y="3523"/>
                </a:lnTo>
                <a:lnTo>
                  <a:pt x="6201" y="3543"/>
                </a:lnTo>
                <a:lnTo>
                  <a:pt x="6179" y="3563"/>
                </a:lnTo>
                <a:lnTo>
                  <a:pt x="6155" y="3580"/>
                </a:lnTo>
                <a:lnTo>
                  <a:pt x="6131" y="3598"/>
                </a:lnTo>
                <a:lnTo>
                  <a:pt x="6105" y="3615"/>
                </a:lnTo>
                <a:lnTo>
                  <a:pt x="6079" y="3630"/>
                </a:lnTo>
                <a:lnTo>
                  <a:pt x="6051" y="3646"/>
                </a:lnTo>
                <a:lnTo>
                  <a:pt x="6023" y="3660"/>
                </a:lnTo>
                <a:lnTo>
                  <a:pt x="5995" y="3673"/>
                </a:lnTo>
                <a:lnTo>
                  <a:pt x="5965" y="3686"/>
                </a:lnTo>
                <a:lnTo>
                  <a:pt x="5935" y="3697"/>
                </a:lnTo>
                <a:lnTo>
                  <a:pt x="5905" y="3708"/>
                </a:lnTo>
                <a:lnTo>
                  <a:pt x="5873" y="3717"/>
                </a:lnTo>
                <a:lnTo>
                  <a:pt x="5841" y="3725"/>
                </a:lnTo>
                <a:lnTo>
                  <a:pt x="5809" y="3734"/>
                </a:lnTo>
                <a:lnTo>
                  <a:pt x="5776" y="3740"/>
                </a:lnTo>
                <a:lnTo>
                  <a:pt x="5742" y="3745"/>
                </a:lnTo>
                <a:lnTo>
                  <a:pt x="5708" y="3750"/>
                </a:lnTo>
                <a:lnTo>
                  <a:pt x="5673" y="3754"/>
                </a:lnTo>
                <a:lnTo>
                  <a:pt x="5638" y="3757"/>
                </a:lnTo>
                <a:lnTo>
                  <a:pt x="5602" y="3758"/>
                </a:lnTo>
                <a:lnTo>
                  <a:pt x="5566" y="3759"/>
                </a:lnTo>
                <a:lnTo>
                  <a:pt x="5566" y="3759"/>
                </a:lnTo>
                <a:lnTo>
                  <a:pt x="5566" y="3759"/>
                </a:lnTo>
                <a:lnTo>
                  <a:pt x="5566" y="3759"/>
                </a:lnTo>
                <a:lnTo>
                  <a:pt x="5566" y="3759"/>
                </a:lnTo>
                <a:lnTo>
                  <a:pt x="5534" y="3759"/>
                </a:lnTo>
                <a:lnTo>
                  <a:pt x="5503" y="3757"/>
                </a:lnTo>
                <a:lnTo>
                  <a:pt x="5470" y="3755"/>
                </a:lnTo>
                <a:lnTo>
                  <a:pt x="5439" y="3752"/>
                </a:lnTo>
                <a:lnTo>
                  <a:pt x="5407" y="3748"/>
                </a:lnTo>
                <a:lnTo>
                  <a:pt x="5375" y="3744"/>
                </a:lnTo>
                <a:lnTo>
                  <a:pt x="5343" y="3739"/>
                </a:lnTo>
                <a:lnTo>
                  <a:pt x="5311" y="3733"/>
                </a:lnTo>
                <a:lnTo>
                  <a:pt x="5279" y="3725"/>
                </a:lnTo>
                <a:lnTo>
                  <a:pt x="5247" y="3718"/>
                </a:lnTo>
                <a:lnTo>
                  <a:pt x="5215" y="3710"/>
                </a:lnTo>
                <a:lnTo>
                  <a:pt x="5184" y="3700"/>
                </a:lnTo>
                <a:lnTo>
                  <a:pt x="5152" y="3690"/>
                </a:lnTo>
                <a:lnTo>
                  <a:pt x="5120" y="3679"/>
                </a:lnTo>
                <a:lnTo>
                  <a:pt x="5090" y="3668"/>
                </a:lnTo>
                <a:lnTo>
                  <a:pt x="5059" y="3656"/>
                </a:lnTo>
                <a:lnTo>
                  <a:pt x="5008" y="3634"/>
                </a:lnTo>
                <a:lnTo>
                  <a:pt x="4958" y="3610"/>
                </a:lnTo>
                <a:lnTo>
                  <a:pt x="4909" y="3584"/>
                </a:lnTo>
                <a:lnTo>
                  <a:pt x="4863" y="3556"/>
                </a:lnTo>
                <a:lnTo>
                  <a:pt x="4817" y="3527"/>
                </a:lnTo>
                <a:lnTo>
                  <a:pt x="4775" y="3497"/>
                </a:lnTo>
                <a:lnTo>
                  <a:pt x="4733" y="3466"/>
                </a:lnTo>
                <a:lnTo>
                  <a:pt x="4692" y="3432"/>
                </a:lnTo>
                <a:lnTo>
                  <a:pt x="4655" y="3398"/>
                </a:lnTo>
                <a:lnTo>
                  <a:pt x="4619" y="3363"/>
                </a:lnTo>
                <a:lnTo>
                  <a:pt x="4584" y="3327"/>
                </a:lnTo>
                <a:lnTo>
                  <a:pt x="4552" y="3290"/>
                </a:lnTo>
                <a:lnTo>
                  <a:pt x="4521" y="3251"/>
                </a:lnTo>
                <a:lnTo>
                  <a:pt x="4493" y="3211"/>
                </a:lnTo>
                <a:lnTo>
                  <a:pt x="4467" y="3172"/>
                </a:lnTo>
                <a:lnTo>
                  <a:pt x="4442" y="3131"/>
                </a:lnTo>
                <a:lnTo>
                  <a:pt x="4420" y="3090"/>
                </a:lnTo>
                <a:lnTo>
                  <a:pt x="4400" y="3049"/>
                </a:lnTo>
                <a:lnTo>
                  <a:pt x="4382" y="3006"/>
                </a:lnTo>
                <a:lnTo>
                  <a:pt x="4367" y="2964"/>
                </a:lnTo>
                <a:lnTo>
                  <a:pt x="4354" y="2922"/>
                </a:lnTo>
                <a:lnTo>
                  <a:pt x="4343" y="2878"/>
                </a:lnTo>
                <a:lnTo>
                  <a:pt x="4334" y="2835"/>
                </a:lnTo>
                <a:lnTo>
                  <a:pt x="4329" y="2791"/>
                </a:lnTo>
                <a:lnTo>
                  <a:pt x="4325" y="2748"/>
                </a:lnTo>
                <a:lnTo>
                  <a:pt x="4325" y="2706"/>
                </a:lnTo>
                <a:lnTo>
                  <a:pt x="4326" y="2662"/>
                </a:lnTo>
                <a:lnTo>
                  <a:pt x="4330" y="2619"/>
                </a:lnTo>
                <a:lnTo>
                  <a:pt x="4337" y="2577"/>
                </a:lnTo>
                <a:lnTo>
                  <a:pt x="4348" y="2535"/>
                </a:lnTo>
                <a:lnTo>
                  <a:pt x="4360" y="2493"/>
                </a:lnTo>
                <a:lnTo>
                  <a:pt x="4375" y="2452"/>
                </a:lnTo>
                <a:lnTo>
                  <a:pt x="4384" y="2431"/>
                </a:lnTo>
                <a:lnTo>
                  <a:pt x="4396" y="2410"/>
                </a:lnTo>
                <a:lnTo>
                  <a:pt x="4408" y="2388"/>
                </a:lnTo>
                <a:lnTo>
                  <a:pt x="4423" y="2365"/>
                </a:lnTo>
                <a:lnTo>
                  <a:pt x="4438" y="2341"/>
                </a:lnTo>
                <a:lnTo>
                  <a:pt x="4456" y="2317"/>
                </a:lnTo>
                <a:lnTo>
                  <a:pt x="4475" y="2293"/>
                </a:lnTo>
                <a:lnTo>
                  <a:pt x="4496" y="2268"/>
                </a:lnTo>
                <a:lnTo>
                  <a:pt x="4518" y="2242"/>
                </a:lnTo>
                <a:lnTo>
                  <a:pt x="4540" y="2217"/>
                </a:lnTo>
                <a:lnTo>
                  <a:pt x="4564" y="2190"/>
                </a:lnTo>
                <a:lnTo>
                  <a:pt x="4589" y="2164"/>
                </a:lnTo>
                <a:lnTo>
                  <a:pt x="4643" y="2110"/>
                </a:lnTo>
                <a:lnTo>
                  <a:pt x="4699" y="2056"/>
                </a:lnTo>
                <a:lnTo>
                  <a:pt x="4758" y="2002"/>
                </a:lnTo>
                <a:lnTo>
                  <a:pt x="4820" y="1948"/>
                </a:lnTo>
                <a:lnTo>
                  <a:pt x="4882" y="1893"/>
                </a:lnTo>
                <a:lnTo>
                  <a:pt x="4947" y="1841"/>
                </a:lnTo>
                <a:lnTo>
                  <a:pt x="5010" y="1790"/>
                </a:lnTo>
                <a:lnTo>
                  <a:pt x="5075" y="1740"/>
                </a:lnTo>
                <a:lnTo>
                  <a:pt x="5138" y="1692"/>
                </a:lnTo>
                <a:lnTo>
                  <a:pt x="5200" y="1646"/>
                </a:lnTo>
                <a:lnTo>
                  <a:pt x="5232" y="1622"/>
                </a:lnTo>
                <a:lnTo>
                  <a:pt x="5262" y="1597"/>
                </a:lnTo>
                <a:lnTo>
                  <a:pt x="5290" y="1571"/>
                </a:lnTo>
                <a:lnTo>
                  <a:pt x="5316" y="1545"/>
                </a:lnTo>
                <a:lnTo>
                  <a:pt x="5341" y="1518"/>
                </a:lnTo>
                <a:lnTo>
                  <a:pt x="5364" y="1490"/>
                </a:lnTo>
                <a:lnTo>
                  <a:pt x="5385" y="1462"/>
                </a:lnTo>
                <a:lnTo>
                  <a:pt x="5404" y="1433"/>
                </a:lnTo>
                <a:lnTo>
                  <a:pt x="5420" y="1403"/>
                </a:lnTo>
                <a:lnTo>
                  <a:pt x="5436" y="1373"/>
                </a:lnTo>
                <a:lnTo>
                  <a:pt x="5449" y="1344"/>
                </a:lnTo>
                <a:lnTo>
                  <a:pt x="5459" y="1314"/>
                </a:lnTo>
                <a:lnTo>
                  <a:pt x="5463" y="1298"/>
                </a:lnTo>
                <a:lnTo>
                  <a:pt x="5467" y="1284"/>
                </a:lnTo>
                <a:lnTo>
                  <a:pt x="5470" y="1268"/>
                </a:lnTo>
                <a:lnTo>
                  <a:pt x="5474" y="1253"/>
                </a:lnTo>
                <a:lnTo>
                  <a:pt x="5476" y="1238"/>
                </a:lnTo>
                <a:lnTo>
                  <a:pt x="5478" y="1222"/>
                </a:lnTo>
                <a:lnTo>
                  <a:pt x="5479" y="1207"/>
                </a:lnTo>
                <a:lnTo>
                  <a:pt x="5479" y="1192"/>
                </a:lnTo>
                <a:lnTo>
                  <a:pt x="5479" y="1165"/>
                </a:lnTo>
                <a:lnTo>
                  <a:pt x="5477" y="1139"/>
                </a:lnTo>
                <a:lnTo>
                  <a:pt x="5472" y="1113"/>
                </a:lnTo>
                <a:lnTo>
                  <a:pt x="5467" y="1085"/>
                </a:lnTo>
                <a:lnTo>
                  <a:pt x="5460" y="1060"/>
                </a:lnTo>
                <a:lnTo>
                  <a:pt x="5451" y="1034"/>
                </a:lnTo>
                <a:lnTo>
                  <a:pt x="5439" y="1009"/>
                </a:lnTo>
                <a:lnTo>
                  <a:pt x="5427" y="984"/>
                </a:lnTo>
                <a:lnTo>
                  <a:pt x="5413" y="960"/>
                </a:lnTo>
                <a:lnTo>
                  <a:pt x="5396" y="936"/>
                </a:lnTo>
                <a:lnTo>
                  <a:pt x="5379" y="913"/>
                </a:lnTo>
                <a:lnTo>
                  <a:pt x="5360" y="889"/>
                </a:lnTo>
                <a:lnTo>
                  <a:pt x="5339" y="868"/>
                </a:lnTo>
                <a:lnTo>
                  <a:pt x="5316" y="846"/>
                </a:lnTo>
                <a:lnTo>
                  <a:pt x="5292" y="824"/>
                </a:lnTo>
                <a:lnTo>
                  <a:pt x="5266" y="803"/>
                </a:lnTo>
                <a:lnTo>
                  <a:pt x="5199" y="750"/>
                </a:lnTo>
                <a:lnTo>
                  <a:pt x="5129" y="697"/>
                </a:lnTo>
                <a:lnTo>
                  <a:pt x="5060" y="643"/>
                </a:lnTo>
                <a:lnTo>
                  <a:pt x="4990" y="591"/>
                </a:lnTo>
                <a:lnTo>
                  <a:pt x="4920" y="540"/>
                </a:lnTo>
                <a:lnTo>
                  <a:pt x="4849" y="489"/>
                </a:lnTo>
                <a:lnTo>
                  <a:pt x="4777" y="438"/>
                </a:lnTo>
                <a:lnTo>
                  <a:pt x="4705" y="387"/>
                </a:lnTo>
                <a:lnTo>
                  <a:pt x="4633" y="337"/>
                </a:lnTo>
                <a:lnTo>
                  <a:pt x="4560" y="288"/>
                </a:lnTo>
                <a:lnTo>
                  <a:pt x="4487" y="239"/>
                </a:lnTo>
                <a:lnTo>
                  <a:pt x="4414" y="190"/>
                </a:lnTo>
                <a:lnTo>
                  <a:pt x="4341" y="142"/>
                </a:lnTo>
                <a:lnTo>
                  <a:pt x="4267" y="94"/>
                </a:lnTo>
                <a:lnTo>
                  <a:pt x="4192" y="47"/>
                </a:lnTo>
                <a:lnTo>
                  <a:pt x="4117" y="0"/>
                </a:lnTo>
                <a:lnTo>
                  <a:pt x="4028" y="55"/>
                </a:lnTo>
                <a:lnTo>
                  <a:pt x="3939" y="112"/>
                </a:lnTo>
                <a:lnTo>
                  <a:pt x="3850" y="169"/>
                </a:lnTo>
                <a:lnTo>
                  <a:pt x="3763" y="227"/>
                </a:lnTo>
                <a:lnTo>
                  <a:pt x="3675" y="287"/>
                </a:lnTo>
                <a:lnTo>
                  <a:pt x="3588" y="346"/>
                </a:lnTo>
                <a:lnTo>
                  <a:pt x="3501" y="407"/>
                </a:lnTo>
                <a:lnTo>
                  <a:pt x="3415" y="467"/>
                </a:lnTo>
                <a:lnTo>
                  <a:pt x="3328" y="530"/>
                </a:lnTo>
                <a:lnTo>
                  <a:pt x="3243" y="592"/>
                </a:lnTo>
                <a:lnTo>
                  <a:pt x="3159" y="656"/>
                </a:lnTo>
                <a:lnTo>
                  <a:pt x="3074" y="719"/>
                </a:lnTo>
                <a:lnTo>
                  <a:pt x="2991" y="784"/>
                </a:lnTo>
                <a:lnTo>
                  <a:pt x="2908" y="850"/>
                </a:lnTo>
                <a:lnTo>
                  <a:pt x="2825" y="915"/>
                </a:lnTo>
                <a:lnTo>
                  <a:pt x="2743" y="982"/>
                </a:lnTo>
                <a:lnTo>
                  <a:pt x="2712" y="1008"/>
                </a:lnTo>
                <a:lnTo>
                  <a:pt x="2683" y="1035"/>
                </a:lnTo>
                <a:lnTo>
                  <a:pt x="2656" y="1062"/>
                </a:lnTo>
                <a:lnTo>
                  <a:pt x="2631" y="1090"/>
                </a:lnTo>
                <a:lnTo>
                  <a:pt x="2608" y="1118"/>
                </a:lnTo>
                <a:lnTo>
                  <a:pt x="2587" y="1145"/>
                </a:lnTo>
                <a:lnTo>
                  <a:pt x="2568" y="1173"/>
                </a:lnTo>
                <a:lnTo>
                  <a:pt x="2551" y="1200"/>
                </a:lnTo>
                <a:lnTo>
                  <a:pt x="2537" y="1228"/>
                </a:lnTo>
                <a:lnTo>
                  <a:pt x="2525" y="1255"/>
                </a:lnTo>
                <a:lnTo>
                  <a:pt x="2520" y="1269"/>
                </a:lnTo>
                <a:lnTo>
                  <a:pt x="2515" y="1282"/>
                </a:lnTo>
                <a:lnTo>
                  <a:pt x="2511" y="1296"/>
                </a:lnTo>
                <a:lnTo>
                  <a:pt x="2508" y="1309"/>
                </a:lnTo>
                <a:lnTo>
                  <a:pt x="2505" y="1322"/>
                </a:lnTo>
                <a:lnTo>
                  <a:pt x="2502" y="1336"/>
                </a:lnTo>
                <a:lnTo>
                  <a:pt x="2501" y="1348"/>
                </a:lnTo>
                <a:lnTo>
                  <a:pt x="2500" y="1361"/>
                </a:lnTo>
                <a:lnTo>
                  <a:pt x="2499" y="1373"/>
                </a:lnTo>
                <a:lnTo>
                  <a:pt x="2499" y="1386"/>
                </a:lnTo>
                <a:lnTo>
                  <a:pt x="2500" y="1398"/>
                </a:lnTo>
                <a:lnTo>
                  <a:pt x="2502" y="1411"/>
                </a:lnTo>
                <a:lnTo>
                  <a:pt x="2507" y="1432"/>
                </a:lnTo>
                <a:lnTo>
                  <a:pt x="2512" y="1450"/>
                </a:lnTo>
                <a:lnTo>
                  <a:pt x="2519" y="1468"/>
                </a:lnTo>
                <a:lnTo>
                  <a:pt x="2527" y="1486"/>
                </a:lnTo>
                <a:lnTo>
                  <a:pt x="2538" y="1501"/>
                </a:lnTo>
                <a:lnTo>
                  <a:pt x="2548" y="1516"/>
                </a:lnTo>
                <a:lnTo>
                  <a:pt x="2561" y="1530"/>
                </a:lnTo>
                <a:lnTo>
                  <a:pt x="2573" y="1543"/>
                </a:lnTo>
                <a:lnTo>
                  <a:pt x="2587" y="1555"/>
                </a:lnTo>
                <a:lnTo>
                  <a:pt x="2600" y="1566"/>
                </a:lnTo>
                <a:lnTo>
                  <a:pt x="2615" y="1575"/>
                </a:lnTo>
                <a:lnTo>
                  <a:pt x="2630" y="1585"/>
                </a:lnTo>
                <a:lnTo>
                  <a:pt x="2644" y="1593"/>
                </a:lnTo>
                <a:lnTo>
                  <a:pt x="2659" y="1602"/>
                </a:lnTo>
                <a:lnTo>
                  <a:pt x="2673" y="1608"/>
                </a:lnTo>
                <a:lnTo>
                  <a:pt x="2688" y="1614"/>
                </a:lnTo>
                <a:lnTo>
                  <a:pt x="2744" y="1637"/>
                </a:lnTo>
                <a:lnTo>
                  <a:pt x="2798" y="1660"/>
                </a:lnTo>
                <a:lnTo>
                  <a:pt x="2851" y="1682"/>
                </a:lnTo>
                <a:lnTo>
                  <a:pt x="2902" y="1704"/>
                </a:lnTo>
                <a:lnTo>
                  <a:pt x="2952" y="1726"/>
                </a:lnTo>
                <a:lnTo>
                  <a:pt x="2999" y="1746"/>
                </a:lnTo>
                <a:lnTo>
                  <a:pt x="3044" y="1765"/>
                </a:lnTo>
                <a:lnTo>
                  <a:pt x="3087" y="1784"/>
                </a:lnTo>
                <a:lnTo>
                  <a:pt x="3113" y="1795"/>
                </a:lnTo>
                <a:lnTo>
                  <a:pt x="3138" y="1807"/>
                </a:lnTo>
                <a:lnTo>
                  <a:pt x="3162" y="1817"/>
                </a:lnTo>
                <a:lnTo>
                  <a:pt x="3185" y="1827"/>
                </a:lnTo>
                <a:lnTo>
                  <a:pt x="3206" y="1836"/>
                </a:lnTo>
                <a:lnTo>
                  <a:pt x="3226" y="1844"/>
                </a:lnTo>
                <a:lnTo>
                  <a:pt x="3245" y="1853"/>
                </a:lnTo>
                <a:lnTo>
                  <a:pt x="3263" y="1860"/>
                </a:lnTo>
                <a:lnTo>
                  <a:pt x="3303" y="1878"/>
                </a:lnTo>
                <a:lnTo>
                  <a:pt x="3341" y="1899"/>
                </a:lnTo>
                <a:lnTo>
                  <a:pt x="3377" y="1922"/>
                </a:lnTo>
                <a:lnTo>
                  <a:pt x="3413" y="1946"/>
                </a:lnTo>
                <a:lnTo>
                  <a:pt x="3446" y="1973"/>
                </a:lnTo>
                <a:lnTo>
                  <a:pt x="3478" y="2002"/>
                </a:lnTo>
                <a:lnTo>
                  <a:pt x="3507" y="2033"/>
                </a:lnTo>
                <a:lnTo>
                  <a:pt x="3537" y="2066"/>
                </a:lnTo>
                <a:lnTo>
                  <a:pt x="3563" y="2100"/>
                </a:lnTo>
                <a:lnTo>
                  <a:pt x="3588" y="2136"/>
                </a:lnTo>
                <a:lnTo>
                  <a:pt x="3611" y="2175"/>
                </a:lnTo>
                <a:lnTo>
                  <a:pt x="3631" y="2214"/>
                </a:lnTo>
                <a:lnTo>
                  <a:pt x="3651" y="2255"/>
                </a:lnTo>
                <a:lnTo>
                  <a:pt x="3668" y="2297"/>
                </a:lnTo>
                <a:lnTo>
                  <a:pt x="3683" y="2341"/>
                </a:lnTo>
                <a:lnTo>
                  <a:pt x="3698" y="2386"/>
                </a:lnTo>
                <a:lnTo>
                  <a:pt x="3709" y="2431"/>
                </a:lnTo>
                <a:lnTo>
                  <a:pt x="3719" y="2478"/>
                </a:lnTo>
                <a:lnTo>
                  <a:pt x="3727" y="2525"/>
                </a:lnTo>
                <a:lnTo>
                  <a:pt x="3732" y="2574"/>
                </a:lnTo>
                <a:lnTo>
                  <a:pt x="3737" y="2623"/>
                </a:lnTo>
                <a:lnTo>
                  <a:pt x="3738" y="2673"/>
                </a:lnTo>
                <a:lnTo>
                  <a:pt x="3738" y="2724"/>
                </a:lnTo>
                <a:lnTo>
                  <a:pt x="3734" y="2776"/>
                </a:lnTo>
                <a:lnTo>
                  <a:pt x="3730" y="2828"/>
                </a:lnTo>
                <a:lnTo>
                  <a:pt x="3723" y="2879"/>
                </a:lnTo>
                <a:lnTo>
                  <a:pt x="3715" y="2931"/>
                </a:lnTo>
                <a:lnTo>
                  <a:pt x="3703" y="2984"/>
                </a:lnTo>
                <a:lnTo>
                  <a:pt x="3690" y="3036"/>
                </a:lnTo>
                <a:lnTo>
                  <a:pt x="3674" y="3088"/>
                </a:lnTo>
                <a:lnTo>
                  <a:pt x="3656" y="3142"/>
                </a:lnTo>
                <a:lnTo>
                  <a:pt x="3635" y="3194"/>
                </a:lnTo>
                <a:lnTo>
                  <a:pt x="3619" y="3234"/>
                </a:lnTo>
                <a:lnTo>
                  <a:pt x="3600" y="3274"/>
                </a:lnTo>
                <a:lnTo>
                  <a:pt x="3580" y="3314"/>
                </a:lnTo>
                <a:lnTo>
                  <a:pt x="3559" y="3351"/>
                </a:lnTo>
                <a:lnTo>
                  <a:pt x="3538" y="3389"/>
                </a:lnTo>
                <a:lnTo>
                  <a:pt x="3515" y="3425"/>
                </a:lnTo>
                <a:lnTo>
                  <a:pt x="3491" y="3460"/>
                </a:lnTo>
                <a:lnTo>
                  <a:pt x="3467" y="3494"/>
                </a:lnTo>
                <a:lnTo>
                  <a:pt x="3441" y="3527"/>
                </a:lnTo>
                <a:lnTo>
                  <a:pt x="3415" y="3560"/>
                </a:lnTo>
                <a:lnTo>
                  <a:pt x="3388" y="3590"/>
                </a:lnTo>
                <a:lnTo>
                  <a:pt x="3360" y="3620"/>
                </a:lnTo>
                <a:lnTo>
                  <a:pt x="3330" y="3648"/>
                </a:lnTo>
                <a:lnTo>
                  <a:pt x="3301" y="3675"/>
                </a:lnTo>
                <a:lnTo>
                  <a:pt x="3271" y="3701"/>
                </a:lnTo>
                <a:lnTo>
                  <a:pt x="3241" y="3726"/>
                </a:lnTo>
                <a:lnTo>
                  <a:pt x="3210" y="3750"/>
                </a:lnTo>
                <a:lnTo>
                  <a:pt x="3178" y="3772"/>
                </a:lnTo>
                <a:lnTo>
                  <a:pt x="3146" y="3793"/>
                </a:lnTo>
                <a:lnTo>
                  <a:pt x="3113" y="3813"/>
                </a:lnTo>
                <a:lnTo>
                  <a:pt x="3079" y="3831"/>
                </a:lnTo>
                <a:lnTo>
                  <a:pt x="3046" y="3847"/>
                </a:lnTo>
                <a:lnTo>
                  <a:pt x="3013" y="3862"/>
                </a:lnTo>
                <a:lnTo>
                  <a:pt x="2978" y="3877"/>
                </a:lnTo>
                <a:lnTo>
                  <a:pt x="2943" y="3888"/>
                </a:lnTo>
                <a:lnTo>
                  <a:pt x="2909" y="3899"/>
                </a:lnTo>
                <a:lnTo>
                  <a:pt x="2873" y="3908"/>
                </a:lnTo>
                <a:lnTo>
                  <a:pt x="2838" y="3916"/>
                </a:lnTo>
                <a:lnTo>
                  <a:pt x="2802" y="3921"/>
                </a:lnTo>
                <a:lnTo>
                  <a:pt x="2767" y="3926"/>
                </a:lnTo>
                <a:lnTo>
                  <a:pt x="2732" y="3929"/>
                </a:lnTo>
                <a:lnTo>
                  <a:pt x="2695" y="3930"/>
                </a:lnTo>
                <a:lnTo>
                  <a:pt x="2662" y="3929"/>
                </a:lnTo>
                <a:lnTo>
                  <a:pt x="2627" y="3926"/>
                </a:lnTo>
                <a:lnTo>
                  <a:pt x="2594" y="3922"/>
                </a:lnTo>
                <a:lnTo>
                  <a:pt x="2562" y="3916"/>
                </a:lnTo>
                <a:lnTo>
                  <a:pt x="2529" y="3909"/>
                </a:lnTo>
                <a:lnTo>
                  <a:pt x="2496" y="3901"/>
                </a:lnTo>
                <a:lnTo>
                  <a:pt x="2465" y="3890"/>
                </a:lnTo>
                <a:lnTo>
                  <a:pt x="2434" y="3878"/>
                </a:lnTo>
                <a:lnTo>
                  <a:pt x="2413" y="3868"/>
                </a:lnTo>
                <a:lnTo>
                  <a:pt x="2391" y="3858"/>
                </a:lnTo>
                <a:lnTo>
                  <a:pt x="2368" y="3844"/>
                </a:lnTo>
                <a:lnTo>
                  <a:pt x="2345" y="3830"/>
                </a:lnTo>
                <a:lnTo>
                  <a:pt x="2322" y="3814"/>
                </a:lnTo>
                <a:lnTo>
                  <a:pt x="2298" y="3796"/>
                </a:lnTo>
                <a:lnTo>
                  <a:pt x="2273" y="3776"/>
                </a:lnTo>
                <a:lnTo>
                  <a:pt x="2248" y="3757"/>
                </a:lnTo>
                <a:lnTo>
                  <a:pt x="2222" y="3735"/>
                </a:lnTo>
                <a:lnTo>
                  <a:pt x="2196" y="3712"/>
                </a:lnTo>
                <a:lnTo>
                  <a:pt x="2170" y="3688"/>
                </a:lnTo>
                <a:lnTo>
                  <a:pt x="2144" y="3663"/>
                </a:lnTo>
                <a:lnTo>
                  <a:pt x="2091" y="3610"/>
                </a:lnTo>
                <a:lnTo>
                  <a:pt x="2037" y="3552"/>
                </a:lnTo>
                <a:lnTo>
                  <a:pt x="1983" y="3494"/>
                </a:lnTo>
                <a:lnTo>
                  <a:pt x="1929" y="3432"/>
                </a:lnTo>
                <a:lnTo>
                  <a:pt x="1876" y="3369"/>
                </a:lnTo>
                <a:lnTo>
                  <a:pt x="1822" y="3305"/>
                </a:lnTo>
                <a:lnTo>
                  <a:pt x="1771" y="3242"/>
                </a:lnTo>
                <a:lnTo>
                  <a:pt x="1721" y="3177"/>
                </a:lnTo>
                <a:lnTo>
                  <a:pt x="1675" y="3114"/>
                </a:lnTo>
                <a:lnTo>
                  <a:pt x="1629" y="3053"/>
                </a:lnTo>
                <a:lnTo>
                  <a:pt x="1605" y="3020"/>
                </a:lnTo>
                <a:lnTo>
                  <a:pt x="1579" y="2989"/>
                </a:lnTo>
                <a:lnTo>
                  <a:pt x="1553" y="2960"/>
                </a:lnTo>
                <a:lnTo>
                  <a:pt x="1526" y="2934"/>
                </a:lnTo>
                <a:lnTo>
                  <a:pt x="1498" y="2909"/>
                </a:lnTo>
                <a:lnTo>
                  <a:pt x="1469" y="2886"/>
                </a:lnTo>
                <a:lnTo>
                  <a:pt x="1441" y="2865"/>
                </a:lnTo>
                <a:lnTo>
                  <a:pt x="1411" y="2845"/>
                </a:lnTo>
                <a:lnTo>
                  <a:pt x="1382" y="2829"/>
                </a:lnTo>
                <a:lnTo>
                  <a:pt x="1352" y="2814"/>
                </a:lnTo>
                <a:lnTo>
                  <a:pt x="1337" y="2808"/>
                </a:lnTo>
                <a:lnTo>
                  <a:pt x="1322" y="2802"/>
                </a:lnTo>
                <a:lnTo>
                  <a:pt x="1306" y="2796"/>
                </a:lnTo>
                <a:lnTo>
                  <a:pt x="1291" y="2791"/>
                </a:lnTo>
                <a:lnTo>
                  <a:pt x="1276" y="2787"/>
                </a:lnTo>
                <a:lnTo>
                  <a:pt x="1260" y="2783"/>
                </a:lnTo>
                <a:lnTo>
                  <a:pt x="1244" y="2780"/>
                </a:lnTo>
                <a:lnTo>
                  <a:pt x="1229" y="2778"/>
                </a:lnTo>
                <a:lnTo>
                  <a:pt x="1214" y="2776"/>
                </a:lnTo>
                <a:lnTo>
                  <a:pt x="1199" y="2773"/>
                </a:lnTo>
                <a:lnTo>
                  <a:pt x="1183" y="2772"/>
                </a:lnTo>
                <a:lnTo>
                  <a:pt x="1167" y="2772"/>
                </a:lnTo>
                <a:lnTo>
                  <a:pt x="1141" y="2773"/>
                </a:lnTo>
                <a:lnTo>
                  <a:pt x="1115" y="2776"/>
                </a:lnTo>
                <a:lnTo>
                  <a:pt x="1089" y="2780"/>
                </a:lnTo>
                <a:lnTo>
                  <a:pt x="1063" y="2786"/>
                </a:lnTo>
                <a:lnTo>
                  <a:pt x="1038" y="2794"/>
                </a:lnTo>
                <a:lnTo>
                  <a:pt x="1013" y="2803"/>
                </a:lnTo>
                <a:lnTo>
                  <a:pt x="988" y="2814"/>
                </a:lnTo>
                <a:lnTo>
                  <a:pt x="964" y="2827"/>
                </a:lnTo>
                <a:lnTo>
                  <a:pt x="940" y="2841"/>
                </a:lnTo>
                <a:lnTo>
                  <a:pt x="916" y="2857"/>
                </a:lnTo>
                <a:lnTo>
                  <a:pt x="894" y="2875"/>
                </a:lnTo>
                <a:lnTo>
                  <a:pt x="871" y="2893"/>
                </a:lnTo>
                <a:lnTo>
                  <a:pt x="849" y="2914"/>
                </a:lnTo>
                <a:lnTo>
                  <a:pt x="827" y="2936"/>
                </a:lnTo>
                <a:lnTo>
                  <a:pt x="806" y="2960"/>
                </a:lnTo>
                <a:lnTo>
                  <a:pt x="785" y="2985"/>
                </a:lnTo>
                <a:lnTo>
                  <a:pt x="733" y="3053"/>
                </a:lnTo>
                <a:lnTo>
                  <a:pt x="681" y="3121"/>
                </a:lnTo>
                <a:lnTo>
                  <a:pt x="630" y="3188"/>
                </a:lnTo>
                <a:lnTo>
                  <a:pt x="579" y="3257"/>
                </a:lnTo>
                <a:lnTo>
                  <a:pt x="528" y="3326"/>
                </a:lnTo>
                <a:lnTo>
                  <a:pt x="478" y="3396"/>
                </a:lnTo>
                <a:lnTo>
                  <a:pt x="428" y="3466"/>
                </a:lnTo>
                <a:lnTo>
                  <a:pt x="378" y="3537"/>
                </a:lnTo>
                <a:lnTo>
                  <a:pt x="329" y="3607"/>
                </a:lnTo>
                <a:lnTo>
                  <a:pt x="281" y="3677"/>
                </a:lnTo>
                <a:lnTo>
                  <a:pt x="233" y="3749"/>
                </a:lnTo>
                <a:lnTo>
                  <a:pt x="185" y="3821"/>
                </a:lnTo>
                <a:lnTo>
                  <a:pt x="139" y="3893"/>
                </a:lnTo>
                <a:lnTo>
                  <a:pt x="92" y="3965"/>
                </a:lnTo>
                <a:lnTo>
                  <a:pt x="46" y="4038"/>
                </a:lnTo>
                <a:lnTo>
                  <a:pt x="0" y="4110"/>
                </a:lnTo>
                <a:lnTo>
                  <a:pt x="74" y="4156"/>
                </a:lnTo>
                <a:lnTo>
                  <a:pt x="147" y="4203"/>
                </a:lnTo>
                <a:lnTo>
                  <a:pt x="220" y="4250"/>
                </a:lnTo>
                <a:lnTo>
                  <a:pt x="292" y="4298"/>
                </a:lnTo>
                <a:lnTo>
                  <a:pt x="365" y="4346"/>
                </a:lnTo>
                <a:lnTo>
                  <a:pt x="436" y="4395"/>
                </a:lnTo>
                <a:lnTo>
                  <a:pt x="508" y="4444"/>
                </a:lnTo>
                <a:lnTo>
                  <a:pt x="580" y="4493"/>
                </a:lnTo>
                <a:lnTo>
                  <a:pt x="651" y="4543"/>
                </a:lnTo>
                <a:lnTo>
                  <a:pt x="722" y="4594"/>
                </a:lnTo>
                <a:lnTo>
                  <a:pt x="793" y="4645"/>
                </a:lnTo>
                <a:lnTo>
                  <a:pt x="862" y="4696"/>
                </a:lnTo>
                <a:lnTo>
                  <a:pt x="932" y="4748"/>
                </a:lnTo>
                <a:lnTo>
                  <a:pt x="1001" y="4800"/>
                </a:lnTo>
                <a:lnTo>
                  <a:pt x="1070" y="4854"/>
                </a:lnTo>
                <a:lnTo>
                  <a:pt x="1138" y="4907"/>
                </a:lnTo>
                <a:lnTo>
                  <a:pt x="1171" y="4933"/>
                </a:lnTo>
                <a:lnTo>
                  <a:pt x="1201" y="4960"/>
                </a:lnTo>
                <a:lnTo>
                  <a:pt x="1230" y="4989"/>
                </a:lnTo>
                <a:lnTo>
                  <a:pt x="1256" y="5018"/>
                </a:lnTo>
                <a:lnTo>
                  <a:pt x="1280" y="5048"/>
                </a:lnTo>
                <a:lnTo>
                  <a:pt x="1303" y="5079"/>
                </a:lnTo>
                <a:lnTo>
                  <a:pt x="1313" y="5094"/>
                </a:lnTo>
                <a:lnTo>
                  <a:pt x="1323" y="5111"/>
                </a:lnTo>
                <a:lnTo>
                  <a:pt x="1332" y="5127"/>
                </a:lnTo>
                <a:lnTo>
                  <a:pt x="1341" y="5142"/>
                </a:lnTo>
                <a:lnTo>
                  <a:pt x="1350" y="5159"/>
                </a:lnTo>
                <a:lnTo>
                  <a:pt x="1357" y="5176"/>
                </a:lnTo>
                <a:lnTo>
                  <a:pt x="1364" y="5192"/>
                </a:lnTo>
                <a:lnTo>
                  <a:pt x="1372" y="5209"/>
                </a:lnTo>
                <a:lnTo>
                  <a:pt x="1378" y="5226"/>
                </a:lnTo>
                <a:lnTo>
                  <a:pt x="1383" y="5242"/>
                </a:lnTo>
                <a:lnTo>
                  <a:pt x="1388" y="5260"/>
                </a:lnTo>
                <a:lnTo>
                  <a:pt x="1392" y="5277"/>
                </a:lnTo>
                <a:lnTo>
                  <a:pt x="1397" y="5295"/>
                </a:lnTo>
                <a:lnTo>
                  <a:pt x="1400" y="5312"/>
                </a:lnTo>
                <a:lnTo>
                  <a:pt x="1403" y="5329"/>
                </a:lnTo>
                <a:lnTo>
                  <a:pt x="1405" y="5347"/>
                </a:lnTo>
                <a:lnTo>
                  <a:pt x="1407" y="5364"/>
                </a:lnTo>
                <a:lnTo>
                  <a:pt x="1408" y="5382"/>
                </a:lnTo>
                <a:lnTo>
                  <a:pt x="1408" y="5400"/>
                </a:lnTo>
                <a:lnTo>
                  <a:pt x="1408" y="5419"/>
                </a:lnTo>
                <a:lnTo>
                  <a:pt x="1408" y="5438"/>
                </a:lnTo>
                <a:lnTo>
                  <a:pt x="1406" y="5458"/>
                </a:lnTo>
                <a:lnTo>
                  <a:pt x="1404" y="5478"/>
                </a:lnTo>
                <a:lnTo>
                  <a:pt x="1402" y="5498"/>
                </a:lnTo>
                <a:lnTo>
                  <a:pt x="1398" y="5517"/>
                </a:lnTo>
                <a:lnTo>
                  <a:pt x="1394" y="5536"/>
                </a:lnTo>
                <a:lnTo>
                  <a:pt x="1389" y="5556"/>
                </a:lnTo>
                <a:lnTo>
                  <a:pt x="1384" y="5575"/>
                </a:lnTo>
                <a:lnTo>
                  <a:pt x="1378" y="5595"/>
                </a:lnTo>
                <a:lnTo>
                  <a:pt x="1372" y="5614"/>
                </a:lnTo>
                <a:lnTo>
                  <a:pt x="1363" y="5632"/>
                </a:lnTo>
                <a:lnTo>
                  <a:pt x="1356" y="5652"/>
                </a:lnTo>
                <a:lnTo>
                  <a:pt x="1348" y="5670"/>
                </a:lnTo>
                <a:lnTo>
                  <a:pt x="1338" y="5689"/>
                </a:lnTo>
                <a:lnTo>
                  <a:pt x="1328" y="5707"/>
                </a:lnTo>
                <a:lnTo>
                  <a:pt x="1317" y="5726"/>
                </a:lnTo>
                <a:lnTo>
                  <a:pt x="1306" y="5744"/>
                </a:lnTo>
                <a:lnTo>
                  <a:pt x="1294" y="5762"/>
                </a:lnTo>
                <a:lnTo>
                  <a:pt x="1282" y="5779"/>
                </a:lnTo>
                <a:lnTo>
                  <a:pt x="1269" y="5797"/>
                </a:lnTo>
                <a:lnTo>
                  <a:pt x="1256" y="5815"/>
                </a:lnTo>
                <a:lnTo>
                  <a:pt x="1241" y="5831"/>
                </a:lnTo>
                <a:lnTo>
                  <a:pt x="1227" y="5849"/>
                </a:lnTo>
                <a:lnTo>
                  <a:pt x="1211" y="5866"/>
                </a:lnTo>
                <a:lnTo>
                  <a:pt x="1196" y="5883"/>
                </a:lnTo>
                <a:lnTo>
                  <a:pt x="1179" y="5898"/>
                </a:lnTo>
                <a:lnTo>
                  <a:pt x="1161" y="5915"/>
                </a:lnTo>
                <a:lnTo>
                  <a:pt x="1143" y="5931"/>
                </a:lnTo>
                <a:lnTo>
                  <a:pt x="1126" y="5946"/>
                </a:lnTo>
                <a:lnTo>
                  <a:pt x="1106" y="5962"/>
                </a:lnTo>
                <a:lnTo>
                  <a:pt x="1087" y="5976"/>
                </a:lnTo>
                <a:lnTo>
                  <a:pt x="1067" y="5991"/>
                </a:lnTo>
                <a:lnTo>
                  <a:pt x="995" y="6045"/>
                </a:lnTo>
                <a:lnTo>
                  <a:pt x="924" y="6098"/>
                </a:lnTo>
                <a:lnTo>
                  <a:pt x="855" y="6153"/>
                </a:lnTo>
                <a:lnTo>
                  <a:pt x="789" y="6206"/>
                </a:lnTo>
                <a:lnTo>
                  <a:pt x="726" y="6259"/>
                </a:lnTo>
                <a:lnTo>
                  <a:pt x="665" y="6311"/>
                </a:lnTo>
                <a:lnTo>
                  <a:pt x="609" y="6362"/>
                </a:lnTo>
                <a:lnTo>
                  <a:pt x="556" y="6412"/>
                </a:lnTo>
                <a:lnTo>
                  <a:pt x="507" y="6460"/>
                </a:lnTo>
                <a:lnTo>
                  <a:pt x="461" y="6507"/>
                </a:lnTo>
                <a:lnTo>
                  <a:pt x="421" y="6551"/>
                </a:lnTo>
                <a:lnTo>
                  <a:pt x="385" y="6593"/>
                </a:lnTo>
                <a:lnTo>
                  <a:pt x="369" y="6613"/>
                </a:lnTo>
                <a:lnTo>
                  <a:pt x="354" y="6632"/>
                </a:lnTo>
                <a:lnTo>
                  <a:pt x="341" y="6651"/>
                </a:lnTo>
                <a:lnTo>
                  <a:pt x="328" y="6669"/>
                </a:lnTo>
                <a:lnTo>
                  <a:pt x="317" y="6686"/>
                </a:lnTo>
                <a:lnTo>
                  <a:pt x="307" y="6702"/>
                </a:lnTo>
                <a:lnTo>
                  <a:pt x="300" y="6718"/>
                </a:lnTo>
                <a:lnTo>
                  <a:pt x="293" y="6732"/>
                </a:lnTo>
                <a:lnTo>
                  <a:pt x="280" y="6767"/>
                </a:lnTo>
                <a:lnTo>
                  <a:pt x="270" y="6801"/>
                </a:lnTo>
                <a:lnTo>
                  <a:pt x="262" y="6836"/>
                </a:lnTo>
                <a:lnTo>
                  <a:pt x="257" y="6871"/>
                </a:lnTo>
                <a:lnTo>
                  <a:pt x="254" y="6906"/>
                </a:lnTo>
                <a:lnTo>
                  <a:pt x="253" y="6942"/>
                </a:lnTo>
                <a:lnTo>
                  <a:pt x="254" y="6977"/>
                </a:lnTo>
                <a:lnTo>
                  <a:pt x="257" y="7013"/>
                </a:lnTo>
                <a:lnTo>
                  <a:pt x="264" y="7049"/>
                </a:lnTo>
                <a:lnTo>
                  <a:pt x="271" y="7085"/>
                </a:lnTo>
                <a:lnTo>
                  <a:pt x="281" y="7121"/>
                </a:lnTo>
                <a:lnTo>
                  <a:pt x="293" y="7157"/>
                </a:lnTo>
                <a:lnTo>
                  <a:pt x="306" y="7192"/>
                </a:lnTo>
                <a:lnTo>
                  <a:pt x="322" y="7228"/>
                </a:lnTo>
                <a:lnTo>
                  <a:pt x="340" y="7262"/>
                </a:lnTo>
                <a:lnTo>
                  <a:pt x="359" y="7296"/>
                </a:lnTo>
                <a:lnTo>
                  <a:pt x="381" y="7331"/>
                </a:lnTo>
                <a:lnTo>
                  <a:pt x="404" y="7364"/>
                </a:lnTo>
                <a:lnTo>
                  <a:pt x="429" y="7396"/>
                </a:lnTo>
                <a:lnTo>
                  <a:pt x="455" y="7429"/>
                </a:lnTo>
                <a:lnTo>
                  <a:pt x="483" y="7460"/>
                </a:lnTo>
                <a:lnTo>
                  <a:pt x="513" y="7490"/>
                </a:lnTo>
                <a:lnTo>
                  <a:pt x="545" y="7521"/>
                </a:lnTo>
                <a:lnTo>
                  <a:pt x="578" y="7550"/>
                </a:lnTo>
                <a:lnTo>
                  <a:pt x="612" y="7577"/>
                </a:lnTo>
                <a:lnTo>
                  <a:pt x="649" y="7604"/>
                </a:lnTo>
                <a:lnTo>
                  <a:pt x="686" y="7630"/>
                </a:lnTo>
                <a:lnTo>
                  <a:pt x="726" y="7654"/>
                </a:lnTo>
                <a:lnTo>
                  <a:pt x="765" y="7678"/>
                </a:lnTo>
                <a:lnTo>
                  <a:pt x="807" y="7700"/>
                </a:lnTo>
                <a:lnTo>
                  <a:pt x="851" y="7721"/>
                </a:lnTo>
                <a:lnTo>
                  <a:pt x="895" y="7740"/>
                </a:lnTo>
                <a:close/>
              </a:path>
            </a:pathLst>
          </a:custGeom>
          <a:gradFill>
            <a:gsLst>
              <a:gs pos="0">
                <a:schemeClr val="accent4"/>
              </a:gs>
              <a:gs pos="100000">
                <a:schemeClr val="accent4">
                  <a:lumMod val="75000"/>
                </a:schemeClr>
              </a:gs>
            </a:gsLst>
            <a:lin ang="5400000" scaled="1"/>
          </a:gra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1" name="Freeform 8">
            <a:extLst>
              <a:ext uri="{FF2B5EF4-FFF2-40B4-BE49-F238E27FC236}">
                <a16:creationId xmlns:a16="http://schemas.microsoft.com/office/drawing/2014/main" id="{314F481C-67B1-4C69-A102-F91943B24F15}"/>
              </a:ext>
            </a:extLst>
          </p:cNvPr>
          <p:cNvSpPr>
            <a:spLocks/>
          </p:cNvSpPr>
          <p:nvPr/>
        </p:nvSpPr>
        <p:spPr bwMode="auto">
          <a:xfrm rot="8100000" flipV="1">
            <a:off x="5004331" y="2390007"/>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20000"/>
              <a:lumOff val="80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2" name="Freeform 8">
            <a:extLst>
              <a:ext uri="{FF2B5EF4-FFF2-40B4-BE49-F238E27FC236}">
                <a16:creationId xmlns:a16="http://schemas.microsoft.com/office/drawing/2014/main" id="{40219F2D-B2E4-43E0-84C1-0B615D80E101}"/>
              </a:ext>
            </a:extLst>
          </p:cNvPr>
          <p:cNvSpPr>
            <a:spLocks/>
          </p:cNvSpPr>
          <p:nvPr/>
        </p:nvSpPr>
        <p:spPr bwMode="auto">
          <a:xfrm rot="8100000" flipV="1">
            <a:off x="8158266" y="2426292"/>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75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3" name="Freeform 5">
            <a:extLst>
              <a:ext uri="{FF2B5EF4-FFF2-40B4-BE49-F238E27FC236}">
                <a16:creationId xmlns:a16="http://schemas.microsoft.com/office/drawing/2014/main" id="{B31F09C8-E7B1-4580-8CA8-3E0496E56829}"/>
              </a:ext>
            </a:extLst>
          </p:cNvPr>
          <p:cNvSpPr>
            <a:spLocks/>
          </p:cNvSpPr>
          <p:nvPr/>
        </p:nvSpPr>
        <p:spPr bwMode="auto">
          <a:xfrm rot="18900000" flipH="1">
            <a:off x="3424316" y="2356239"/>
            <a:ext cx="2087668" cy="2145521"/>
          </a:xfrm>
          <a:custGeom>
            <a:avLst/>
            <a:gdLst>
              <a:gd name="T0" fmla="*/ 1288 w 8229"/>
              <a:gd name="T1" fmla="*/ 7829 h 8212"/>
              <a:gd name="T2" fmla="*/ 1703 w 8229"/>
              <a:gd name="T3" fmla="*/ 7762 h 8212"/>
              <a:gd name="T4" fmla="*/ 1986 w 8229"/>
              <a:gd name="T5" fmla="*/ 7532 h 8212"/>
              <a:gd name="T6" fmla="*/ 2165 w 8229"/>
              <a:gd name="T7" fmla="*/ 7135 h 8212"/>
              <a:gd name="T8" fmla="*/ 2362 w 8229"/>
              <a:gd name="T9" fmla="*/ 6728 h 8212"/>
              <a:gd name="T10" fmla="*/ 2549 w 8229"/>
              <a:gd name="T11" fmla="*/ 6605 h 8212"/>
              <a:gd name="T12" fmla="*/ 2784 w 8229"/>
              <a:gd name="T13" fmla="*/ 6610 h 8212"/>
              <a:gd name="T14" fmla="*/ 3226 w 8229"/>
              <a:gd name="T15" fmla="*/ 6968 h 8212"/>
              <a:gd name="T16" fmla="*/ 4111 w 8229"/>
              <a:gd name="T17" fmla="*/ 8212 h 8212"/>
              <a:gd name="T18" fmla="*/ 4831 w 8229"/>
              <a:gd name="T19" fmla="*/ 7179 h 8212"/>
              <a:gd name="T20" fmla="*/ 5210 w 8229"/>
              <a:gd name="T21" fmla="*/ 6869 h 8212"/>
              <a:gd name="T22" fmla="*/ 5483 w 8229"/>
              <a:gd name="T23" fmla="*/ 6851 h 8212"/>
              <a:gd name="T24" fmla="*/ 5768 w 8229"/>
              <a:gd name="T25" fmla="*/ 6979 h 8212"/>
              <a:gd name="T26" fmla="*/ 6126 w 8229"/>
              <a:gd name="T27" fmla="*/ 7396 h 8212"/>
              <a:gd name="T28" fmla="*/ 6676 w 8229"/>
              <a:gd name="T29" fmla="*/ 7944 h 8212"/>
              <a:gd name="T30" fmla="*/ 7060 w 8229"/>
              <a:gd name="T31" fmla="*/ 7979 h 8212"/>
              <a:gd name="T32" fmla="*/ 7473 w 8229"/>
              <a:gd name="T33" fmla="*/ 7726 h 8212"/>
              <a:gd name="T34" fmla="*/ 7758 w 8229"/>
              <a:gd name="T35" fmla="*/ 7221 h 8212"/>
              <a:gd name="T36" fmla="*/ 7751 w 8229"/>
              <a:gd name="T37" fmla="*/ 6588 h 8212"/>
              <a:gd name="T38" fmla="*/ 7402 w 8229"/>
              <a:gd name="T39" fmla="*/ 6212 h 8212"/>
              <a:gd name="T40" fmla="*/ 6846 w 8229"/>
              <a:gd name="T41" fmla="*/ 5974 h 8212"/>
              <a:gd name="T42" fmla="*/ 6573 w 8229"/>
              <a:gd name="T43" fmla="*/ 5679 h 8212"/>
              <a:gd name="T44" fmla="*/ 6608 w 8229"/>
              <a:gd name="T45" fmla="*/ 5402 h 8212"/>
              <a:gd name="T46" fmla="*/ 6804 w 8229"/>
              <a:gd name="T47" fmla="*/ 5135 h 8212"/>
              <a:gd name="T48" fmla="*/ 7875 w 8229"/>
              <a:gd name="T49" fmla="*/ 4334 h 8212"/>
              <a:gd name="T50" fmla="*/ 7588 w 8229"/>
              <a:gd name="T51" fmla="*/ 3170 h 8212"/>
              <a:gd name="T52" fmla="*/ 7020 w 8229"/>
              <a:gd name="T53" fmla="*/ 2555 h 8212"/>
              <a:gd name="T54" fmla="*/ 6768 w 8229"/>
              <a:gd name="T55" fmla="*/ 2545 h 8212"/>
              <a:gd name="T56" fmla="*/ 6548 w 8229"/>
              <a:gd name="T57" fmla="*/ 2917 h 8212"/>
              <a:gd name="T58" fmla="*/ 6351 w 8229"/>
              <a:gd name="T59" fmla="*/ 3363 h 8212"/>
              <a:gd name="T60" fmla="*/ 6023 w 8229"/>
              <a:gd name="T61" fmla="*/ 3660 h 8212"/>
              <a:gd name="T62" fmla="*/ 5566 w 8229"/>
              <a:gd name="T63" fmla="*/ 3759 h 8212"/>
              <a:gd name="T64" fmla="*/ 5184 w 8229"/>
              <a:gd name="T65" fmla="*/ 3700 h 8212"/>
              <a:gd name="T66" fmla="*/ 4584 w 8229"/>
              <a:gd name="T67" fmla="*/ 3327 h 8212"/>
              <a:gd name="T68" fmla="*/ 4325 w 8229"/>
              <a:gd name="T69" fmla="*/ 2706 h 8212"/>
              <a:gd name="T70" fmla="*/ 4518 w 8229"/>
              <a:gd name="T71" fmla="*/ 2242 h 8212"/>
              <a:gd name="T72" fmla="*/ 5262 w 8229"/>
              <a:gd name="T73" fmla="*/ 1597 h 8212"/>
              <a:gd name="T74" fmla="*/ 5476 w 8229"/>
              <a:gd name="T75" fmla="*/ 1238 h 8212"/>
              <a:gd name="T76" fmla="*/ 5360 w 8229"/>
              <a:gd name="T77" fmla="*/ 889 h 8212"/>
              <a:gd name="T78" fmla="*/ 4487 w 8229"/>
              <a:gd name="T79" fmla="*/ 239 h 8212"/>
              <a:gd name="T80" fmla="*/ 3243 w 8229"/>
              <a:gd name="T81" fmla="*/ 592 h 8212"/>
              <a:gd name="T82" fmla="*/ 2537 w 8229"/>
              <a:gd name="T83" fmla="*/ 1228 h 8212"/>
              <a:gd name="T84" fmla="*/ 2512 w 8229"/>
              <a:gd name="T85" fmla="*/ 1450 h 8212"/>
              <a:gd name="T86" fmla="*/ 2744 w 8229"/>
              <a:gd name="T87" fmla="*/ 1637 h 8212"/>
              <a:gd name="T88" fmla="*/ 3263 w 8229"/>
              <a:gd name="T89" fmla="*/ 1860 h 8212"/>
              <a:gd name="T90" fmla="*/ 3683 w 8229"/>
              <a:gd name="T91" fmla="*/ 2341 h 8212"/>
              <a:gd name="T92" fmla="*/ 3674 w 8229"/>
              <a:gd name="T93" fmla="*/ 3088 h 8212"/>
              <a:gd name="T94" fmla="*/ 3330 w 8229"/>
              <a:gd name="T95" fmla="*/ 3648 h 8212"/>
              <a:gd name="T96" fmla="*/ 2838 w 8229"/>
              <a:gd name="T97" fmla="*/ 3916 h 8212"/>
              <a:gd name="T98" fmla="*/ 2368 w 8229"/>
              <a:gd name="T99" fmla="*/ 3844 h 8212"/>
              <a:gd name="T100" fmla="*/ 1822 w 8229"/>
              <a:gd name="T101" fmla="*/ 3305 h 8212"/>
              <a:gd name="T102" fmla="*/ 1337 w 8229"/>
              <a:gd name="T103" fmla="*/ 2808 h 8212"/>
              <a:gd name="T104" fmla="*/ 1063 w 8229"/>
              <a:gd name="T105" fmla="*/ 2786 h 8212"/>
              <a:gd name="T106" fmla="*/ 630 w 8229"/>
              <a:gd name="T107" fmla="*/ 3188 h 8212"/>
              <a:gd name="T108" fmla="*/ 147 w 8229"/>
              <a:gd name="T109" fmla="*/ 4203 h 8212"/>
              <a:gd name="T110" fmla="*/ 1171 w 8229"/>
              <a:gd name="T111" fmla="*/ 4933 h 8212"/>
              <a:gd name="T112" fmla="*/ 1383 w 8229"/>
              <a:gd name="T113" fmla="*/ 5242 h 8212"/>
              <a:gd name="T114" fmla="*/ 1398 w 8229"/>
              <a:gd name="T115" fmla="*/ 5517 h 8212"/>
              <a:gd name="T116" fmla="*/ 1269 w 8229"/>
              <a:gd name="T117" fmla="*/ 5797 h 8212"/>
              <a:gd name="T118" fmla="*/ 855 w 8229"/>
              <a:gd name="T119" fmla="*/ 6153 h 8212"/>
              <a:gd name="T120" fmla="*/ 307 w 8229"/>
              <a:gd name="T121" fmla="*/ 6702 h 8212"/>
              <a:gd name="T122" fmla="*/ 306 w 8229"/>
              <a:gd name="T123" fmla="*/ 7192 h 8212"/>
              <a:gd name="T124" fmla="*/ 726 w 8229"/>
              <a:gd name="T125" fmla="*/ 7654 h 8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9" h="8212">
                <a:moveTo>
                  <a:pt x="895" y="7740"/>
                </a:moveTo>
                <a:lnTo>
                  <a:pt x="922" y="7750"/>
                </a:lnTo>
                <a:lnTo>
                  <a:pt x="950" y="7760"/>
                </a:lnTo>
                <a:lnTo>
                  <a:pt x="978" y="7770"/>
                </a:lnTo>
                <a:lnTo>
                  <a:pt x="1005" y="7779"/>
                </a:lnTo>
                <a:lnTo>
                  <a:pt x="1033" y="7787"/>
                </a:lnTo>
                <a:lnTo>
                  <a:pt x="1061" y="7795"/>
                </a:lnTo>
                <a:lnTo>
                  <a:pt x="1090" y="7801"/>
                </a:lnTo>
                <a:lnTo>
                  <a:pt x="1118" y="7807"/>
                </a:lnTo>
                <a:lnTo>
                  <a:pt x="1147" y="7814"/>
                </a:lnTo>
                <a:lnTo>
                  <a:pt x="1175" y="7818"/>
                </a:lnTo>
                <a:lnTo>
                  <a:pt x="1204" y="7822"/>
                </a:lnTo>
                <a:lnTo>
                  <a:pt x="1232" y="7825"/>
                </a:lnTo>
                <a:lnTo>
                  <a:pt x="1260" y="7827"/>
                </a:lnTo>
                <a:lnTo>
                  <a:pt x="1288" y="7829"/>
                </a:lnTo>
                <a:lnTo>
                  <a:pt x="1316" y="7830"/>
                </a:lnTo>
                <a:lnTo>
                  <a:pt x="1344" y="7831"/>
                </a:lnTo>
                <a:lnTo>
                  <a:pt x="1375" y="7830"/>
                </a:lnTo>
                <a:lnTo>
                  <a:pt x="1405" y="7829"/>
                </a:lnTo>
                <a:lnTo>
                  <a:pt x="1434" y="7827"/>
                </a:lnTo>
                <a:lnTo>
                  <a:pt x="1463" y="7824"/>
                </a:lnTo>
                <a:lnTo>
                  <a:pt x="1491" y="7821"/>
                </a:lnTo>
                <a:lnTo>
                  <a:pt x="1520" y="7816"/>
                </a:lnTo>
                <a:lnTo>
                  <a:pt x="1548" y="7810"/>
                </a:lnTo>
                <a:lnTo>
                  <a:pt x="1575" y="7804"/>
                </a:lnTo>
                <a:lnTo>
                  <a:pt x="1602" y="7797"/>
                </a:lnTo>
                <a:lnTo>
                  <a:pt x="1628" y="7790"/>
                </a:lnTo>
                <a:lnTo>
                  <a:pt x="1654" y="7781"/>
                </a:lnTo>
                <a:lnTo>
                  <a:pt x="1679" y="7772"/>
                </a:lnTo>
                <a:lnTo>
                  <a:pt x="1703" y="7762"/>
                </a:lnTo>
                <a:lnTo>
                  <a:pt x="1727" y="7751"/>
                </a:lnTo>
                <a:lnTo>
                  <a:pt x="1750" y="7741"/>
                </a:lnTo>
                <a:lnTo>
                  <a:pt x="1772" y="7728"/>
                </a:lnTo>
                <a:lnTo>
                  <a:pt x="1794" y="7716"/>
                </a:lnTo>
                <a:lnTo>
                  <a:pt x="1815" y="7702"/>
                </a:lnTo>
                <a:lnTo>
                  <a:pt x="1836" y="7687"/>
                </a:lnTo>
                <a:lnTo>
                  <a:pt x="1856" y="7673"/>
                </a:lnTo>
                <a:lnTo>
                  <a:pt x="1875" y="7657"/>
                </a:lnTo>
                <a:lnTo>
                  <a:pt x="1893" y="7641"/>
                </a:lnTo>
                <a:lnTo>
                  <a:pt x="1911" y="7625"/>
                </a:lnTo>
                <a:lnTo>
                  <a:pt x="1928" y="7607"/>
                </a:lnTo>
                <a:lnTo>
                  <a:pt x="1943" y="7589"/>
                </a:lnTo>
                <a:lnTo>
                  <a:pt x="1958" y="7572"/>
                </a:lnTo>
                <a:lnTo>
                  <a:pt x="1972" y="7552"/>
                </a:lnTo>
                <a:lnTo>
                  <a:pt x="1986" y="7532"/>
                </a:lnTo>
                <a:lnTo>
                  <a:pt x="1998" y="7512"/>
                </a:lnTo>
                <a:lnTo>
                  <a:pt x="2010" y="7491"/>
                </a:lnTo>
                <a:lnTo>
                  <a:pt x="2020" y="7471"/>
                </a:lnTo>
                <a:lnTo>
                  <a:pt x="2030" y="7449"/>
                </a:lnTo>
                <a:lnTo>
                  <a:pt x="2037" y="7430"/>
                </a:lnTo>
                <a:lnTo>
                  <a:pt x="2045" y="7411"/>
                </a:lnTo>
                <a:lnTo>
                  <a:pt x="2054" y="7390"/>
                </a:lnTo>
                <a:lnTo>
                  <a:pt x="2064" y="7368"/>
                </a:lnTo>
                <a:lnTo>
                  <a:pt x="2073" y="7344"/>
                </a:lnTo>
                <a:lnTo>
                  <a:pt x="2084" y="7320"/>
                </a:lnTo>
                <a:lnTo>
                  <a:pt x="2095" y="7295"/>
                </a:lnTo>
                <a:lnTo>
                  <a:pt x="2107" y="7269"/>
                </a:lnTo>
                <a:lnTo>
                  <a:pt x="2126" y="7227"/>
                </a:lnTo>
                <a:lnTo>
                  <a:pt x="2144" y="7182"/>
                </a:lnTo>
                <a:lnTo>
                  <a:pt x="2165" y="7135"/>
                </a:lnTo>
                <a:lnTo>
                  <a:pt x="2186" y="7086"/>
                </a:lnTo>
                <a:lnTo>
                  <a:pt x="2208" y="7035"/>
                </a:lnTo>
                <a:lnTo>
                  <a:pt x="2230" y="6983"/>
                </a:lnTo>
                <a:lnTo>
                  <a:pt x="2253" y="6928"/>
                </a:lnTo>
                <a:lnTo>
                  <a:pt x="2275" y="6873"/>
                </a:lnTo>
                <a:lnTo>
                  <a:pt x="2283" y="6856"/>
                </a:lnTo>
                <a:lnTo>
                  <a:pt x="2290" y="6840"/>
                </a:lnTo>
                <a:lnTo>
                  <a:pt x="2297" y="6824"/>
                </a:lnTo>
                <a:lnTo>
                  <a:pt x="2306" y="6809"/>
                </a:lnTo>
                <a:lnTo>
                  <a:pt x="2314" y="6795"/>
                </a:lnTo>
                <a:lnTo>
                  <a:pt x="2323" y="6780"/>
                </a:lnTo>
                <a:lnTo>
                  <a:pt x="2333" y="6767"/>
                </a:lnTo>
                <a:lnTo>
                  <a:pt x="2342" y="6753"/>
                </a:lnTo>
                <a:lnTo>
                  <a:pt x="2351" y="6741"/>
                </a:lnTo>
                <a:lnTo>
                  <a:pt x="2362" y="6728"/>
                </a:lnTo>
                <a:lnTo>
                  <a:pt x="2372" y="6717"/>
                </a:lnTo>
                <a:lnTo>
                  <a:pt x="2384" y="6705"/>
                </a:lnTo>
                <a:lnTo>
                  <a:pt x="2394" y="6694"/>
                </a:lnTo>
                <a:lnTo>
                  <a:pt x="2406" y="6683"/>
                </a:lnTo>
                <a:lnTo>
                  <a:pt x="2417" y="6674"/>
                </a:lnTo>
                <a:lnTo>
                  <a:pt x="2430" y="6665"/>
                </a:lnTo>
                <a:lnTo>
                  <a:pt x="2442" y="6656"/>
                </a:lnTo>
                <a:lnTo>
                  <a:pt x="2455" y="6648"/>
                </a:lnTo>
                <a:lnTo>
                  <a:pt x="2467" y="6640"/>
                </a:lnTo>
                <a:lnTo>
                  <a:pt x="2481" y="6632"/>
                </a:lnTo>
                <a:lnTo>
                  <a:pt x="2493" y="6626"/>
                </a:lnTo>
                <a:lnTo>
                  <a:pt x="2507" y="6620"/>
                </a:lnTo>
                <a:lnTo>
                  <a:pt x="2520" y="6615"/>
                </a:lnTo>
                <a:lnTo>
                  <a:pt x="2535" y="6609"/>
                </a:lnTo>
                <a:lnTo>
                  <a:pt x="2549" y="6605"/>
                </a:lnTo>
                <a:lnTo>
                  <a:pt x="2563" y="6601"/>
                </a:lnTo>
                <a:lnTo>
                  <a:pt x="2577" y="6598"/>
                </a:lnTo>
                <a:lnTo>
                  <a:pt x="2593" y="6596"/>
                </a:lnTo>
                <a:lnTo>
                  <a:pt x="2608" y="6594"/>
                </a:lnTo>
                <a:lnTo>
                  <a:pt x="2623" y="6592"/>
                </a:lnTo>
                <a:lnTo>
                  <a:pt x="2639" y="6592"/>
                </a:lnTo>
                <a:lnTo>
                  <a:pt x="2653" y="6591"/>
                </a:lnTo>
                <a:lnTo>
                  <a:pt x="2670" y="6592"/>
                </a:lnTo>
                <a:lnTo>
                  <a:pt x="2686" y="6592"/>
                </a:lnTo>
                <a:lnTo>
                  <a:pt x="2702" y="6594"/>
                </a:lnTo>
                <a:lnTo>
                  <a:pt x="2718" y="6596"/>
                </a:lnTo>
                <a:lnTo>
                  <a:pt x="2735" y="6599"/>
                </a:lnTo>
                <a:lnTo>
                  <a:pt x="2750" y="6602"/>
                </a:lnTo>
                <a:lnTo>
                  <a:pt x="2767" y="6606"/>
                </a:lnTo>
                <a:lnTo>
                  <a:pt x="2784" y="6610"/>
                </a:lnTo>
                <a:lnTo>
                  <a:pt x="2799" y="6616"/>
                </a:lnTo>
                <a:lnTo>
                  <a:pt x="2816" y="6621"/>
                </a:lnTo>
                <a:lnTo>
                  <a:pt x="2833" y="6628"/>
                </a:lnTo>
                <a:lnTo>
                  <a:pt x="2848" y="6634"/>
                </a:lnTo>
                <a:lnTo>
                  <a:pt x="2880" y="6650"/>
                </a:lnTo>
                <a:lnTo>
                  <a:pt x="2914" y="6668"/>
                </a:lnTo>
                <a:lnTo>
                  <a:pt x="2945" y="6687"/>
                </a:lnTo>
                <a:lnTo>
                  <a:pt x="2977" y="6710"/>
                </a:lnTo>
                <a:lnTo>
                  <a:pt x="3010" y="6734"/>
                </a:lnTo>
                <a:lnTo>
                  <a:pt x="3041" y="6762"/>
                </a:lnTo>
                <a:lnTo>
                  <a:pt x="3072" y="6791"/>
                </a:lnTo>
                <a:lnTo>
                  <a:pt x="3102" y="6821"/>
                </a:lnTo>
                <a:lnTo>
                  <a:pt x="3133" y="6854"/>
                </a:lnTo>
                <a:lnTo>
                  <a:pt x="3163" y="6890"/>
                </a:lnTo>
                <a:lnTo>
                  <a:pt x="3226" y="6968"/>
                </a:lnTo>
                <a:lnTo>
                  <a:pt x="3290" y="7046"/>
                </a:lnTo>
                <a:lnTo>
                  <a:pt x="3352" y="7125"/>
                </a:lnTo>
                <a:lnTo>
                  <a:pt x="3414" y="7206"/>
                </a:lnTo>
                <a:lnTo>
                  <a:pt x="3475" y="7287"/>
                </a:lnTo>
                <a:lnTo>
                  <a:pt x="3537" y="7368"/>
                </a:lnTo>
                <a:lnTo>
                  <a:pt x="3596" y="7450"/>
                </a:lnTo>
                <a:lnTo>
                  <a:pt x="3656" y="7532"/>
                </a:lnTo>
                <a:lnTo>
                  <a:pt x="3716" y="7615"/>
                </a:lnTo>
                <a:lnTo>
                  <a:pt x="3774" y="7699"/>
                </a:lnTo>
                <a:lnTo>
                  <a:pt x="3831" y="7783"/>
                </a:lnTo>
                <a:lnTo>
                  <a:pt x="3890" y="7868"/>
                </a:lnTo>
                <a:lnTo>
                  <a:pt x="3946" y="7953"/>
                </a:lnTo>
                <a:lnTo>
                  <a:pt x="4002" y="8039"/>
                </a:lnTo>
                <a:lnTo>
                  <a:pt x="4057" y="8125"/>
                </a:lnTo>
                <a:lnTo>
                  <a:pt x="4111" y="8212"/>
                </a:lnTo>
                <a:lnTo>
                  <a:pt x="4156" y="8141"/>
                </a:lnTo>
                <a:lnTo>
                  <a:pt x="4202" y="8070"/>
                </a:lnTo>
                <a:lnTo>
                  <a:pt x="4248" y="8000"/>
                </a:lnTo>
                <a:lnTo>
                  <a:pt x="4294" y="7929"/>
                </a:lnTo>
                <a:lnTo>
                  <a:pt x="4341" y="7859"/>
                </a:lnTo>
                <a:lnTo>
                  <a:pt x="4387" y="7791"/>
                </a:lnTo>
                <a:lnTo>
                  <a:pt x="4435" y="7721"/>
                </a:lnTo>
                <a:lnTo>
                  <a:pt x="4483" y="7652"/>
                </a:lnTo>
                <a:lnTo>
                  <a:pt x="4531" y="7583"/>
                </a:lnTo>
                <a:lnTo>
                  <a:pt x="4580" y="7514"/>
                </a:lnTo>
                <a:lnTo>
                  <a:pt x="4629" y="7447"/>
                </a:lnTo>
                <a:lnTo>
                  <a:pt x="4679" y="7379"/>
                </a:lnTo>
                <a:lnTo>
                  <a:pt x="4729" y="7312"/>
                </a:lnTo>
                <a:lnTo>
                  <a:pt x="4780" y="7245"/>
                </a:lnTo>
                <a:lnTo>
                  <a:pt x="4831" y="7179"/>
                </a:lnTo>
                <a:lnTo>
                  <a:pt x="4882" y="7112"/>
                </a:lnTo>
                <a:lnTo>
                  <a:pt x="4908" y="7080"/>
                </a:lnTo>
                <a:lnTo>
                  <a:pt x="4935" y="7049"/>
                </a:lnTo>
                <a:lnTo>
                  <a:pt x="4963" y="7021"/>
                </a:lnTo>
                <a:lnTo>
                  <a:pt x="4991" y="6995"/>
                </a:lnTo>
                <a:lnTo>
                  <a:pt x="5022" y="6971"/>
                </a:lnTo>
                <a:lnTo>
                  <a:pt x="5051" y="6949"/>
                </a:lnTo>
                <a:lnTo>
                  <a:pt x="5082" y="6928"/>
                </a:lnTo>
                <a:lnTo>
                  <a:pt x="5113" y="6911"/>
                </a:lnTo>
                <a:lnTo>
                  <a:pt x="5129" y="6902"/>
                </a:lnTo>
                <a:lnTo>
                  <a:pt x="5145" y="6895"/>
                </a:lnTo>
                <a:lnTo>
                  <a:pt x="5161" y="6888"/>
                </a:lnTo>
                <a:lnTo>
                  <a:pt x="5178" y="6880"/>
                </a:lnTo>
                <a:lnTo>
                  <a:pt x="5193" y="6874"/>
                </a:lnTo>
                <a:lnTo>
                  <a:pt x="5210" y="6869"/>
                </a:lnTo>
                <a:lnTo>
                  <a:pt x="5227" y="6864"/>
                </a:lnTo>
                <a:lnTo>
                  <a:pt x="5244" y="6860"/>
                </a:lnTo>
                <a:lnTo>
                  <a:pt x="5261" y="6855"/>
                </a:lnTo>
                <a:lnTo>
                  <a:pt x="5278" y="6851"/>
                </a:lnTo>
                <a:lnTo>
                  <a:pt x="5295" y="6848"/>
                </a:lnTo>
                <a:lnTo>
                  <a:pt x="5312" y="6846"/>
                </a:lnTo>
                <a:lnTo>
                  <a:pt x="5330" y="6844"/>
                </a:lnTo>
                <a:lnTo>
                  <a:pt x="5348" y="6843"/>
                </a:lnTo>
                <a:lnTo>
                  <a:pt x="5365" y="6842"/>
                </a:lnTo>
                <a:lnTo>
                  <a:pt x="5383" y="6842"/>
                </a:lnTo>
                <a:lnTo>
                  <a:pt x="5403" y="6842"/>
                </a:lnTo>
                <a:lnTo>
                  <a:pt x="5422" y="6843"/>
                </a:lnTo>
                <a:lnTo>
                  <a:pt x="5442" y="6845"/>
                </a:lnTo>
                <a:lnTo>
                  <a:pt x="5463" y="6847"/>
                </a:lnTo>
                <a:lnTo>
                  <a:pt x="5483" y="6851"/>
                </a:lnTo>
                <a:lnTo>
                  <a:pt x="5503" y="6854"/>
                </a:lnTo>
                <a:lnTo>
                  <a:pt x="5522" y="6860"/>
                </a:lnTo>
                <a:lnTo>
                  <a:pt x="5541" y="6865"/>
                </a:lnTo>
                <a:lnTo>
                  <a:pt x="5561" y="6871"/>
                </a:lnTo>
                <a:lnTo>
                  <a:pt x="5581" y="6877"/>
                </a:lnTo>
                <a:lnTo>
                  <a:pt x="5601" y="6885"/>
                </a:lnTo>
                <a:lnTo>
                  <a:pt x="5619" y="6893"/>
                </a:lnTo>
                <a:lnTo>
                  <a:pt x="5639" y="6901"/>
                </a:lnTo>
                <a:lnTo>
                  <a:pt x="5658" y="6911"/>
                </a:lnTo>
                <a:lnTo>
                  <a:pt x="5677" y="6921"/>
                </a:lnTo>
                <a:lnTo>
                  <a:pt x="5695" y="6931"/>
                </a:lnTo>
                <a:lnTo>
                  <a:pt x="5714" y="6942"/>
                </a:lnTo>
                <a:lnTo>
                  <a:pt x="5732" y="6954"/>
                </a:lnTo>
                <a:lnTo>
                  <a:pt x="5751" y="6967"/>
                </a:lnTo>
                <a:lnTo>
                  <a:pt x="5768" y="6979"/>
                </a:lnTo>
                <a:lnTo>
                  <a:pt x="5786" y="6994"/>
                </a:lnTo>
                <a:lnTo>
                  <a:pt x="5804" y="7008"/>
                </a:lnTo>
                <a:lnTo>
                  <a:pt x="5821" y="7023"/>
                </a:lnTo>
                <a:lnTo>
                  <a:pt x="5838" y="7039"/>
                </a:lnTo>
                <a:lnTo>
                  <a:pt x="5855" y="7054"/>
                </a:lnTo>
                <a:lnTo>
                  <a:pt x="5871" y="7071"/>
                </a:lnTo>
                <a:lnTo>
                  <a:pt x="5888" y="7089"/>
                </a:lnTo>
                <a:lnTo>
                  <a:pt x="5905" y="7107"/>
                </a:lnTo>
                <a:lnTo>
                  <a:pt x="5920" y="7125"/>
                </a:lnTo>
                <a:lnTo>
                  <a:pt x="5936" y="7144"/>
                </a:lnTo>
                <a:lnTo>
                  <a:pt x="5950" y="7164"/>
                </a:lnTo>
                <a:lnTo>
                  <a:pt x="5966" y="7184"/>
                </a:lnTo>
                <a:lnTo>
                  <a:pt x="6019" y="7257"/>
                </a:lnTo>
                <a:lnTo>
                  <a:pt x="6073" y="7328"/>
                </a:lnTo>
                <a:lnTo>
                  <a:pt x="6126" y="7396"/>
                </a:lnTo>
                <a:lnTo>
                  <a:pt x="6181" y="7462"/>
                </a:lnTo>
                <a:lnTo>
                  <a:pt x="6233" y="7525"/>
                </a:lnTo>
                <a:lnTo>
                  <a:pt x="6285" y="7585"/>
                </a:lnTo>
                <a:lnTo>
                  <a:pt x="6336" y="7643"/>
                </a:lnTo>
                <a:lnTo>
                  <a:pt x="6386" y="7696"/>
                </a:lnTo>
                <a:lnTo>
                  <a:pt x="6434" y="7745"/>
                </a:lnTo>
                <a:lnTo>
                  <a:pt x="6481" y="7790"/>
                </a:lnTo>
                <a:lnTo>
                  <a:pt x="6524" y="7830"/>
                </a:lnTo>
                <a:lnTo>
                  <a:pt x="6567" y="7867"/>
                </a:lnTo>
                <a:lnTo>
                  <a:pt x="6587" y="7882"/>
                </a:lnTo>
                <a:lnTo>
                  <a:pt x="6605" y="7898"/>
                </a:lnTo>
                <a:lnTo>
                  <a:pt x="6624" y="7912"/>
                </a:lnTo>
                <a:lnTo>
                  <a:pt x="6643" y="7923"/>
                </a:lnTo>
                <a:lnTo>
                  <a:pt x="6660" y="7934"/>
                </a:lnTo>
                <a:lnTo>
                  <a:pt x="6676" y="7944"/>
                </a:lnTo>
                <a:lnTo>
                  <a:pt x="6692" y="7952"/>
                </a:lnTo>
                <a:lnTo>
                  <a:pt x="6707" y="7958"/>
                </a:lnTo>
                <a:lnTo>
                  <a:pt x="6730" y="7968"/>
                </a:lnTo>
                <a:lnTo>
                  <a:pt x="6755" y="7976"/>
                </a:lnTo>
                <a:lnTo>
                  <a:pt x="6780" y="7982"/>
                </a:lnTo>
                <a:lnTo>
                  <a:pt x="6805" y="7989"/>
                </a:lnTo>
                <a:lnTo>
                  <a:pt x="6831" y="7993"/>
                </a:lnTo>
                <a:lnTo>
                  <a:pt x="6858" y="7996"/>
                </a:lnTo>
                <a:lnTo>
                  <a:pt x="6885" y="7998"/>
                </a:lnTo>
                <a:lnTo>
                  <a:pt x="6911" y="7998"/>
                </a:lnTo>
                <a:lnTo>
                  <a:pt x="6941" y="7998"/>
                </a:lnTo>
                <a:lnTo>
                  <a:pt x="6970" y="7995"/>
                </a:lnTo>
                <a:lnTo>
                  <a:pt x="7000" y="7992"/>
                </a:lnTo>
                <a:lnTo>
                  <a:pt x="7029" y="7987"/>
                </a:lnTo>
                <a:lnTo>
                  <a:pt x="7060" y="7979"/>
                </a:lnTo>
                <a:lnTo>
                  <a:pt x="7089" y="7972"/>
                </a:lnTo>
                <a:lnTo>
                  <a:pt x="7118" y="7962"/>
                </a:lnTo>
                <a:lnTo>
                  <a:pt x="7147" y="7951"/>
                </a:lnTo>
                <a:lnTo>
                  <a:pt x="7176" y="7939"/>
                </a:lnTo>
                <a:lnTo>
                  <a:pt x="7205" y="7925"/>
                </a:lnTo>
                <a:lnTo>
                  <a:pt x="7233" y="7910"/>
                </a:lnTo>
                <a:lnTo>
                  <a:pt x="7263" y="7895"/>
                </a:lnTo>
                <a:lnTo>
                  <a:pt x="7290" y="7878"/>
                </a:lnTo>
                <a:lnTo>
                  <a:pt x="7318" y="7859"/>
                </a:lnTo>
                <a:lnTo>
                  <a:pt x="7345" y="7840"/>
                </a:lnTo>
                <a:lnTo>
                  <a:pt x="7372" y="7819"/>
                </a:lnTo>
                <a:lnTo>
                  <a:pt x="7398" y="7797"/>
                </a:lnTo>
                <a:lnTo>
                  <a:pt x="7423" y="7774"/>
                </a:lnTo>
                <a:lnTo>
                  <a:pt x="7449" y="7751"/>
                </a:lnTo>
                <a:lnTo>
                  <a:pt x="7473" y="7726"/>
                </a:lnTo>
                <a:lnTo>
                  <a:pt x="7497" y="7700"/>
                </a:lnTo>
                <a:lnTo>
                  <a:pt x="7521" y="7673"/>
                </a:lnTo>
                <a:lnTo>
                  <a:pt x="7544" y="7645"/>
                </a:lnTo>
                <a:lnTo>
                  <a:pt x="7566" y="7616"/>
                </a:lnTo>
                <a:lnTo>
                  <a:pt x="7586" y="7586"/>
                </a:lnTo>
                <a:lnTo>
                  <a:pt x="7607" y="7556"/>
                </a:lnTo>
                <a:lnTo>
                  <a:pt x="7627" y="7525"/>
                </a:lnTo>
                <a:lnTo>
                  <a:pt x="7646" y="7492"/>
                </a:lnTo>
                <a:lnTo>
                  <a:pt x="7664" y="7459"/>
                </a:lnTo>
                <a:lnTo>
                  <a:pt x="7680" y="7426"/>
                </a:lnTo>
                <a:lnTo>
                  <a:pt x="7697" y="7391"/>
                </a:lnTo>
                <a:lnTo>
                  <a:pt x="7711" y="7356"/>
                </a:lnTo>
                <a:lnTo>
                  <a:pt x="7729" y="7311"/>
                </a:lnTo>
                <a:lnTo>
                  <a:pt x="7745" y="7266"/>
                </a:lnTo>
                <a:lnTo>
                  <a:pt x="7758" y="7221"/>
                </a:lnTo>
                <a:lnTo>
                  <a:pt x="7770" y="7175"/>
                </a:lnTo>
                <a:lnTo>
                  <a:pt x="7780" y="7131"/>
                </a:lnTo>
                <a:lnTo>
                  <a:pt x="7788" y="7086"/>
                </a:lnTo>
                <a:lnTo>
                  <a:pt x="7795" y="7041"/>
                </a:lnTo>
                <a:lnTo>
                  <a:pt x="7799" y="6997"/>
                </a:lnTo>
                <a:lnTo>
                  <a:pt x="7802" y="6953"/>
                </a:lnTo>
                <a:lnTo>
                  <a:pt x="7803" y="6910"/>
                </a:lnTo>
                <a:lnTo>
                  <a:pt x="7802" y="6867"/>
                </a:lnTo>
                <a:lnTo>
                  <a:pt x="7800" y="6825"/>
                </a:lnTo>
                <a:lnTo>
                  <a:pt x="7796" y="6783"/>
                </a:lnTo>
                <a:lnTo>
                  <a:pt x="7791" y="6743"/>
                </a:lnTo>
                <a:lnTo>
                  <a:pt x="7782" y="6702"/>
                </a:lnTo>
                <a:lnTo>
                  <a:pt x="7774" y="6664"/>
                </a:lnTo>
                <a:lnTo>
                  <a:pt x="7762" y="6625"/>
                </a:lnTo>
                <a:lnTo>
                  <a:pt x="7751" y="6588"/>
                </a:lnTo>
                <a:lnTo>
                  <a:pt x="7736" y="6553"/>
                </a:lnTo>
                <a:lnTo>
                  <a:pt x="7722" y="6518"/>
                </a:lnTo>
                <a:lnTo>
                  <a:pt x="7704" y="6484"/>
                </a:lnTo>
                <a:lnTo>
                  <a:pt x="7685" y="6452"/>
                </a:lnTo>
                <a:lnTo>
                  <a:pt x="7666" y="6422"/>
                </a:lnTo>
                <a:lnTo>
                  <a:pt x="7645" y="6392"/>
                </a:lnTo>
                <a:lnTo>
                  <a:pt x="7621" y="6364"/>
                </a:lnTo>
                <a:lnTo>
                  <a:pt x="7597" y="6338"/>
                </a:lnTo>
                <a:lnTo>
                  <a:pt x="7571" y="6314"/>
                </a:lnTo>
                <a:lnTo>
                  <a:pt x="7544" y="6291"/>
                </a:lnTo>
                <a:lnTo>
                  <a:pt x="7515" y="6270"/>
                </a:lnTo>
                <a:lnTo>
                  <a:pt x="7484" y="6252"/>
                </a:lnTo>
                <a:lnTo>
                  <a:pt x="7453" y="6235"/>
                </a:lnTo>
                <a:lnTo>
                  <a:pt x="7421" y="6220"/>
                </a:lnTo>
                <a:lnTo>
                  <a:pt x="7402" y="6212"/>
                </a:lnTo>
                <a:lnTo>
                  <a:pt x="7383" y="6204"/>
                </a:lnTo>
                <a:lnTo>
                  <a:pt x="7363" y="6195"/>
                </a:lnTo>
                <a:lnTo>
                  <a:pt x="7340" y="6186"/>
                </a:lnTo>
                <a:lnTo>
                  <a:pt x="7317" y="6176"/>
                </a:lnTo>
                <a:lnTo>
                  <a:pt x="7292" y="6165"/>
                </a:lnTo>
                <a:lnTo>
                  <a:pt x="7267" y="6154"/>
                </a:lnTo>
                <a:lnTo>
                  <a:pt x="7240" y="6142"/>
                </a:lnTo>
                <a:lnTo>
                  <a:pt x="7198" y="6123"/>
                </a:lnTo>
                <a:lnTo>
                  <a:pt x="7153" y="6104"/>
                </a:lnTo>
                <a:lnTo>
                  <a:pt x="7106" y="6084"/>
                </a:lnTo>
                <a:lnTo>
                  <a:pt x="7057" y="6063"/>
                </a:lnTo>
                <a:lnTo>
                  <a:pt x="7007" y="6041"/>
                </a:lnTo>
                <a:lnTo>
                  <a:pt x="6954" y="6019"/>
                </a:lnTo>
                <a:lnTo>
                  <a:pt x="6901" y="5996"/>
                </a:lnTo>
                <a:lnTo>
                  <a:pt x="6846" y="5974"/>
                </a:lnTo>
                <a:lnTo>
                  <a:pt x="6817" y="5961"/>
                </a:lnTo>
                <a:lnTo>
                  <a:pt x="6790" y="5947"/>
                </a:lnTo>
                <a:lnTo>
                  <a:pt x="6764" y="5933"/>
                </a:lnTo>
                <a:lnTo>
                  <a:pt x="6739" y="5916"/>
                </a:lnTo>
                <a:lnTo>
                  <a:pt x="6716" y="5899"/>
                </a:lnTo>
                <a:lnTo>
                  <a:pt x="6695" y="5882"/>
                </a:lnTo>
                <a:lnTo>
                  <a:pt x="6674" y="5863"/>
                </a:lnTo>
                <a:lnTo>
                  <a:pt x="6657" y="5842"/>
                </a:lnTo>
                <a:lnTo>
                  <a:pt x="6639" y="5821"/>
                </a:lnTo>
                <a:lnTo>
                  <a:pt x="6624" y="5800"/>
                </a:lnTo>
                <a:lnTo>
                  <a:pt x="6611" y="5777"/>
                </a:lnTo>
                <a:lnTo>
                  <a:pt x="6598" y="5754"/>
                </a:lnTo>
                <a:lnTo>
                  <a:pt x="6589" y="5729"/>
                </a:lnTo>
                <a:lnTo>
                  <a:pt x="6581" y="5704"/>
                </a:lnTo>
                <a:lnTo>
                  <a:pt x="6573" y="5679"/>
                </a:lnTo>
                <a:lnTo>
                  <a:pt x="6568" y="5653"/>
                </a:lnTo>
                <a:lnTo>
                  <a:pt x="6566" y="5635"/>
                </a:lnTo>
                <a:lnTo>
                  <a:pt x="6565" y="5618"/>
                </a:lnTo>
                <a:lnTo>
                  <a:pt x="6564" y="5600"/>
                </a:lnTo>
                <a:lnTo>
                  <a:pt x="6564" y="5582"/>
                </a:lnTo>
                <a:lnTo>
                  <a:pt x="6565" y="5565"/>
                </a:lnTo>
                <a:lnTo>
                  <a:pt x="6567" y="5547"/>
                </a:lnTo>
                <a:lnTo>
                  <a:pt x="6569" y="5529"/>
                </a:lnTo>
                <a:lnTo>
                  <a:pt x="6572" y="5511"/>
                </a:lnTo>
                <a:lnTo>
                  <a:pt x="6576" y="5493"/>
                </a:lnTo>
                <a:lnTo>
                  <a:pt x="6582" y="5475"/>
                </a:lnTo>
                <a:lnTo>
                  <a:pt x="6587" y="5456"/>
                </a:lnTo>
                <a:lnTo>
                  <a:pt x="6593" y="5438"/>
                </a:lnTo>
                <a:lnTo>
                  <a:pt x="6599" y="5421"/>
                </a:lnTo>
                <a:lnTo>
                  <a:pt x="6608" y="5402"/>
                </a:lnTo>
                <a:lnTo>
                  <a:pt x="6616" y="5384"/>
                </a:lnTo>
                <a:lnTo>
                  <a:pt x="6624" y="5365"/>
                </a:lnTo>
                <a:lnTo>
                  <a:pt x="6635" y="5348"/>
                </a:lnTo>
                <a:lnTo>
                  <a:pt x="6645" y="5329"/>
                </a:lnTo>
                <a:lnTo>
                  <a:pt x="6655" y="5311"/>
                </a:lnTo>
                <a:lnTo>
                  <a:pt x="6668" y="5293"/>
                </a:lnTo>
                <a:lnTo>
                  <a:pt x="6680" y="5276"/>
                </a:lnTo>
                <a:lnTo>
                  <a:pt x="6693" y="5257"/>
                </a:lnTo>
                <a:lnTo>
                  <a:pt x="6708" y="5239"/>
                </a:lnTo>
                <a:lnTo>
                  <a:pt x="6722" y="5222"/>
                </a:lnTo>
                <a:lnTo>
                  <a:pt x="6737" y="5205"/>
                </a:lnTo>
                <a:lnTo>
                  <a:pt x="6753" y="5187"/>
                </a:lnTo>
                <a:lnTo>
                  <a:pt x="6769" y="5169"/>
                </a:lnTo>
                <a:lnTo>
                  <a:pt x="6787" y="5153"/>
                </a:lnTo>
                <a:lnTo>
                  <a:pt x="6804" y="5135"/>
                </a:lnTo>
                <a:lnTo>
                  <a:pt x="6823" y="5118"/>
                </a:lnTo>
                <a:lnTo>
                  <a:pt x="6842" y="5102"/>
                </a:lnTo>
                <a:lnTo>
                  <a:pt x="6862" y="5085"/>
                </a:lnTo>
                <a:lnTo>
                  <a:pt x="6943" y="5019"/>
                </a:lnTo>
                <a:lnTo>
                  <a:pt x="7025" y="4954"/>
                </a:lnTo>
                <a:lnTo>
                  <a:pt x="7107" y="4889"/>
                </a:lnTo>
                <a:lnTo>
                  <a:pt x="7190" y="4824"/>
                </a:lnTo>
                <a:lnTo>
                  <a:pt x="7274" y="4761"/>
                </a:lnTo>
                <a:lnTo>
                  <a:pt x="7358" y="4698"/>
                </a:lnTo>
                <a:lnTo>
                  <a:pt x="7443" y="4636"/>
                </a:lnTo>
                <a:lnTo>
                  <a:pt x="7528" y="4574"/>
                </a:lnTo>
                <a:lnTo>
                  <a:pt x="7614" y="4514"/>
                </a:lnTo>
                <a:lnTo>
                  <a:pt x="7700" y="4453"/>
                </a:lnTo>
                <a:lnTo>
                  <a:pt x="7787" y="4394"/>
                </a:lnTo>
                <a:lnTo>
                  <a:pt x="7875" y="4334"/>
                </a:lnTo>
                <a:lnTo>
                  <a:pt x="7962" y="4277"/>
                </a:lnTo>
                <a:lnTo>
                  <a:pt x="8051" y="4220"/>
                </a:lnTo>
                <a:lnTo>
                  <a:pt x="8139" y="4162"/>
                </a:lnTo>
                <a:lnTo>
                  <a:pt x="8229" y="4107"/>
                </a:lnTo>
                <a:lnTo>
                  <a:pt x="8175" y="4019"/>
                </a:lnTo>
                <a:lnTo>
                  <a:pt x="8120" y="3933"/>
                </a:lnTo>
                <a:lnTo>
                  <a:pt x="8063" y="3846"/>
                </a:lnTo>
                <a:lnTo>
                  <a:pt x="8006" y="3760"/>
                </a:lnTo>
                <a:lnTo>
                  <a:pt x="7949" y="3674"/>
                </a:lnTo>
                <a:lnTo>
                  <a:pt x="7891" y="3589"/>
                </a:lnTo>
                <a:lnTo>
                  <a:pt x="7831" y="3504"/>
                </a:lnTo>
                <a:lnTo>
                  <a:pt x="7771" y="3420"/>
                </a:lnTo>
                <a:lnTo>
                  <a:pt x="7710" y="3336"/>
                </a:lnTo>
                <a:lnTo>
                  <a:pt x="7649" y="3252"/>
                </a:lnTo>
                <a:lnTo>
                  <a:pt x="7588" y="3170"/>
                </a:lnTo>
                <a:lnTo>
                  <a:pt x="7525" y="3087"/>
                </a:lnTo>
                <a:lnTo>
                  <a:pt x="7462" y="3005"/>
                </a:lnTo>
                <a:lnTo>
                  <a:pt x="7398" y="2924"/>
                </a:lnTo>
                <a:lnTo>
                  <a:pt x="7333" y="2842"/>
                </a:lnTo>
                <a:lnTo>
                  <a:pt x="7268" y="2762"/>
                </a:lnTo>
                <a:lnTo>
                  <a:pt x="7244" y="2734"/>
                </a:lnTo>
                <a:lnTo>
                  <a:pt x="7220" y="2707"/>
                </a:lnTo>
                <a:lnTo>
                  <a:pt x="7195" y="2682"/>
                </a:lnTo>
                <a:lnTo>
                  <a:pt x="7170" y="2659"/>
                </a:lnTo>
                <a:lnTo>
                  <a:pt x="7145" y="2637"/>
                </a:lnTo>
                <a:lnTo>
                  <a:pt x="7120" y="2617"/>
                </a:lnTo>
                <a:lnTo>
                  <a:pt x="7095" y="2598"/>
                </a:lnTo>
                <a:lnTo>
                  <a:pt x="7070" y="2582"/>
                </a:lnTo>
                <a:lnTo>
                  <a:pt x="7045" y="2567"/>
                </a:lnTo>
                <a:lnTo>
                  <a:pt x="7020" y="2555"/>
                </a:lnTo>
                <a:lnTo>
                  <a:pt x="6995" y="2544"/>
                </a:lnTo>
                <a:lnTo>
                  <a:pt x="6971" y="2535"/>
                </a:lnTo>
                <a:lnTo>
                  <a:pt x="6946" y="2527"/>
                </a:lnTo>
                <a:lnTo>
                  <a:pt x="6922" y="2522"/>
                </a:lnTo>
                <a:lnTo>
                  <a:pt x="6898" y="2519"/>
                </a:lnTo>
                <a:lnTo>
                  <a:pt x="6875" y="2518"/>
                </a:lnTo>
                <a:lnTo>
                  <a:pt x="6863" y="2519"/>
                </a:lnTo>
                <a:lnTo>
                  <a:pt x="6851" y="2519"/>
                </a:lnTo>
                <a:lnTo>
                  <a:pt x="6839" y="2521"/>
                </a:lnTo>
                <a:lnTo>
                  <a:pt x="6828" y="2523"/>
                </a:lnTo>
                <a:lnTo>
                  <a:pt x="6817" y="2525"/>
                </a:lnTo>
                <a:lnTo>
                  <a:pt x="6806" y="2528"/>
                </a:lnTo>
                <a:lnTo>
                  <a:pt x="6796" y="2532"/>
                </a:lnTo>
                <a:lnTo>
                  <a:pt x="6787" y="2536"/>
                </a:lnTo>
                <a:lnTo>
                  <a:pt x="6768" y="2545"/>
                </a:lnTo>
                <a:lnTo>
                  <a:pt x="6750" y="2556"/>
                </a:lnTo>
                <a:lnTo>
                  <a:pt x="6734" y="2567"/>
                </a:lnTo>
                <a:lnTo>
                  <a:pt x="6719" y="2581"/>
                </a:lnTo>
                <a:lnTo>
                  <a:pt x="6704" y="2594"/>
                </a:lnTo>
                <a:lnTo>
                  <a:pt x="6692" y="2610"/>
                </a:lnTo>
                <a:lnTo>
                  <a:pt x="6680" y="2625"/>
                </a:lnTo>
                <a:lnTo>
                  <a:pt x="6670" y="2641"/>
                </a:lnTo>
                <a:lnTo>
                  <a:pt x="6660" y="2658"/>
                </a:lnTo>
                <a:lnTo>
                  <a:pt x="6651" y="2674"/>
                </a:lnTo>
                <a:lnTo>
                  <a:pt x="6643" y="2691"/>
                </a:lnTo>
                <a:lnTo>
                  <a:pt x="6637" y="2707"/>
                </a:lnTo>
                <a:lnTo>
                  <a:pt x="6614" y="2762"/>
                </a:lnTo>
                <a:lnTo>
                  <a:pt x="6592" y="2815"/>
                </a:lnTo>
                <a:lnTo>
                  <a:pt x="6569" y="2867"/>
                </a:lnTo>
                <a:lnTo>
                  <a:pt x="6548" y="2917"/>
                </a:lnTo>
                <a:lnTo>
                  <a:pt x="6527" y="2965"/>
                </a:lnTo>
                <a:lnTo>
                  <a:pt x="6508" y="3012"/>
                </a:lnTo>
                <a:lnTo>
                  <a:pt x="6488" y="3056"/>
                </a:lnTo>
                <a:lnTo>
                  <a:pt x="6470" y="3099"/>
                </a:lnTo>
                <a:lnTo>
                  <a:pt x="6458" y="3126"/>
                </a:lnTo>
                <a:lnTo>
                  <a:pt x="6446" y="3152"/>
                </a:lnTo>
                <a:lnTo>
                  <a:pt x="6436" y="3177"/>
                </a:lnTo>
                <a:lnTo>
                  <a:pt x="6425" y="3201"/>
                </a:lnTo>
                <a:lnTo>
                  <a:pt x="6416" y="3224"/>
                </a:lnTo>
                <a:lnTo>
                  <a:pt x="6407" y="3245"/>
                </a:lnTo>
                <a:lnTo>
                  <a:pt x="6398" y="3265"/>
                </a:lnTo>
                <a:lnTo>
                  <a:pt x="6391" y="3282"/>
                </a:lnTo>
                <a:lnTo>
                  <a:pt x="6378" y="3309"/>
                </a:lnTo>
                <a:lnTo>
                  <a:pt x="6366" y="3336"/>
                </a:lnTo>
                <a:lnTo>
                  <a:pt x="6351" y="3363"/>
                </a:lnTo>
                <a:lnTo>
                  <a:pt x="6337" y="3388"/>
                </a:lnTo>
                <a:lnTo>
                  <a:pt x="6320" y="3412"/>
                </a:lnTo>
                <a:lnTo>
                  <a:pt x="6302" y="3436"/>
                </a:lnTo>
                <a:lnTo>
                  <a:pt x="6285" y="3458"/>
                </a:lnTo>
                <a:lnTo>
                  <a:pt x="6265" y="3481"/>
                </a:lnTo>
                <a:lnTo>
                  <a:pt x="6245" y="3502"/>
                </a:lnTo>
                <a:lnTo>
                  <a:pt x="6224" y="3523"/>
                </a:lnTo>
                <a:lnTo>
                  <a:pt x="6201" y="3543"/>
                </a:lnTo>
                <a:lnTo>
                  <a:pt x="6179" y="3563"/>
                </a:lnTo>
                <a:lnTo>
                  <a:pt x="6155" y="3580"/>
                </a:lnTo>
                <a:lnTo>
                  <a:pt x="6131" y="3598"/>
                </a:lnTo>
                <a:lnTo>
                  <a:pt x="6105" y="3615"/>
                </a:lnTo>
                <a:lnTo>
                  <a:pt x="6079" y="3630"/>
                </a:lnTo>
                <a:lnTo>
                  <a:pt x="6051" y="3646"/>
                </a:lnTo>
                <a:lnTo>
                  <a:pt x="6023" y="3660"/>
                </a:lnTo>
                <a:lnTo>
                  <a:pt x="5995" y="3673"/>
                </a:lnTo>
                <a:lnTo>
                  <a:pt x="5965" y="3686"/>
                </a:lnTo>
                <a:lnTo>
                  <a:pt x="5935" y="3697"/>
                </a:lnTo>
                <a:lnTo>
                  <a:pt x="5905" y="3708"/>
                </a:lnTo>
                <a:lnTo>
                  <a:pt x="5873" y="3717"/>
                </a:lnTo>
                <a:lnTo>
                  <a:pt x="5841" y="3725"/>
                </a:lnTo>
                <a:lnTo>
                  <a:pt x="5809" y="3734"/>
                </a:lnTo>
                <a:lnTo>
                  <a:pt x="5776" y="3740"/>
                </a:lnTo>
                <a:lnTo>
                  <a:pt x="5742" y="3745"/>
                </a:lnTo>
                <a:lnTo>
                  <a:pt x="5708" y="3750"/>
                </a:lnTo>
                <a:lnTo>
                  <a:pt x="5673" y="3754"/>
                </a:lnTo>
                <a:lnTo>
                  <a:pt x="5638" y="3757"/>
                </a:lnTo>
                <a:lnTo>
                  <a:pt x="5602" y="3758"/>
                </a:lnTo>
                <a:lnTo>
                  <a:pt x="5566" y="3759"/>
                </a:lnTo>
                <a:lnTo>
                  <a:pt x="5566" y="3759"/>
                </a:lnTo>
                <a:lnTo>
                  <a:pt x="5566" y="3759"/>
                </a:lnTo>
                <a:lnTo>
                  <a:pt x="5566" y="3759"/>
                </a:lnTo>
                <a:lnTo>
                  <a:pt x="5566" y="3759"/>
                </a:lnTo>
                <a:lnTo>
                  <a:pt x="5534" y="3759"/>
                </a:lnTo>
                <a:lnTo>
                  <a:pt x="5503" y="3757"/>
                </a:lnTo>
                <a:lnTo>
                  <a:pt x="5470" y="3755"/>
                </a:lnTo>
                <a:lnTo>
                  <a:pt x="5439" y="3752"/>
                </a:lnTo>
                <a:lnTo>
                  <a:pt x="5407" y="3748"/>
                </a:lnTo>
                <a:lnTo>
                  <a:pt x="5375" y="3744"/>
                </a:lnTo>
                <a:lnTo>
                  <a:pt x="5343" y="3739"/>
                </a:lnTo>
                <a:lnTo>
                  <a:pt x="5311" y="3733"/>
                </a:lnTo>
                <a:lnTo>
                  <a:pt x="5279" y="3725"/>
                </a:lnTo>
                <a:lnTo>
                  <a:pt x="5247" y="3718"/>
                </a:lnTo>
                <a:lnTo>
                  <a:pt x="5215" y="3710"/>
                </a:lnTo>
                <a:lnTo>
                  <a:pt x="5184" y="3700"/>
                </a:lnTo>
                <a:lnTo>
                  <a:pt x="5152" y="3690"/>
                </a:lnTo>
                <a:lnTo>
                  <a:pt x="5120" y="3679"/>
                </a:lnTo>
                <a:lnTo>
                  <a:pt x="5090" y="3668"/>
                </a:lnTo>
                <a:lnTo>
                  <a:pt x="5059" y="3656"/>
                </a:lnTo>
                <a:lnTo>
                  <a:pt x="5008" y="3634"/>
                </a:lnTo>
                <a:lnTo>
                  <a:pt x="4958" y="3610"/>
                </a:lnTo>
                <a:lnTo>
                  <a:pt x="4909" y="3584"/>
                </a:lnTo>
                <a:lnTo>
                  <a:pt x="4863" y="3556"/>
                </a:lnTo>
                <a:lnTo>
                  <a:pt x="4817" y="3527"/>
                </a:lnTo>
                <a:lnTo>
                  <a:pt x="4775" y="3497"/>
                </a:lnTo>
                <a:lnTo>
                  <a:pt x="4733" y="3466"/>
                </a:lnTo>
                <a:lnTo>
                  <a:pt x="4692" y="3432"/>
                </a:lnTo>
                <a:lnTo>
                  <a:pt x="4655" y="3398"/>
                </a:lnTo>
                <a:lnTo>
                  <a:pt x="4619" y="3363"/>
                </a:lnTo>
                <a:lnTo>
                  <a:pt x="4584" y="3327"/>
                </a:lnTo>
                <a:lnTo>
                  <a:pt x="4552" y="3290"/>
                </a:lnTo>
                <a:lnTo>
                  <a:pt x="4521" y="3251"/>
                </a:lnTo>
                <a:lnTo>
                  <a:pt x="4493" y="3211"/>
                </a:lnTo>
                <a:lnTo>
                  <a:pt x="4467" y="3172"/>
                </a:lnTo>
                <a:lnTo>
                  <a:pt x="4442" y="3131"/>
                </a:lnTo>
                <a:lnTo>
                  <a:pt x="4420" y="3090"/>
                </a:lnTo>
                <a:lnTo>
                  <a:pt x="4400" y="3049"/>
                </a:lnTo>
                <a:lnTo>
                  <a:pt x="4382" y="3006"/>
                </a:lnTo>
                <a:lnTo>
                  <a:pt x="4367" y="2964"/>
                </a:lnTo>
                <a:lnTo>
                  <a:pt x="4354" y="2922"/>
                </a:lnTo>
                <a:lnTo>
                  <a:pt x="4343" y="2878"/>
                </a:lnTo>
                <a:lnTo>
                  <a:pt x="4334" y="2835"/>
                </a:lnTo>
                <a:lnTo>
                  <a:pt x="4329" y="2791"/>
                </a:lnTo>
                <a:lnTo>
                  <a:pt x="4325" y="2748"/>
                </a:lnTo>
                <a:lnTo>
                  <a:pt x="4325" y="2706"/>
                </a:lnTo>
                <a:lnTo>
                  <a:pt x="4326" y="2662"/>
                </a:lnTo>
                <a:lnTo>
                  <a:pt x="4330" y="2619"/>
                </a:lnTo>
                <a:lnTo>
                  <a:pt x="4337" y="2577"/>
                </a:lnTo>
                <a:lnTo>
                  <a:pt x="4348" y="2535"/>
                </a:lnTo>
                <a:lnTo>
                  <a:pt x="4360" y="2493"/>
                </a:lnTo>
                <a:lnTo>
                  <a:pt x="4375" y="2452"/>
                </a:lnTo>
                <a:lnTo>
                  <a:pt x="4384" y="2431"/>
                </a:lnTo>
                <a:lnTo>
                  <a:pt x="4396" y="2410"/>
                </a:lnTo>
                <a:lnTo>
                  <a:pt x="4408" y="2388"/>
                </a:lnTo>
                <a:lnTo>
                  <a:pt x="4423" y="2365"/>
                </a:lnTo>
                <a:lnTo>
                  <a:pt x="4438" y="2341"/>
                </a:lnTo>
                <a:lnTo>
                  <a:pt x="4456" y="2317"/>
                </a:lnTo>
                <a:lnTo>
                  <a:pt x="4475" y="2293"/>
                </a:lnTo>
                <a:lnTo>
                  <a:pt x="4496" y="2268"/>
                </a:lnTo>
                <a:lnTo>
                  <a:pt x="4518" y="2242"/>
                </a:lnTo>
                <a:lnTo>
                  <a:pt x="4540" y="2217"/>
                </a:lnTo>
                <a:lnTo>
                  <a:pt x="4564" y="2190"/>
                </a:lnTo>
                <a:lnTo>
                  <a:pt x="4589" y="2164"/>
                </a:lnTo>
                <a:lnTo>
                  <a:pt x="4643" y="2110"/>
                </a:lnTo>
                <a:lnTo>
                  <a:pt x="4699" y="2056"/>
                </a:lnTo>
                <a:lnTo>
                  <a:pt x="4758" y="2002"/>
                </a:lnTo>
                <a:lnTo>
                  <a:pt x="4820" y="1948"/>
                </a:lnTo>
                <a:lnTo>
                  <a:pt x="4882" y="1893"/>
                </a:lnTo>
                <a:lnTo>
                  <a:pt x="4947" y="1841"/>
                </a:lnTo>
                <a:lnTo>
                  <a:pt x="5010" y="1790"/>
                </a:lnTo>
                <a:lnTo>
                  <a:pt x="5075" y="1740"/>
                </a:lnTo>
                <a:lnTo>
                  <a:pt x="5138" y="1692"/>
                </a:lnTo>
                <a:lnTo>
                  <a:pt x="5200" y="1646"/>
                </a:lnTo>
                <a:lnTo>
                  <a:pt x="5232" y="1622"/>
                </a:lnTo>
                <a:lnTo>
                  <a:pt x="5262" y="1597"/>
                </a:lnTo>
                <a:lnTo>
                  <a:pt x="5290" y="1571"/>
                </a:lnTo>
                <a:lnTo>
                  <a:pt x="5316" y="1545"/>
                </a:lnTo>
                <a:lnTo>
                  <a:pt x="5341" y="1518"/>
                </a:lnTo>
                <a:lnTo>
                  <a:pt x="5364" y="1490"/>
                </a:lnTo>
                <a:lnTo>
                  <a:pt x="5385" y="1462"/>
                </a:lnTo>
                <a:lnTo>
                  <a:pt x="5404" y="1433"/>
                </a:lnTo>
                <a:lnTo>
                  <a:pt x="5420" y="1403"/>
                </a:lnTo>
                <a:lnTo>
                  <a:pt x="5436" y="1373"/>
                </a:lnTo>
                <a:lnTo>
                  <a:pt x="5449" y="1344"/>
                </a:lnTo>
                <a:lnTo>
                  <a:pt x="5459" y="1314"/>
                </a:lnTo>
                <a:lnTo>
                  <a:pt x="5463" y="1298"/>
                </a:lnTo>
                <a:lnTo>
                  <a:pt x="5467" y="1284"/>
                </a:lnTo>
                <a:lnTo>
                  <a:pt x="5470" y="1268"/>
                </a:lnTo>
                <a:lnTo>
                  <a:pt x="5474" y="1253"/>
                </a:lnTo>
                <a:lnTo>
                  <a:pt x="5476" y="1238"/>
                </a:lnTo>
                <a:lnTo>
                  <a:pt x="5478" y="1222"/>
                </a:lnTo>
                <a:lnTo>
                  <a:pt x="5479" y="1207"/>
                </a:lnTo>
                <a:lnTo>
                  <a:pt x="5479" y="1192"/>
                </a:lnTo>
                <a:lnTo>
                  <a:pt x="5479" y="1165"/>
                </a:lnTo>
                <a:lnTo>
                  <a:pt x="5477" y="1139"/>
                </a:lnTo>
                <a:lnTo>
                  <a:pt x="5472" y="1113"/>
                </a:lnTo>
                <a:lnTo>
                  <a:pt x="5467" y="1085"/>
                </a:lnTo>
                <a:lnTo>
                  <a:pt x="5460" y="1060"/>
                </a:lnTo>
                <a:lnTo>
                  <a:pt x="5451" y="1034"/>
                </a:lnTo>
                <a:lnTo>
                  <a:pt x="5439" y="1009"/>
                </a:lnTo>
                <a:lnTo>
                  <a:pt x="5427" y="984"/>
                </a:lnTo>
                <a:lnTo>
                  <a:pt x="5413" y="960"/>
                </a:lnTo>
                <a:lnTo>
                  <a:pt x="5396" y="936"/>
                </a:lnTo>
                <a:lnTo>
                  <a:pt x="5379" y="913"/>
                </a:lnTo>
                <a:lnTo>
                  <a:pt x="5360" y="889"/>
                </a:lnTo>
                <a:lnTo>
                  <a:pt x="5339" y="868"/>
                </a:lnTo>
                <a:lnTo>
                  <a:pt x="5316" y="846"/>
                </a:lnTo>
                <a:lnTo>
                  <a:pt x="5292" y="824"/>
                </a:lnTo>
                <a:lnTo>
                  <a:pt x="5266" y="803"/>
                </a:lnTo>
                <a:lnTo>
                  <a:pt x="5199" y="750"/>
                </a:lnTo>
                <a:lnTo>
                  <a:pt x="5129" y="697"/>
                </a:lnTo>
                <a:lnTo>
                  <a:pt x="5060" y="643"/>
                </a:lnTo>
                <a:lnTo>
                  <a:pt x="4990" y="591"/>
                </a:lnTo>
                <a:lnTo>
                  <a:pt x="4920" y="540"/>
                </a:lnTo>
                <a:lnTo>
                  <a:pt x="4849" y="489"/>
                </a:lnTo>
                <a:lnTo>
                  <a:pt x="4777" y="438"/>
                </a:lnTo>
                <a:lnTo>
                  <a:pt x="4705" y="387"/>
                </a:lnTo>
                <a:lnTo>
                  <a:pt x="4633" y="337"/>
                </a:lnTo>
                <a:lnTo>
                  <a:pt x="4560" y="288"/>
                </a:lnTo>
                <a:lnTo>
                  <a:pt x="4487" y="239"/>
                </a:lnTo>
                <a:lnTo>
                  <a:pt x="4414" y="190"/>
                </a:lnTo>
                <a:lnTo>
                  <a:pt x="4341" y="142"/>
                </a:lnTo>
                <a:lnTo>
                  <a:pt x="4267" y="94"/>
                </a:lnTo>
                <a:lnTo>
                  <a:pt x="4192" y="47"/>
                </a:lnTo>
                <a:lnTo>
                  <a:pt x="4117" y="0"/>
                </a:lnTo>
                <a:lnTo>
                  <a:pt x="4028" y="55"/>
                </a:lnTo>
                <a:lnTo>
                  <a:pt x="3939" y="112"/>
                </a:lnTo>
                <a:lnTo>
                  <a:pt x="3850" y="169"/>
                </a:lnTo>
                <a:lnTo>
                  <a:pt x="3763" y="227"/>
                </a:lnTo>
                <a:lnTo>
                  <a:pt x="3675" y="287"/>
                </a:lnTo>
                <a:lnTo>
                  <a:pt x="3588" y="346"/>
                </a:lnTo>
                <a:lnTo>
                  <a:pt x="3501" y="407"/>
                </a:lnTo>
                <a:lnTo>
                  <a:pt x="3415" y="467"/>
                </a:lnTo>
                <a:lnTo>
                  <a:pt x="3328" y="530"/>
                </a:lnTo>
                <a:lnTo>
                  <a:pt x="3243" y="592"/>
                </a:lnTo>
                <a:lnTo>
                  <a:pt x="3159" y="656"/>
                </a:lnTo>
                <a:lnTo>
                  <a:pt x="3074" y="719"/>
                </a:lnTo>
                <a:lnTo>
                  <a:pt x="2991" y="784"/>
                </a:lnTo>
                <a:lnTo>
                  <a:pt x="2908" y="850"/>
                </a:lnTo>
                <a:lnTo>
                  <a:pt x="2825" y="915"/>
                </a:lnTo>
                <a:lnTo>
                  <a:pt x="2743" y="982"/>
                </a:lnTo>
                <a:lnTo>
                  <a:pt x="2712" y="1008"/>
                </a:lnTo>
                <a:lnTo>
                  <a:pt x="2683" y="1035"/>
                </a:lnTo>
                <a:lnTo>
                  <a:pt x="2656" y="1062"/>
                </a:lnTo>
                <a:lnTo>
                  <a:pt x="2631" y="1090"/>
                </a:lnTo>
                <a:lnTo>
                  <a:pt x="2608" y="1118"/>
                </a:lnTo>
                <a:lnTo>
                  <a:pt x="2587" y="1145"/>
                </a:lnTo>
                <a:lnTo>
                  <a:pt x="2568" y="1173"/>
                </a:lnTo>
                <a:lnTo>
                  <a:pt x="2551" y="1200"/>
                </a:lnTo>
                <a:lnTo>
                  <a:pt x="2537" y="1228"/>
                </a:lnTo>
                <a:lnTo>
                  <a:pt x="2525" y="1255"/>
                </a:lnTo>
                <a:lnTo>
                  <a:pt x="2520" y="1269"/>
                </a:lnTo>
                <a:lnTo>
                  <a:pt x="2515" y="1282"/>
                </a:lnTo>
                <a:lnTo>
                  <a:pt x="2511" y="1296"/>
                </a:lnTo>
                <a:lnTo>
                  <a:pt x="2508" y="1309"/>
                </a:lnTo>
                <a:lnTo>
                  <a:pt x="2505" y="1322"/>
                </a:lnTo>
                <a:lnTo>
                  <a:pt x="2502" y="1336"/>
                </a:lnTo>
                <a:lnTo>
                  <a:pt x="2501" y="1348"/>
                </a:lnTo>
                <a:lnTo>
                  <a:pt x="2500" y="1361"/>
                </a:lnTo>
                <a:lnTo>
                  <a:pt x="2499" y="1373"/>
                </a:lnTo>
                <a:lnTo>
                  <a:pt x="2499" y="1386"/>
                </a:lnTo>
                <a:lnTo>
                  <a:pt x="2500" y="1398"/>
                </a:lnTo>
                <a:lnTo>
                  <a:pt x="2502" y="1411"/>
                </a:lnTo>
                <a:lnTo>
                  <a:pt x="2507" y="1432"/>
                </a:lnTo>
                <a:lnTo>
                  <a:pt x="2512" y="1450"/>
                </a:lnTo>
                <a:lnTo>
                  <a:pt x="2519" y="1468"/>
                </a:lnTo>
                <a:lnTo>
                  <a:pt x="2527" y="1486"/>
                </a:lnTo>
                <a:lnTo>
                  <a:pt x="2538" y="1501"/>
                </a:lnTo>
                <a:lnTo>
                  <a:pt x="2548" y="1516"/>
                </a:lnTo>
                <a:lnTo>
                  <a:pt x="2561" y="1530"/>
                </a:lnTo>
                <a:lnTo>
                  <a:pt x="2573" y="1543"/>
                </a:lnTo>
                <a:lnTo>
                  <a:pt x="2587" y="1555"/>
                </a:lnTo>
                <a:lnTo>
                  <a:pt x="2600" y="1566"/>
                </a:lnTo>
                <a:lnTo>
                  <a:pt x="2615" y="1575"/>
                </a:lnTo>
                <a:lnTo>
                  <a:pt x="2630" y="1585"/>
                </a:lnTo>
                <a:lnTo>
                  <a:pt x="2644" y="1593"/>
                </a:lnTo>
                <a:lnTo>
                  <a:pt x="2659" y="1602"/>
                </a:lnTo>
                <a:lnTo>
                  <a:pt x="2673" y="1608"/>
                </a:lnTo>
                <a:lnTo>
                  <a:pt x="2688" y="1614"/>
                </a:lnTo>
                <a:lnTo>
                  <a:pt x="2744" y="1637"/>
                </a:lnTo>
                <a:lnTo>
                  <a:pt x="2798" y="1660"/>
                </a:lnTo>
                <a:lnTo>
                  <a:pt x="2851" y="1682"/>
                </a:lnTo>
                <a:lnTo>
                  <a:pt x="2902" y="1704"/>
                </a:lnTo>
                <a:lnTo>
                  <a:pt x="2952" y="1726"/>
                </a:lnTo>
                <a:lnTo>
                  <a:pt x="2999" y="1746"/>
                </a:lnTo>
                <a:lnTo>
                  <a:pt x="3044" y="1765"/>
                </a:lnTo>
                <a:lnTo>
                  <a:pt x="3087" y="1784"/>
                </a:lnTo>
                <a:lnTo>
                  <a:pt x="3113" y="1795"/>
                </a:lnTo>
                <a:lnTo>
                  <a:pt x="3138" y="1807"/>
                </a:lnTo>
                <a:lnTo>
                  <a:pt x="3162" y="1817"/>
                </a:lnTo>
                <a:lnTo>
                  <a:pt x="3185" y="1827"/>
                </a:lnTo>
                <a:lnTo>
                  <a:pt x="3206" y="1836"/>
                </a:lnTo>
                <a:lnTo>
                  <a:pt x="3226" y="1844"/>
                </a:lnTo>
                <a:lnTo>
                  <a:pt x="3245" y="1853"/>
                </a:lnTo>
                <a:lnTo>
                  <a:pt x="3263" y="1860"/>
                </a:lnTo>
                <a:lnTo>
                  <a:pt x="3303" y="1878"/>
                </a:lnTo>
                <a:lnTo>
                  <a:pt x="3341" y="1899"/>
                </a:lnTo>
                <a:lnTo>
                  <a:pt x="3377" y="1922"/>
                </a:lnTo>
                <a:lnTo>
                  <a:pt x="3413" y="1946"/>
                </a:lnTo>
                <a:lnTo>
                  <a:pt x="3446" y="1973"/>
                </a:lnTo>
                <a:lnTo>
                  <a:pt x="3478" y="2002"/>
                </a:lnTo>
                <a:lnTo>
                  <a:pt x="3507" y="2033"/>
                </a:lnTo>
                <a:lnTo>
                  <a:pt x="3537" y="2066"/>
                </a:lnTo>
                <a:lnTo>
                  <a:pt x="3563" y="2100"/>
                </a:lnTo>
                <a:lnTo>
                  <a:pt x="3588" y="2136"/>
                </a:lnTo>
                <a:lnTo>
                  <a:pt x="3611" y="2175"/>
                </a:lnTo>
                <a:lnTo>
                  <a:pt x="3631" y="2214"/>
                </a:lnTo>
                <a:lnTo>
                  <a:pt x="3651" y="2255"/>
                </a:lnTo>
                <a:lnTo>
                  <a:pt x="3668" y="2297"/>
                </a:lnTo>
                <a:lnTo>
                  <a:pt x="3683" y="2341"/>
                </a:lnTo>
                <a:lnTo>
                  <a:pt x="3698" y="2386"/>
                </a:lnTo>
                <a:lnTo>
                  <a:pt x="3709" y="2431"/>
                </a:lnTo>
                <a:lnTo>
                  <a:pt x="3719" y="2478"/>
                </a:lnTo>
                <a:lnTo>
                  <a:pt x="3727" y="2525"/>
                </a:lnTo>
                <a:lnTo>
                  <a:pt x="3732" y="2574"/>
                </a:lnTo>
                <a:lnTo>
                  <a:pt x="3737" y="2623"/>
                </a:lnTo>
                <a:lnTo>
                  <a:pt x="3738" y="2673"/>
                </a:lnTo>
                <a:lnTo>
                  <a:pt x="3738" y="2724"/>
                </a:lnTo>
                <a:lnTo>
                  <a:pt x="3734" y="2776"/>
                </a:lnTo>
                <a:lnTo>
                  <a:pt x="3730" y="2828"/>
                </a:lnTo>
                <a:lnTo>
                  <a:pt x="3723" y="2879"/>
                </a:lnTo>
                <a:lnTo>
                  <a:pt x="3715" y="2931"/>
                </a:lnTo>
                <a:lnTo>
                  <a:pt x="3703" y="2984"/>
                </a:lnTo>
                <a:lnTo>
                  <a:pt x="3690" y="3036"/>
                </a:lnTo>
                <a:lnTo>
                  <a:pt x="3674" y="3088"/>
                </a:lnTo>
                <a:lnTo>
                  <a:pt x="3656" y="3142"/>
                </a:lnTo>
                <a:lnTo>
                  <a:pt x="3635" y="3194"/>
                </a:lnTo>
                <a:lnTo>
                  <a:pt x="3619" y="3234"/>
                </a:lnTo>
                <a:lnTo>
                  <a:pt x="3600" y="3274"/>
                </a:lnTo>
                <a:lnTo>
                  <a:pt x="3580" y="3314"/>
                </a:lnTo>
                <a:lnTo>
                  <a:pt x="3559" y="3351"/>
                </a:lnTo>
                <a:lnTo>
                  <a:pt x="3538" y="3389"/>
                </a:lnTo>
                <a:lnTo>
                  <a:pt x="3515" y="3425"/>
                </a:lnTo>
                <a:lnTo>
                  <a:pt x="3491" y="3460"/>
                </a:lnTo>
                <a:lnTo>
                  <a:pt x="3467" y="3494"/>
                </a:lnTo>
                <a:lnTo>
                  <a:pt x="3441" y="3527"/>
                </a:lnTo>
                <a:lnTo>
                  <a:pt x="3415" y="3560"/>
                </a:lnTo>
                <a:lnTo>
                  <a:pt x="3388" y="3590"/>
                </a:lnTo>
                <a:lnTo>
                  <a:pt x="3360" y="3620"/>
                </a:lnTo>
                <a:lnTo>
                  <a:pt x="3330" y="3648"/>
                </a:lnTo>
                <a:lnTo>
                  <a:pt x="3301" y="3675"/>
                </a:lnTo>
                <a:lnTo>
                  <a:pt x="3271" y="3701"/>
                </a:lnTo>
                <a:lnTo>
                  <a:pt x="3241" y="3726"/>
                </a:lnTo>
                <a:lnTo>
                  <a:pt x="3210" y="3750"/>
                </a:lnTo>
                <a:lnTo>
                  <a:pt x="3178" y="3772"/>
                </a:lnTo>
                <a:lnTo>
                  <a:pt x="3146" y="3793"/>
                </a:lnTo>
                <a:lnTo>
                  <a:pt x="3113" y="3813"/>
                </a:lnTo>
                <a:lnTo>
                  <a:pt x="3079" y="3831"/>
                </a:lnTo>
                <a:lnTo>
                  <a:pt x="3046" y="3847"/>
                </a:lnTo>
                <a:lnTo>
                  <a:pt x="3013" y="3862"/>
                </a:lnTo>
                <a:lnTo>
                  <a:pt x="2978" y="3877"/>
                </a:lnTo>
                <a:lnTo>
                  <a:pt x="2943" y="3888"/>
                </a:lnTo>
                <a:lnTo>
                  <a:pt x="2909" y="3899"/>
                </a:lnTo>
                <a:lnTo>
                  <a:pt x="2873" y="3908"/>
                </a:lnTo>
                <a:lnTo>
                  <a:pt x="2838" y="3916"/>
                </a:lnTo>
                <a:lnTo>
                  <a:pt x="2802" y="3921"/>
                </a:lnTo>
                <a:lnTo>
                  <a:pt x="2767" y="3926"/>
                </a:lnTo>
                <a:lnTo>
                  <a:pt x="2732" y="3929"/>
                </a:lnTo>
                <a:lnTo>
                  <a:pt x="2695" y="3930"/>
                </a:lnTo>
                <a:lnTo>
                  <a:pt x="2662" y="3929"/>
                </a:lnTo>
                <a:lnTo>
                  <a:pt x="2627" y="3926"/>
                </a:lnTo>
                <a:lnTo>
                  <a:pt x="2594" y="3922"/>
                </a:lnTo>
                <a:lnTo>
                  <a:pt x="2562" y="3916"/>
                </a:lnTo>
                <a:lnTo>
                  <a:pt x="2529" y="3909"/>
                </a:lnTo>
                <a:lnTo>
                  <a:pt x="2496" y="3901"/>
                </a:lnTo>
                <a:lnTo>
                  <a:pt x="2465" y="3890"/>
                </a:lnTo>
                <a:lnTo>
                  <a:pt x="2434" y="3878"/>
                </a:lnTo>
                <a:lnTo>
                  <a:pt x="2413" y="3868"/>
                </a:lnTo>
                <a:lnTo>
                  <a:pt x="2391" y="3858"/>
                </a:lnTo>
                <a:lnTo>
                  <a:pt x="2368" y="3844"/>
                </a:lnTo>
                <a:lnTo>
                  <a:pt x="2345" y="3830"/>
                </a:lnTo>
                <a:lnTo>
                  <a:pt x="2322" y="3814"/>
                </a:lnTo>
                <a:lnTo>
                  <a:pt x="2298" y="3796"/>
                </a:lnTo>
                <a:lnTo>
                  <a:pt x="2273" y="3776"/>
                </a:lnTo>
                <a:lnTo>
                  <a:pt x="2248" y="3757"/>
                </a:lnTo>
                <a:lnTo>
                  <a:pt x="2222" y="3735"/>
                </a:lnTo>
                <a:lnTo>
                  <a:pt x="2196" y="3712"/>
                </a:lnTo>
                <a:lnTo>
                  <a:pt x="2170" y="3688"/>
                </a:lnTo>
                <a:lnTo>
                  <a:pt x="2144" y="3663"/>
                </a:lnTo>
                <a:lnTo>
                  <a:pt x="2091" y="3610"/>
                </a:lnTo>
                <a:lnTo>
                  <a:pt x="2037" y="3552"/>
                </a:lnTo>
                <a:lnTo>
                  <a:pt x="1983" y="3494"/>
                </a:lnTo>
                <a:lnTo>
                  <a:pt x="1929" y="3432"/>
                </a:lnTo>
                <a:lnTo>
                  <a:pt x="1876" y="3369"/>
                </a:lnTo>
                <a:lnTo>
                  <a:pt x="1822" y="3305"/>
                </a:lnTo>
                <a:lnTo>
                  <a:pt x="1771" y="3242"/>
                </a:lnTo>
                <a:lnTo>
                  <a:pt x="1721" y="3177"/>
                </a:lnTo>
                <a:lnTo>
                  <a:pt x="1675" y="3114"/>
                </a:lnTo>
                <a:lnTo>
                  <a:pt x="1629" y="3053"/>
                </a:lnTo>
                <a:lnTo>
                  <a:pt x="1605" y="3020"/>
                </a:lnTo>
                <a:lnTo>
                  <a:pt x="1579" y="2989"/>
                </a:lnTo>
                <a:lnTo>
                  <a:pt x="1553" y="2960"/>
                </a:lnTo>
                <a:lnTo>
                  <a:pt x="1526" y="2934"/>
                </a:lnTo>
                <a:lnTo>
                  <a:pt x="1498" y="2909"/>
                </a:lnTo>
                <a:lnTo>
                  <a:pt x="1469" y="2886"/>
                </a:lnTo>
                <a:lnTo>
                  <a:pt x="1441" y="2865"/>
                </a:lnTo>
                <a:lnTo>
                  <a:pt x="1411" y="2845"/>
                </a:lnTo>
                <a:lnTo>
                  <a:pt x="1382" y="2829"/>
                </a:lnTo>
                <a:lnTo>
                  <a:pt x="1352" y="2814"/>
                </a:lnTo>
                <a:lnTo>
                  <a:pt x="1337" y="2808"/>
                </a:lnTo>
                <a:lnTo>
                  <a:pt x="1322" y="2802"/>
                </a:lnTo>
                <a:lnTo>
                  <a:pt x="1306" y="2796"/>
                </a:lnTo>
                <a:lnTo>
                  <a:pt x="1291" y="2791"/>
                </a:lnTo>
                <a:lnTo>
                  <a:pt x="1276" y="2787"/>
                </a:lnTo>
                <a:lnTo>
                  <a:pt x="1260" y="2783"/>
                </a:lnTo>
                <a:lnTo>
                  <a:pt x="1244" y="2780"/>
                </a:lnTo>
                <a:lnTo>
                  <a:pt x="1229" y="2778"/>
                </a:lnTo>
                <a:lnTo>
                  <a:pt x="1214" y="2776"/>
                </a:lnTo>
                <a:lnTo>
                  <a:pt x="1199" y="2773"/>
                </a:lnTo>
                <a:lnTo>
                  <a:pt x="1183" y="2772"/>
                </a:lnTo>
                <a:lnTo>
                  <a:pt x="1167" y="2772"/>
                </a:lnTo>
                <a:lnTo>
                  <a:pt x="1141" y="2773"/>
                </a:lnTo>
                <a:lnTo>
                  <a:pt x="1115" y="2776"/>
                </a:lnTo>
                <a:lnTo>
                  <a:pt x="1089" y="2780"/>
                </a:lnTo>
                <a:lnTo>
                  <a:pt x="1063" y="2786"/>
                </a:lnTo>
                <a:lnTo>
                  <a:pt x="1038" y="2794"/>
                </a:lnTo>
                <a:lnTo>
                  <a:pt x="1013" y="2803"/>
                </a:lnTo>
                <a:lnTo>
                  <a:pt x="988" y="2814"/>
                </a:lnTo>
                <a:lnTo>
                  <a:pt x="964" y="2827"/>
                </a:lnTo>
                <a:lnTo>
                  <a:pt x="940" y="2841"/>
                </a:lnTo>
                <a:lnTo>
                  <a:pt x="916" y="2857"/>
                </a:lnTo>
                <a:lnTo>
                  <a:pt x="894" y="2875"/>
                </a:lnTo>
                <a:lnTo>
                  <a:pt x="871" y="2893"/>
                </a:lnTo>
                <a:lnTo>
                  <a:pt x="849" y="2914"/>
                </a:lnTo>
                <a:lnTo>
                  <a:pt x="827" y="2936"/>
                </a:lnTo>
                <a:lnTo>
                  <a:pt x="806" y="2960"/>
                </a:lnTo>
                <a:lnTo>
                  <a:pt x="785" y="2985"/>
                </a:lnTo>
                <a:lnTo>
                  <a:pt x="733" y="3053"/>
                </a:lnTo>
                <a:lnTo>
                  <a:pt x="681" y="3121"/>
                </a:lnTo>
                <a:lnTo>
                  <a:pt x="630" y="3188"/>
                </a:lnTo>
                <a:lnTo>
                  <a:pt x="579" y="3257"/>
                </a:lnTo>
                <a:lnTo>
                  <a:pt x="528" y="3326"/>
                </a:lnTo>
                <a:lnTo>
                  <a:pt x="478" y="3396"/>
                </a:lnTo>
                <a:lnTo>
                  <a:pt x="428" y="3466"/>
                </a:lnTo>
                <a:lnTo>
                  <a:pt x="378" y="3537"/>
                </a:lnTo>
                <a:lnTo>
                  <a:pt x="329" y="3607"/>
                </a:lnTo>
                <a:lnTo>
                  <a:pt x="281" y="3677"/>
                </a:lnTo>
                <a:lnTo>
                  <a:pt x="233" y="3749"/>
                </a:lnTo>
                <a:lnTo>
                  <a:pt x="185" y="3821"/>
                </a:lnTo>
                <a:lnTo>
                  <a:pt x="139" y="3893"/>
                </a:lnTo>
                <a:lnTo>
                  <a:pt x="92" y="3965"/>
                </a:lnTo>
                <a:lnTo>
                  <a:pt x="46" y="4038"/>
                </a:lnTo>
                <a:lnTo>
                  <a:pt x="0" y="4110"/>
                </a:lnTo>
                <a:lnTo>
                  <a:pt x="74" y="4156"/>
                </a:lnTo>
                <a:lnTo>
                  <a:pt x="147" y="4203"/>
                </a:lnTo>
                <a:lnTo>
                  <a:pt x="220" y="4250"/>
                </a:lnTo>
                <a:lnTo>
                  <a:pt x="292" y="4298"/>
                </a:lnTo>
                <a:lnTo>
                  <a:pt x="365" y="4346"/>
                </a:lnTo>
                <a:lnTo>
                  <a:pt x="436" y="4395"/>
                </a:lnTo>
                <a:lnTo>
                  <a:pt x="508" y="4444"/>
                </a:lnTo>
                <a:lnTo>
                  <a:pt x="580" y="4493"/>
                </a:lnTo>
                <a:lnTo>
                  <a:pt x="651" y="4543"/>
                </a:lnTo>
                <a:lnTo>
                  <a:pt x="722" y="4594"/>
                </a:lnTo>
                <a:lnTo>
                  <a:pt x="793" y="4645"/>
                </a:lnTo>
                <a:lnTo>
                  <a:pt x="862" y="4696"/>
                </a:lnTo>
                <a:lnTo>
                  <a:pt x="932" y="4748"/>
                </a:lnTo>
                <a:lnTo>
                  <a:pt x="1001" y="4800"/>
                </a:lnTo>
                <a:lnTo>
                  <a:pt x="1070" y="4854"/>
                </a:lnTo>
                <a:lnTo>
                  <a:pt x="1138" y="4907"/>
                </a:lnTo>
                <a:lnTo>
                  <a:pt x="1171" y="4933"/>
                </a:lnTo>
                <a:lnTo>
                  <a:pt x="1201" y="4960"/>
                </a:lnTo>
                <a:lnTo>
                  <a:pt x="1230" y="4989"/>
                </a:lnTo>
                <a:lnTo>
                  <a:pt x="1256" y="5018"/>
                </a:lnTo>
                <a:lnTo>
                  <a:pt x="1280" y="5048"/>
                </a:lnTo>
                <a:lnTo>
                  <a:pt x="1303" y="5079"/>
                </a:lnTo>
                <a:lnTo>
                  <a:pt x="1313" y="5094"/>
                </a:lnTo>
                <a:lnTo>
                  <a:pt x="1323" y="5111"/>
                </a:lnTo>
                <a:lnTo>
                  <a:pt x="1332" y="5127"/>
                </a:lnTo>
                <a:lnTo>
                  <a:pt x="1341" y="5142"/>
                </a:lnTo>
                <a:lnTo>
                  <a:pt x="1350" y="5159"/>
                </a:lnTo>
                <a:lnTo>
                  <a:pt x="1357" y="5176"/>
                </a:lnTo>
                <a:lnTo>
                  <a:pt x="1364" y="5192"/>
                </a:lnTo>
                <a:lnTo>
                  <a:pt x="1372" y="5209"/>
                </a:lnTo>
                <a:lnTo>
                  <a:pt x="1378" y="5226"/>
                </a:lnTo>
                <a:lnTo>
                  <a:pt x="1383" y="5242"/>
                </a:lnTo>
                <a:lnTo>
                  <a:pt x="1388" y="5260"/>
                </a:lnTo>
                <a:lnTo>
                  <a:pt x="1392" y="5277"/>
                </a:lnTo>
                <a:lnTo>
                  <a:pt x="1397" y="5295"/>
                </a:lnTo>
                <a:lnTo>
                  <a:pt x="1400" y="5312"/>
                </a:lnTo>
                <a:lnTo>
                  <a:pt x="1403" y="5329"/>
                </a:lnTo>
                <a:lnTo>
                  <a:pt x="1405" y="5347"/>
                </a:lnTo>
                <a:lnTo>
                  <a:pt x="1407" y="5364"/>
                </a:lnTo>
                <a:lnTo>
                  <a:pt x="1408" y="5382"/>
                </a:lnTo>
                <a:lnTo>
                  <a:pt x="1408" y="5400"/>
                </a:lnTo>
                <a:lnTo>
                  <a:pt x="1408" y="5419"/>
                </a:lnTo>
                <a:lnTo>
                  <a:pt x="1408" y="5438"/>
                </a:lnTo>
                <a:lnTo>
                  <a:pt x="1406" y="5458"/>
                </a:lnTo>
                <a:lnTo>
                  <a:pt x="1404" y="5478"/>
                </a:lnTo>
                <a:lnTo>
                  <a:pt x="1402" y="5498"/>
                </a:lnTo>
                <a:lnTo>
                  <a:pt x="1398" y="5517"/>
                </a:lnTo>
                <a:lnTo>
                  <a:pt x="1394" y="5536"/>
                </a:lnTo>
                <a:lnTo>
                  <a:pt x="1389" y="5556"/>
                </a:lnTo>
                <a:lnTo>
                  <a:pt x="1384" y="5575"/>
                </a:lnTo>
                <a:lnTo>
                  <a:pt x="1378" y="5595"/>
                </a:lnTo>
                <a:lnTo>
                  <a:pt x="1372" y="5614"/>
                </a:lnTo>
                <a:lnTo>
                  <a:pt x="1363" y="5632"/>
                </a:lnTo>
                <a:lnTo>
                  <a:pt x="1356" y="5652"/>
                </a:lnTo>
                <a:lnTo>
                  <a:pt x="1348" y="5670"/>
                </a:lnTo>
                <a:lnTo>
                  <a:pt x="1338" y="5689"/>
                </a:lnTo>
                <a:lnTo>
                  <a:pt x="1328" y="5707"/>
                </a:lnTo>
                <a:lnTo>
                  <a:pt x="1317" y="5726"/>
                </a:lnTo>
                <a:lnTo>
                  <a:pt x="1306" y="5744"/>
                </a:lnTo>
                <a:lnTo>
                  <a:pt x="1294" y="5762"/>
                </a:lnTo>
                <a:lnTo>
                  <a:pt x="1282" y="5779"/>
                </a:lnTo>
                <a:lnTo>
                  <a:pt x="1269" y="5797"/>
                </a:lnTo>
                <a:lnTo>
                  <a:pt x="1256" y="5815"/>
                </a:lnTo>
                <a:lnTo>
                  <a:pt x="1241" y="5831"/>
                </a:lnTo>
                <a:lnTo>
                  <a:pt x="1227" y="5849"/>
                </a:lnTo>
                <a:lnTo>
                  <a:pt x="1211" y="5866"/>
                </a:lnTo>
                <a:lnTo>
                  <a:pt x="1196" y="5883"/>
                </a:lnTo>
                <a:lnTo>
                  <a:pt x="1179" y="5898"/>
                </a:lnTo>
                <a:lnTo>
                  <a:pt x="1161" y="5915"/>
                </a:lnTo>
                <a:lnTo>
                  <a:pt x="1143" y="5931"/>
                </a:lnTo>
                <a:lnTo>
                  <a:pt x="1126" y="5946"/>
                </a:lnTo>
                <a:lnTo>
                  <a:pt x="1106" y="5962"/>
                </a:lnTo>
                <a:lnTo>
                  <a:pt x="1087" y="5976"/>
                </a:lnTo>
                <a:lnTo>
                  <a:pt x="1067" y="5991"/>
                </a:lnTo>
                <a:lnTo>
                  <a:pt x="995" y="6045"/>
                </a:lnTo>
                <a:lnTo>
                  <a:pt x="924" y="6098"/>
                </a:lnTo>
                <a:lnTo>
                  <a:pt x="855" y="6153"/>
                </a:lnTo>
                <a:lnTo>
                  <a:pt x="789" y="6206"/>
                </a:lnTo>
                <a:lnTo>
                  <a:pt x="726" y="6259"/>
                </a:lnTo>
                <a:lnTo>
                  <a:pt x="665" y="6311"/>
                </a:lnTo>
                <a:lnTo>
                  <a:pt x="609" y="6362"/>
                </a:lnTo>
                <a:lnTo>
                  <a:pt x="556" y="6412"/>
                </a:lnTo>
                <a:lnTo>
                  <a:pt x="507" y="6460"/>
                </a:lnTo>
                <a:lnTo>
                  <a:pt x="461" y="6507"/>
                </a:lnTo>
                <a:lnTo>
                  <a:pt x="421" y="6551"/>
                </a:lnTo>
                <a:lnTo>
                  <a:pt x="385" y="6593"/>
                </a:lnTo>
                <a:lnTo>
                  <a:pt x="369" y="6613"/>
                </a:lnTo>
                <a:lnTo>
                  <a:pt x="354" y="6632"/>
                </a:lnTo>
                <a:lnTo>
                  <a:pt x="341" y="6651"/>
                </a:lnTo>
                <a:lnTo>
                  <a:pt x="328" y="6669"/>
                </a:lnTo>
                <a:lnTo>
                  <a:pt x="317" y="6686"/>
                </a:lnTo>
                <a:lnTo>
                  <a:pt x="307" y="6702"/>
                </a:lnTo>
                <a:lnTo>
                  <a:pt x="300" y="6718"/>
                </a:lnTo>
                <a:lnTo>
                  <a:pt x="293" y="6732"/>
                </a:lnTo>
                <a:lnTo>
                  <a:pt x="280" y="6767"/>
                </a:lnTo>
                <a:lnTo>
                  <a:pt x="270" y="6801"/>
                </a:lnTo>
                <a:lnTo>
                  <a:pt x="262" y="6836"/>
                </a:lnTo>
                <a:lnTo>
                  <a:pt x="257" y="6871"/>
                </a:lnTo>
                <a:lnTo>
                  <a:pt x="254" y="6906"/>
                </a:lnTo>
                <a:lnTo>
                  <a:pt x="253" y="6942"/>
                </a:lnTo>
                <a:lnTo>
                  <a:pt x="254" y="6977"/>
                </a:lnTo>
                <a:lnTo>
                  <a:pt x="257" y="7013"/>
                </a:lnTo>
                <a:lnTo>
                  <a:pt x="264" y="7049"/>
                </a:lnTo>
                <a:lnTo>
                  <a:pt x="271" y="7085"/>
                </a:lnTo>
                <a:lnTo>
                  <a:pt x="281" y="7121"/>
                </a:lnTo>
                <a:lnTo>
                  <a:pt x="293" y="7157"/>
                </a:lnTo>
                <a:lnTo>
                  <a:pt x="306" y="7192"/>
                </a:lnTo>
                <a:lnTo>
                  <a:pt x="322" y="7228"/>
                </a:lnTo>
                <a:lnTo>
                  <a:pt x="340" y="7262"/>
                </a:lnTo>
                <a:lnTo>
                  <a:pt x="359" y="7296"/>
                </a:lnTo>
                <a:lnTo>
                  <a:pt x="381" y="7331"/>
                </a:lnTo>
                <a:lnTo>
                  <a:pt x="404" y="7364"/>
                </a:lnTo>
                <a:lnTo>
                  <a:pt x="429" y="7396"/>
                </a:lnTo>
                <a:lnTo>
                  <a:pt x="455" y="7429"/>
                </a:lnTo>
                <a:lnTo>
                  <a:pt x="483" y="7460"/>
                </a:lnTo>
                <a:lnTo>
                  <a:pt x="513" y="7490"/>
                </a:lnTo>
                <a:lnTo>
                  <a:pt x="545" y="7521"/>
                </a:lnTo>
                <a:lnTo>
                  <a:pt x="578" y="7550"/>
                </a:lnTo>
                <a:lnTo>
                  <a:pt x="612" y="7577"/>
                </a:lnTo>
                <a:lnTo>
                  <a:pt x="649" y="7604"/>
                </a:lnTo>
                <a:lnTo>
                  <a:pt x="686" y="7630"/>
                </a:lnTo>
                <a:lnTo>
                  <a:pt x="726" y="7654"/>
                </a:lnTo>
                <a:lnTo>
                  <a:pt x="765" y="7678"/>
                </a:lnTo>
                <a:lnTo>
                  <a:pt x="807" y="7700"/>
                </a:lnTo>
                <a:lnTo>
                  <a:pt x="851" y="7721"/>
                </a:lnTo>
                <a:lnTo>
                  <a:pt x="895" y="7740"/>
                </a:lnTo>
                <a:close/>
              </a:path>
            </a:pathLst>
          </a:custGeom>
          <a:solidFill>
            <a:schemeClr val="accent4">
              <a:lumMod val="75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4" name="Freeform 8">
            <a:extLst>
              <a:ext uri="{FF2B5EF4-FFF2-40B4-BE49-F238E27FC236}">
                <a16:creationId xmlns:a16="http://schemas.microsoft.com/office/drawing/2014/main" id="{789B3B25-8F33-41E2-8BB2-EB6AFB8EBE9D}"/>
              </a:ext>
            </a:extLst>
          </p:cNvPr>
          <p:cNvSpPr>
            <a:spLocks/>
          </p:cNvSpPr>
          <p:nvPr/>
        </p:nvSpPr>
        <p:spPr bwMode="auto">
          <a:xfrm rot="8100000" flipV="1">
            <a:off x="1850399" y="2335580"/>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60000"/>
              <a:lumOff val="40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5" name="Rectangle 54">
            <a:extLst>
              <a:ext uri="{FF2B5EF4-FFF2-40B4-BE49-F238E27FC236}">
                <a16:creationId xmlns:a16="http://schemas.microsoft.com/office/drawing/2014/main" id="{50FA32E2-633F-405D-BA50-C91A1DECE3C3}"/>
              </a:ext>
            </a:extLst>
          </p:cNvPr>
          <p:cNvSpPr/>
          <p:nvPr/>
        </p:nvSpPr>
        <p:spPr>
          <a:xfrm>
            <a:off x="1466936" y="4953424"/>
            <a:ext cx="2416797"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56" name="Rectangle 55">
            <a:extLst>
              <a:ext uri="{FF2B5EF4-FFF2-40B4-BE49-F238E27FC236}">
                <a16:creationId xmlns:a16="http://schemas.microsoft.com/office/drawing/2014/main" id="{FAE81D95-8C8B-4148-BA99-0893780464DD}"/>
              </a:ext>
            </a:extLst>
          </p:cNvPr>
          <p:cNvSpPr/>
          <p:nvPr/>
        </p:nvSpPr>
        <p:spPr>
          <a:xfrm>
            <a:off x="4857280" y="4958866"/>
            <a:ext cx="2431193"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57" name="Rectangle 56">
            <a:extLst>
              <a:ext uri="{FF2B5EF4-FFF2-40B4-BE49-F238E27FC236}">
                <a16:creationId xmlns:a16="http://schemas.microsoft.com/office/drawing/2014/main" id="{E13D8846-93D8-431B-87FF-820A6714F1FA}"/>
              </a:ext>
            </a:extLst>
          </p:cNvPr>
          <p:cNvSpPr/>
          <p:nvPr/>
        </p:nvSpPr>
        <p:spPr>
          <a:xfrm>
            <a:off x="8264584" y="4953424"/>
            <a:ext cx="2431193"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18" name="TextBox 17">
            <a:extLst>
              <a:ext uri="{FF2B5EF4-FFF2-40B4-BE49-F238E27FC236}">
                <a16:creationId xmlns:a16="http://schemas.microsoft.com/office/drawing/2014/main" id="{AB853759-68BB-44AB-BFEC-ACF4DEDB2F1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9" name="Straight Connector 18">
            <a:extLst>
              <a:ext uri="{FF2B5EF4-FFF2-40B4-BE49-F238E27FC236}">
                <a16:creationId xmlns:a16="http://schemas.microsoft.com/office/drawing/2014/main" id="{1B283D1C-6876-43C8-9F5C-D5247478957C}"/>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21C127A5-5F91-4159-B4DF-AD2DA05D7710}"/>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L-Shape 20">
            <a:extLst>
              <a:ext uri="{FF2B5EF4-FFF2-40B4-BE49-F238E27FC236}">
                <a16:creationId xmlns:a16="http://schemas.microsoft.com/office/drawing/2014/main" id="{1783C6FA-7DE5-44CB-A796-480BFCE67BDA}"/>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2" name="Rectangle 21">
            <a:extLst>
              <a:ext uri="{FF2B5EF4-FFF2-40B4-BE49-F238E27FC236}">
                <a16:creationId xmlns:a16="http://schemas.microsoft.com/office/drawing/2014/main" id="{F389EA2B-5701-41F5-8154-33098BB3639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331ABC70-9321-46D8-9F36-1C93903F634B}"/>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A5F0011D-A8E6-49B7-B54F-44C7494E64F5}"/>
              </a:ext>
            </a:extLst>
          </p:cNvPr>
          <p:cNvSpPr txBox="1"/>
          <p:nvPr/>
        </p:nvSpPr>
        <p:spPr>
          <a:xfrm>
            <a:off x="2612574" y="701575"/>
            <a:ext cx="6966856"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349709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E0C483-8202-44C5-A548-C9B737148523}"/>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516704" y="3540996"/>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5" name="TextBox 14">
            <a:extLst>
              <a:ext uri="{FF2B5EF4-FFF2-40B4-BE49-F238E27FC236}">
                <a16:creationId xmlns:a16="http://schemas.microsoft.com/office/drawing/2014/main" id="{948DEEEE-F439-4FFE-875B-E76A60AC9CA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16" name="TextBox 15">
            <a:extLst>
              <a:ext uri="{FF2B5EF4-FFF2-40B4-BE49-F238E27FC236}">
                <a16:creationId xmlns:a16="http://schemas.microsoft.com/office/drawing/2014/main" id="{47B35A29-525F-4186-A34F-70999DF23611}"/>
              </a:ext>
            </a:extLst>
          </p:cNvPr>
          <p:cNvSpPr txBox="1"/>
          <p:nvPr/>
        </p:nvSpPr>
        <p:spPr>
          <a:xfrm>
            <a:off x="4183458" y="701575"/>
            <a:ext cx="3825086" cy="646331"/>
          </a:xfrm>
          <a:prstGeom prst="rect">
            <a:avLst/>
          </a:prstGeom>
          <a:noFill/>
        </p:spPr>
        <p:txBody>
          <a:bodyPr wrap="none" rtlCol="0">
            <a:spAutoFit/>
          </a:bodyPr>
          <a:lstStyle/>
          <a:p>
            <a:pPr algn="ctr"/>
            <a:r>
              <a:rPr lang="id-ID" sz="3600" b="1" spc="300" dirty="0">
                <a:latin typeface="Montserrat" panose="00000500000000000000" pitchFamily="50" charset="0"/>
              </a:rPr>
              <a:t>EQUIPMENTS</a:t>
            </a:r>
          </a:p>
        </p:txBody>
      </p:sp>
      <p:sp>
        <p:nvSpPr>
          <p:cNvPr id="11" name="Rectangle 10">
            <a:extLst>
              <a:ext uri="{FF2B5EF4-FFF2-40B4-BE49-F238E27FC236}">
                <a16:creationId xmlns:a16="http://schemas.microsoft.com/office/drawing/2014/main" id="{BED7B706-EE7E-4082-9903-F9320363973C}"/>
              </a:ext>
            </a:extLst>
          </p:cNvPr>
          <p:cNvSpPr/>
          <p:nvPr/>
        </p:nvSpPr>
        <p:spPr>
          <a:xfrm>
            <a:off x="1330636" y="1762767"/>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2" name="Rectangle 11">
            <a:extLst>
              <a:ext uri="{FF2B5EF4-FFF2-40B4-BE49-F238E27FC236}">
                <a16:creationId xmlns:a16="http://schemas.microsoft.com/office/drawing/2014/main" id="{8DE6FA46-E1D1-458E-A819-9DAA956B2232}"/>
              </a:ext>
            </a:extLst>
          </p:cNvPr>
          <p:cNvSpPr/>
          <p:nvPr/>
        </p:nvSpPr>
        <p:spPr>
          <a:xfrm>
            <a:off x="4670736" y="1755539"/>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DF9D24CD-93B8-4811-B0B0-FE77E5E6AF40}"/>
              </a:ext>
            </a:extLst>
          </p:cNvPr>
          <p:cNvSpPr/>
          <p:nvPr/>
        </p:nvSpPr>
        <p:spPr>
          <a:xfrm>
            <a:off x="8010836" y="1748311"/>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288896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1147980-0BDE-4849-A104-ED6D515E03B6}"/>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3450897" y="4531322"/>
            <a:ext cx="3310522" cy="707886"/>
          </a:xfrm>
          <a:prstGeom prst="rect">
            <a:avLst/>
          </a:prstGeom>
          <a:noFill/>
        </p:spPr>
        <p:txBody>
          <a:bodyPr wrap="none" rtlCol="0">
            <a:spAutoFit/>
          </a:bodyPr>
          <a:lstStyle/>
          <a:p>
            <a:r>
              <a:rPr lang="id-ID" sz="4000"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3450897" y="4964151"/>
            <a:ext cx="8286243" cy="1446550"/>
          </a:xfrm>
          <a:prstGeom prst="rect">
            <a:avLst/>
          </a:prstGeom>
          <a:noFill/>
        </p:spPr>
        <p:txBody>
          <a:bodyPr wrap="none" rtlCol="0">
            <a:spAutoFit/>
          </a:bodyPr>
          <a:lstStyle/>
          <a:p>
            <a:pPr algn="r"/>
            <a:r>
              <a:rPr lang="en-US" sz="8800" b="1" spc="600" dirty="0">
                <a:solidFill>
                  <a:schemeClr val="bg1"/>
                </a:solidFill>
                <a:latin typeface="Montserrat Black" panose="00000A00000000000000" pitchFamily="50" charset="0"/>
              </a:rPr>
              <a:t>THANK</a:t>
            </a:r>
            <a:r>
              <a:rPr lang="id-ID" sz="8800" b="1" spc="600" dirty="0">
                <a:solidFill>
                  <a:schemeClr val="bg1"/>
                </a:solidFill>
                <a:latin typeface="Montserrat Black" panose="00000A00000000000000" pitchFamily="50" charset="0"/>
              </a:rPr>
              <a:t>-</a:t>
            </a:r>
            <a:r>
              <a:rPr lang="en-US" sz="8800" b="1" spc="600" dirty="0">
                <a:solidFill>
                  <a:schemeClr val="bg1"/>
                </a:solidFill>
                <a:latin typeface="Montserrat Black" panose="00000A00000000000000" pitchFamily="50" charset="0"/>
              </a:rPr>
              <a:t>YOU</a:t>
            </a:r>
            <a:endParaRPr lang="id-ID" sz="8800" b="1" spc="600" dirty="0">
              <a:solidFill>
                <a:schemeClr val="bg1"/>
              </a:solidFill>
              <a:latin typeface="Montserrat Black" panose="00000A00000000000000" pitchFamily="50" charset="0"/>
            </a:endParaRPr>
          </a:p>
        </p:txBody>
      </p:sp>
      <p:sp>
        <p:nvSpPr>
          <p:cNvPr id="23" name="TextBox 22">
            <a:extLst>
              <a:ext uri="{FF2B5EF4-FFF2-40B4-BE49-F238E27FC236}">
                <a16:creationId xmlns:a16="http://schemas.microsoft.com/office/drawing/2014/main" id="{919F2200-9B61-4CCB-BDCB-E2339B0AF913}"/>
              </a:ext>
            </a:extLst>
          </p:cNvPr>
          <p:cNvSpPr txBox="1"/>
          <p:nvPr/>
        </p:nvSpPr>
        <p:spPr>
          <a:xfrm>
            <a:off x="9841240" y="32898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Tree>
    <p:extLst>
      <p:ext uri="{BB962C8B-B14F-4D97-AF65-F5344CB8AC3E}">
        <p14:creationId xmlns:p14="http://schemas.microsoft.com/office/powerpoint/2010/main" val="1761768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5900527-43C8-4659-8BF1-B40F4F9917EB}"/>
              </a:ext>
            </a:extLst>
          </p:cNvPr>
          <p:cNvSpPr>
            <a:spLocks noGrp="1"/>
          </p:cNvSpPr>
          <p:nvPr>
            <p:ph type="pic" sz="quarter" idx="12"/>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8147455" y="526504"/>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1298501" y="364671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1236893" y="3910206"/>
            <a:ext cx="3919663" cy="646331"/>
          </a:xfrm>
          <a:prstGeom prst="rect">
            <a:avLst/>
          </a:prstGeom>
          <a:noFill/>
        </p:spPr>
        <p:txBody>
          <a:bodyPr wrap="none" rtlCol="0">
            <a:spAutoFit/>
          </a:bodyPr>
          <a:lstStyle/>
          <a:p>
            <a:r>
              <a:rPr lang="id-ID" sz="3600" b="1" spc="300" dirty="0">
                <a:latin typeface="Montserrat" panose="00000500000000000000" pitchFamily="50" charset="0"/>
              </a:rPr>
              <a:t>MEN MODELS</a:t>
            </a:r>
          </a:p>
        </p:txBody>
      </p:sp>
      <p:sp>
        <p:nvSpPr>
          <p:cNvPr id="14" name="Rectangle 13">
            <a:extLst>
              <a:ext uri="{FF2B5EF4-FFF2-40B4-BE49-F238E27FC236}">
                <a16:creationId xmlns:a16="http://schemas.microsoft.com/office/drawing/2014/main" id="{15EEB1AE-341F-4854-B3DF-9B74C951AFB7}"/>
              </a:ext>
            </a:extLst>
          </p:cNvPr>
          <p:cNvSpPr/>
          <p:nvPr/>
        </p:nvSpPr>
        <p:spPr>
          <a:xfrm>
            <a:off x="1236893" y="4762400"/>
            <a:ext cx="5757841" cy="789319"/>
          </a:xfrm>
          <a:prstGeom prst="rect">
            <a:avLst/>
          </a:prstGeom>
        </p:spPr>
        <p:txBody>
          <a:bodyPr wrap="square">
            <a:spAutoFit/>
          </a:bodyPr>
          <a:lstStyle/>
          <a:p>
            <a:pPr algn="just">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Consectetur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Adipiscing</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Elit</a:t>
            </a:r>
            <a:r>
              <a:rPr lang="en-US" sz="1050" dirty="0">
                <a:solidFill>
                  <a:srgbClr val="000000"/>
                </a:solidFill>
                <a:latin typeface="Segoe UI" panose="020B0502040204020203" pitchFamily="34" charset="0"/>
                <a:cs typeface="Segoe UI" panose="020B0502040204020203" pitchFamily="34" charset="0"/>
              </a:rPr>
              <a:t>, Sed Do </a:t>
            </a:r>
            <a:r>
              <a:rPr lang="en-US" sz="1050" dirty="0" err="1">
                <a:solidFill>
                  <a:srgbClr val="000000"/>
                </a:solidFill>
                <a:latin typeface="Segoe UI" panose="020B0502040204020203" pitchFamily="34" charset="0"/>
                <a:cs typeface="Segoe UI" panose="020B0502040204020203" pitchFamily="34" charset="0"/>
              </a:rPr>
              <a:t>Eiusmod</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Tempor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Incididunt</a:t>
            </a:r>
            <a:r>
              <a:rPr lang="en-US" sz="1050" dirty="0">
                <a:solidFill>
                  <a:srgbClr val="000000"/>
                </a:solidFill>
                <a:latin typeface="Segoe UI" panose="020B0502040204020203" pitchFamily="34" charset="0"/>
                <a:cs typeface="Segoe UI" panose="020B0502040204020203" pitchFamily="34" charset="0"/>
              </a:rPr>
              <a:t> Ut </a:t>
            </a:r>
            <a:r>
              <a:rPr lang="en-US" sz="1050" dirty="0" err="1">
                <a:solidFill>
                  <a:srgbClr val="000000"/>
                </a:solidFill>
                <a:latin typeface="Segoe UI" panose="020B0502040204020203" pitchFamily="34" charset="0"/>
                <a:cs typeface="Segoe UI" panose="020B0502040204020203" pitchFamily="34" charset="0"/>
              </a:rPr>
              <a:t>Labore</a:t>
            </a:r>
            <a:r>
              <a:rPr lang="en-US" sz="1050" dirty="0">
                <a:solidFill>
                  <a:srgbClr val="000000"/>
                </a:solidFill>
                <a:latin typeface="Segoe UI" panose="020B0502040204020203" pitchFamily="34" charset="0"/>
                <a:cs typeface="Segoe UI" panose="020B0502040204020203" pitchFamily="34" charset="0"/>
              </a:rPr>
              <a:t> Et Dolore Magna </a:t>
            </a:r>
            <a:r>
              <a:rPr lang="en-US" sz="1050" dirty="0" err="1">
                <a:solidFill>
                  <a:srgbClr val="000000"/>
                </a:solidFill>
                <a:latin typeface="Segoe UI" panose="020B0502040204020203" pitchFamily="34" charset="0"/>
                <a:cs typeface="Segoe UI" panose="020B0502040204020203" pitchFamily="34" charset="0"/>
              </a:rPr>
              <a:t>Aliqua</a:t>
            </a:r>
            <a:r>
              <a:rPr lang="en-US" sz="1050" dirty="0">
                <a:solidFill>
                  <a:srgbClr val="000000"/>
                </a:solidFill>
                <a:latin typeface="Segoe UI" panose="020B0502040204020203" pitchFamily="34" charset="0"/>
                <a:cs typeface="Segoe UI" panose="020B0502040204020203" pitchFamily="34" charset="0"/>
              </a:rPr>
              <a:t>. Ut </a:t>
            </a:r>
            <a:endParaRPr lang="en-US" sz="1050" dirty="0">
              <a:latin typeface="Segoe UI" panose="020B0502040204020203" pitchFamily="34" charset="0"/>
              <a:cs typeface="Segoe UI" panose="020B0502040204020203" pitchFamily="34" charset="0"/>
            </a:endParaRPr>
          </a:p>
        </p:txBody>
      </p:sp>
      <p:sp>
        <p:nvSpPr>
          <p:cNvPr id="16" name="Rectangle: Rounded Corners 15">
            <a:extLst>
              <a:ext uri="{FF2B5EF4-FFF2-40B4-BE49-F238E27FC236}">
                <a16:creationId xmlns:a16="http://schemas.microsoft.com/office/drawing/2014/main" id="{CBDB6DCB-7A7F-48B8-9087-95475C3A7F3F}"/>
              </a:ext>
            </a:extLst>
          </p:cNvPr>
          <p:cNvSpPr/>
          <p:nvPr/>
        </p:nvSpPr>
        <p:spPr>
          <a:xfrm>
            <a:off x="1311898" y="5804485"/>
            <a:ext cx="1345259" cy="32177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cs typeface="Segoe UI" panose="020B0502040204020203" pitchFamily="34" charset="0"/>
              </a:rPr>
              <a:t>Model Profile</a:t>
            </a:r>
            <a:endParaRPr lang="en-US" sz="1200" dirty="0">
              <a:solidFill>
                <a:schemeClr val="accent4"/>
              </a:solidFill>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0B0101A-9937-4FB5-B5BA-69351311DC43}"/>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1D163F70-8EB1-4590-A22F-CCF583638C34}"/>
              </a:ext>
            </a:extLst>
          </p:cNvPr>
          <p:cNvSpPr>
            <a:spLocks noGrp="1"/>
          </p:cNvSpPr>
          <p:nvPr>
            <p:ph type="pic" sz="quarter" idx="11"/>
          </p:nvPr>
        </p:nvSpPr>
        <p:spPr/>
      </p:sp>
    </p:spTree>
    <p:extLst>
      <p:ext uri="{BB962C8B-B14F-4D97-AF65-F5344CB8AC3E}">
        <p14:creationId xmlns:p14="http://schemas.microsoft.com/office/powerpoint/2010/main" val="735840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098C847-9914-4D24-8194-F16FDA68E728}"/>
              </a:ext>
            </a:extLst>
          </p:cNvPr>
          <p:cNvSpPr>
            <a:spLocks noGrp="1"/>
          </p:cNvSpPr>
          <p:nvPr>
            <p:ph type="pic" sz="quarter" idx="11"/>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902011" y="375924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2" name="TextBox 11">
            <a:extLst>
              <a:ext uri="{FF2B5EF4-FFF2-40B4-BE49-F238E27FC236}">
                <a16:creationId xmlns:a16="http://schemas.microsoft.com/office/drawing/2014/main" id="{5B5B7251-A551-4C53-807E-D0D0FE2EAA05}"/>
              </a:ext>
            </a:extLst>
          </p:cNvPr>
          <p:cNvSpPr txBox="1"/>
          <p:nvPr/>
        </p:nvSpPr>
        <p:spPr>
          <a:xfrm>
            <a:off x="1224269" y="509575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7" name="TextBox 16">
            <a:extLst>
              <a:ext uri="{FF2B5EF4-FFF2-40B4-BE49-F238E27FC236}">
                <a16:creationId xmlns:a16="http://schemas.microsoft.com/office/drawing/2014/main" id="{55E55869-3BD3-48AF-B1D1-1283E5021C42}"/>
              </a:ext>
            </a:extLst>
          </p:cNvPr>
          <p:cNvSpPr txBox="1"/>
          <p:nvPr/>
        </p:nvSpPr>
        <p:spPr>
          <a:xfrm>
            <a:off x="1162661" y="5359246"/>
            <a:ext cx="4087979" cy="646331"/>
          </a:xfrm>
          <a:prstGeom prst="rect">
            <a:avLst/>
          </a:prstGeom>
          <a:noFill/>
        </p:spPr>
        <p:txBody>
          <a:bodyPr wrap="none" rtlCol="0">
            <a:spAutoFit/>
          </a:bodyPr>
          <a:lstStyle/>
          <a:p>
            <a:r>
              <a:rPr lang="id-ID" sz="3600" b="1" spc="300" dirty="0">
                <a:latin typeface="Montserrat" panose="00000500000000000000" pitchFamily="50" charset="0"/>
              </a:rPr>
              <a:t>BEST YELLOW</a:t>
            </a:r>
          </a:p>
        </p:txBody>
      </p:sp>
      <p:sp>
        <p:nvSpPr>
          <p:cNvPr id="18" name="Rectangle 17">
            <a:extLst>
              <a:ext uri="{FF2B5EF4-FFF2-40B4-BE49-F238E27FC236}">
                <a16:creationId xmlns:a16="http://schemas.microsoft.com/office/drawing/2014/main" id="{8CB8432B-2EA6-4AAF-A7DF-D00A2E127E49}"/>
              </a:ext>
            </a:extLst>
          </p:cNvPr>
          <p:cNvSpPr/>
          <p:nvPr/>
        </p:nvSpPr>
        <p:spPr>
          <a:xfrm>
            <a:off x="6096000" y="744721"/>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3" name="Rectangle 22">
            <a:extLst>
              <a:ext uri="{FF2B5EF4-FFF2-40B4-BE49-F238E27FC236}">
                <a16:creationId xmlns:a16="http://schemas.microsoft.com/office/drawing/2014/main" id="{873B4A8E-321D-463A-88BE-B0D150848791}"/>
              </a:ext>
            </a:extLst>
          </p:cNvPr>
          <p:cNvSpPr/>
          <p:nvPr/>
        </p:nvSpPr>
        <p:spPr>
          <a:xfrm>
            <a:off x="8894351" y="724343"/>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4" name="Rectangle 23">
            <a:extLst>
              <a:ext uri="{FF2B5EF4-FFF2-40B4-BE49-F238E27FC236}">
                <a16:creationId xmlns:a16="http://schemas.microsoft.com/office/drawing/2014/main" id="{32CF6F34-8BB1-4028-88F3-D6CA4936A32E}"/>
              </a:ext>
            </a:extLst>
          </p:cNvPr>
          <p:cNvSpPr/>
          <p:nvPr/>
        </p:nvSpPr>
        <p:spPr>
          <a:xfrm>
            <a:off x="6096000" y="2121187"/>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5" name="Rectangle 24">
            <a:extLst>
              <a:ext uri="{FF2B5EF4-FFF2-40B4-BE49-F238E27FC236}">
                <a16:creationId xmlns:a16="http://schemas.microsoft.com/office/drawing/2014/main" id="{D9254B77-254C-4417-8920-1733D4EEFE59}"/>
              </a:ext>
            </a:extLst>
          </p:cNvPr>
          <p:cNvSpPr/>
          <p:nvPr/>
        </p:nvSpPr>
        <p:spPr>
          <a:xfrm>
            <a:off x="8894351" y="2100809"/>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7" name="Oval 6">
            <a:extLst>
              <a:ext uri="{FF2B5EF4-FFF2-40B4-BE49-F238E27FC236}">
                <a16:creationId xmlns:a16="http://schemas.microsoft.com/office/drawing/2014/main" id="{E94B9595-50BA-43E0-84D5-7D19D53D1E76}"/>
              </a:ext>
            </a:extLst>
          </p:cNvPr>
          <p:cNvSpPr/>
          <p:nvPr/>
        </p:nvSpPr>
        <p:spPr>
          <a:xfrm>
            <a:off x="5704714" y="895796"/>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6" name="Oval 25">
            <a:extLst>
              <a:ext uri="{FF2B5EF4-FFF2-40B4-BE49-F238E27FC236}">
                <a16:creationId xmlns:a16="http://schemas.microsoft.com/office/drawing/2014/main" id="{2C7D8F96-F3F3-445B-B7B3-0AA16DF55E46}"/>
              </a:ext>
            </a:extLst>
          </p:cNvPr>
          <p:cNvSpPr/>
          <p:nvPr/>
        </p:nvSpPr>
        <p:spPr>
          <a:xfrm>
            <a:off x="5704714" y="2251884"/>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Oval 26">
            <a:extLst>
              <a:ext uri="{FF2B5EF4-FFF2-40B4-BE49-F238E27FC236}">
                <a16:creationId xmlns:a16="http://schemas.microsoft.com/office/drawing/2014/main" id="{CD1CC8BE-6A5D-44DA-B9EC-B0971D9047B1}"/>
              </a:ext>
            </a:extLst>
          </p:cNvPr>
          <p:cNvSpPr/>
          <p:nvPr/>
        </p:nvSpPr>
        <p:spPr>
          <a:xfrm>
            <a:off x="8497856" y="895796"/>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8" name="Oval 27">
            <a:extLst>
              <a:ext uri="{FF2B5EF4-FFF2-40B4-BE49-F238E27FC236}">
                <a16:creationId xmlns:a16="http://schemas.microsoft.com/office/drawing/2014/main" id="{7BB7A0B2-1327-4EB3-9390-142C9DCEA543}"/>
              </a:ext>
            </a:extLst>
          </p:cNvPr>
          <p:cNvSpPr/>
          <p:nvPr/>
        </p:nvSpPr>
        <p:spPr>
          <a:xfrm>
            <a:off x="8497856" y="2251884"/>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8" name="Picture Placeholder 7">
            <a:extLst>
              <a:ext uri="{FF2B5EF4-FFF2-40B4-BE49-F238E27FC236}">
                <a16:creationId xmlns:a16="http://schemas.microsoft.com/office/drawing/2014/main" id="{0FEDF6C0-74E6-4733-9C1F-A5B4BEA7CDB0}"/>
              </a:ext>
            </a:extLst>
          </p:cNvPr>
          <p:cNvSpPr>
            <a:spLocks noGrp="1"/>
          </p:cNvSpPr>
          <p:nvPr>
            <p:ph type="pic" sz="quarter" idx="10"/>
          </p:nvPr>
        </p:nvSpPr>
        <p:spPr/>
      </p:sp>
    </p:spTree>
    <p:extLst>
      <p:ext uri="{BB962C8B-B14F-4D97-AF65-F5344CB8AC3E}">
        <p14:creationId xmlns:p14="http://schemas.microsoft.com/office/powerpoint/2010/main" val="2481886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E8A0C3-C398-49C5-8A7C-BBC2149D5F80}"/>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094772" y="1358198"/>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033164" y="1621689"/>
            <a:ext cx="4147289" cy="646331"/>
          </a:xfrm>
          <a:prstGeom prst="rect">
            <a:avLst/>
          </a:prstGeom>
          <a:noFill/>
        </p:spPr>
        <p:txBody>
          <a:bodyPr wrap="none" rtlCol="0">
            <a:spAutoFit/>
          </a:bodyPr>
          <a:lstStyle/>
          <a:p>
            <a:r>
              <a:rPr lang="id-ID" sz="3600" b="1" spc="300" dirty="0">
                <a:latin typeface="Montserrat" panose="00000500000000000000" pitchFamily="50" charset="0"/>
              </a:rPr>
              <a:t>BRANDPHOTO</a:t>
            </a:r>
          </a:p>
        </p:txBody>
      </p:sp>
      <p:sp>
        <p:nvSpPr>
          <p:cNvPr id="23" name="TextBox 22">
            <a:extLst>
              <a:ext uri="{FF2B5EF4-FFF2-40B4-BE49-F238E27FC236}">
                <a16:creationId xmlns:a16="http://schemas.microsoft.com/office/drawing/2014/main" id="{919F2200-9B61-4CCB-BDCB-E2339B0AF913}"/>
              </a:ext>
            </a:extLst>
          </p:cNvPr>
          <p:cNvSpPr txBox="1"/>
          <p:nvPr/>
        </p:nvSpPr>
        <p:spPr>
          <a:xfrm>
            <a:off x="4756250" y="120989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4" name="Oval 13">
            <a:extLst>
              <a:ext uri="{FF2B5EF4-FFF2-40B4-BE49-F238E27FC236}">
                <a16:creationId xmlns:a16="http://schemas.microsoft.com/office/drawing/2014/main" id="{16E3226D-13B4-4944-9E63-9D9668C18D60}"/>
              </a:ext>
            </a:extLst>
          </p:cNvPr>
          <p:cNvSpPr/>
          <p:nvPr/>
        </p:nvSpPr>
        <p:spPr>
          <a:xfrm>
            <a:off x="7044436" y="2840150"/>
            <a:ext cx="541142" cy="5411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6" name="Rectangle 15">
            <a:extLst>
              <a:ext uri="{FF2B5EF4-FFF2-40B4-BE49-F238E27FC236}">
                <a16:creationId xmlns:a16="http://schemas.microsoft.com/office/drawing/2014/main" id="{C517C1F2-BAFF-41E8-9A2A-832E511A9E6E}"/>
              </a:ext>
            </a:extLst>
          </p:cNvPr>
          <p:cNvSpPr/>
          <p:nvPr/>
        </p:nvSpPr>
        <p:spPr>
          <a:xfrm>
            <a:off x="7747750" y="3080628"/>
            <a:ext cx="3315841"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EB3485C9-3750-422D-8A8B-C7860FAD83A7}"/>
              </a:ext>
            </a:extLst>
          </p:cNvPr>
          <p:cNvSpPr/>
          <p:nvPr/>
        </p:nvSpPr>
        <p:spPr>
          <a:xfrm>
            <a:off x="7747750" y="2737065"/>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Local Brands</a:t>
            </a:r>
            <a:endParaRPr lang="en-US" sz="1200" b="1" dirty="0">
              <a:latin typeface="Montserrat" panose="00000500000000000000" pitchFamily="50" charset="0"/>
              <a:cs typeface="Segoe UI" panose="020B0502040204020203" pitchFamily="34" charset="0"/>
            </a:endParaRPr>
          </a:p>
        </p:txBody>
      </p:sp>
      <p:sp>
        <p:nvSpPr>
          <p:cNvPr id="22" name="Oval 21">
            <a:extLst>
              <a:ext uri="{FF2B5EF4-FFF2-40B4-BE49-F238E27FC236}">
                <a16:creationId xmlns:a16="http://schemas.microsoft.com/office/drawing/2014/main" id="{5D99D5CE-86F1-400C-9A5B-914B577A55F5}"/>
              </a:ext>
            </a:extLst>
          </p:cNvPr>
          <p:cNvSpPr/>
          <p:nvPr/>
        </p:nvSpPr>
        <p:spPr>
          <a:xfrm>
            <a:off x="7078321" y="4444030"/>
            <a:ext cx="541142" cy="5411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6" name="Rectangle 25">
            <a:extLst>
              <a:ext uri="{FF2B5EF4-FFF2-40B4-BE49-F238E27FC236}">
                <a16:creationId xmlns:a16="http://schemas.microsoft.com/office/drawing/2014/main" id="{79EA778B-A39C-4022-B65B-D690183A8CE4}"/>
              </a:ext>
            </a:extLst>
          </p:cNvPr>
          <p:cNvSpPr/>
          <p:nvPr/>
        </p:nvSpPr>
        <p:spPr>
          <a:xfrm>
            <a:off x="7781635" y="4682555"/>
            <a:ext cx="3315841"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a:t>
            </a:r>
            <a:endParaRPr lang="en-US" sz="1050" dirty="0">
              <a:latin typeface="Segoe UI" panose="020B0502040204020203" pitchFamily="34" charset="0"/>
              <a:cs typeface="Segoe UI" panose="020B0502040204020203" pitchFamily="34" charset="0"/>
            </a:endParaRPr>
          </a:p>
        </p:txBody>
      </p:sp>
      <p:sp>
        <p:nvSpPr>
          <p:cNvPr id="27" name="Rectangle 26">
            <a:extLst>
              <a:ext uri="{FF2B5EF4-FFF2-40B4-BE49-F238E27FC236}">
                <a16:creationId xmlns:a16="http://schemas.microsoft.com/office/drawing/2014/main" id="{65E301AD-3999-4224-B852-8B4A69C2CA74}"/>
              </a:ext>
            </a:extLst>
          </p:cNvPr>
          <p:cNvSpPr/>
          <p:nvPr/>
        </p:nvSpPr>
        <p:spPr>
          <a:xfrm>
            <a:off x="7781635" y="4338992"/>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Local Designer</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317EADA6-7FA5-4958-8378-67F4B57B31E3}"/>
              </a:ext>
            </a:extLst>
          </p:cNvPr>
          <p:cNvSpPr/>
          <p:nvPr/>
        </p:nvSpPr>
        <p:spPr>
          <a:xfrm>
            <a:off x="7067994" y="2929807"/>
            <a:ext cx="494026" cy="336246"/>
          </a:xfrm>
          <a:prstGeom prst="rect">
            <a:avLst/>
          </a:prstGeom>
        </p:spPr>
        <p:txBody>
          <a:bodyPr wrap="square">
            <a:spAutoFit/>
          </a:bodyPr>
          <a:lstStyle/>
          <a:p>
            <a:pPr algn="ctr">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A1</a:t>
            </a:r>
            <a:endParaRPr lang="en-US" sz="1200" b="1" dirty="0">
              <a:latin typeface="Montserrat" panose="000005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DD1BC12E-B33A-4DBD-8471-58C041365DAB}"/>
              </a:ext>
            </a:extLst>
          </p:cNvPr>
          <p:cNvSpPr/>
          <p:nvPr/>
        </p:nvSpPr>
        <p:spPr>
          <a:xfrm>
            <a:off x="7101077" y="4508378"/>
            <a:ext cx="494026" cy="336246"/>
          </a:xfrm>
          <a:prstGeom prst="rect">
            <a:avLst/>
          </a:prstGeom>
        </p:spPr>
        <p:txBody>
          <a:bodyPr wrap="square">
            <a:spAutoFit/>
          </a:bodyPr>
          <a:lstStyle/>
          <a:p>
            <a:pPr algn="ctr">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A2</a:t>
            </a:r>
            <a:endParaRPr lang="en-US" sz="1200" b="1" dirty="0">
              <a:latin typeface="Montserrat" panose="00000500000000000000" pitchFamily="50" charset="0"/>
              <a:cs typeface="Segoe UI" panose="020B0502040204020203" pitchFamily="34" charset="0"/>
            </a:endParaRPr>
          </a:p>
        </p:txBody>
      </p:sp>
    </p:spTree>
    <p:extLst>
      <p:ext uri="{BB962C8B-B14F-4D97-AF65-F5344CB8AC3E}">
        <p14:creationId xmlns:p14="http://schemas.microsoft.com/office/powerpoint/2010/main" val="2093198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BB095C9-DE3A-4BE5-BEE5-88FB8E94371E}"/>
              </a:ext>
            </a:extLst>
          </p:cNvPr>
          <p:cNvSpPr>
            <a:spLocks noGrp="1"/>
          </p:cNvSpPr>
          <p:nvPr>
            <p:ph type="pic" sz="quarter" idx="12"/>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4" name="TextBox 13">
            <a:extLst>
              <a:ext uri="{FF2B5EF4-FFF2-40B4-BE49-F238E27FC236}">
                <a16:creationId xmlns:a16="http://schemas.microsoft.com/office/drawing/2014/main" id="{97ED4F1E-8F64-4261-BA5C-DC7F8E710FCB}"/>
              </a:ext>
            </a:extLst>
          </p:cNvPr>
          <p:cNvSpPr txBox="1"/>
          <p:nvPr/>
        </p:nvSpPr>
        <p:spPr>
          <a:xfrm>
            <a:off x="5518427" y="1531270"/>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023301" y="1628279"/>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961693" y="1891770"/>
            <a:ext cx="3594254" cy="646331"/>
          </a:xfrm>
          <a:prstGeom prst="rect">
            <a:avLst/>
          </a:prstGeom>
          <a:noFill/>
        </p:spPr>
        <p:txBody>
          <a:bodyPr wrap="none" rtlCol="0">
            <a:spAutoFit/>
          </a:bodyPr>
          <a:lstStyle/>
          <a:p>
            <a:r>
              <a:rPr lang="id-ID" sz="3600" b="1" spc="300" dirty="0">
                <a:latin typeface="Montserrat" panose="00000500000000000000" pitchFamily="50" charset="0"/>
              </a:rPr>
              <a:t>CONCEPTED</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5" name="Rectangle 24">
            <a:extLst>
              <a:ext uri="{FF2B5EF4-FFF2-40B4-BE49-F238E27FC236}">
                <a16:creationId xmlns:a16="http://schemas.microsoft.com/office/drawing/2014/main" id="{4CFD8048-86DB-49F4-B9CA-D129C79F587E}"/>
              </a:ext>
            </a:extLst>
          </p:cNvPr>
          <p:cNvSpPr/>
          <p:nvPr/>
        </p:nvSpPr>
        <p:spPr>
          <a:xfrm>
            <a:off x="1022671" y="4098960"/>
            <a:ext cx="3783344"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7" name="Rectangle 26">
            <a:extLst>
              <a:ext uri="{FF2B5EF4-FFF2-40B4-BE49-F238E27FC236}">
                <a16:creationId xmlns:a16="http://schemas.microsoft.com/office/drawing/2014/main" id="{D62865FF-1A15-44FE-96F0-E2A1A2074720}"/>
              </a:ext>
            </a:extLst>
          </p:cNvPr>
          <p:cNvSpPr/>
          <p:nvPr/>
        </p:nvSpPr>
        <p:spPr>
          <a:xfrm>
            <a:off x="1022671" y="2923871"/>
            <a:ext cx="3783344"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E35C1697-A30C-4B2C-9B2F-0417A05BC2C2}"/>
              </a:ext>
            </a:extLst>
          </p:cNvPr>
          <p:cNvSpPr/>
          <p:nvPr/>
        </p:nvSpPr>
        <p:spPr>
          <a:xfrm>
            <a:off x="992182" y="5183263"/>
            <a:ext cx="378334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a:t>
            </a:r>
            <a:endParaRPr lang="en-US"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178073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3D282E-BE44-47DF-962E-E19C39BE5183}"/>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rot="5400000">
            <a:off x="9730290" y="3224759"/>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rot="5400000">
            <a:off x="8223035" y="3086260"/>
            <a:ext cx="3802644" cy="646331"/>
          </a:xfrm>
          <a:prstGeom prst="rect">
            <a:avLst/>
          </a:prstGeom>
          <a:noFill/>
        </p:spPr>
        <p:txBody>
          <a:bodyPr wrap="none" rtlCol="0">
            <a:spAutoFit/>
          </a:bodyPr>
          <a:lstStyle/>
          <a:p>
            <a:pPr algn="ctr"/>
            <a:r>
              <a:rPr lang="id-ID" sz="3600" b="1" spc="300" dirty="0">
                <a:latin typeface="Montserrat" panose="00000500000000000000" pitchFamily="50" charset="0"/>
              </a:rPr>
              <a:t>MIDLEANGEL</a:t>
            </a:r>
          </a:p>
        </p:txBody>
      </p:sp>
      <p:sp>
        <p:nvSpPr>
          <p:cNvPr id="23" name="TextBox 22">
            <a:extLst>
              <a:ext uri="{FF2B5EF4-FFF2-40B4-BE49-F238E27FC236}">
                <a16:creationId xmlns:a16="http://schemas.microsoft.com/office/drawing/2014/main" id="{919F2200-9B61-4CCB-BDCB-E2339B0AF913}"/>
              </a:ext>
            </a:extLst>
          </p:cNvPr>
          <p:cNvSpPr txBox="1"/>
          <p:nvPr/>
        </p:nvSpPr>
        <p:spPr>
          <a:xfrm>
            <a:off x="7514651" y="229257"/>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B723AB4C-47DD-425B-AFE5-FA02D666B2B3}"/>
              </a:ext>
            </a:extLst>
          </p:cNvPr>
          <p:cNvSpPr/>
          <p:nvPr/>
        </p:nvSpPr>
        <p:spPr>
          <a:xfrm>
            <a:off x="1126221" y="1931617"/>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064E4A05-164E-4E3D-8498-A2D757C9BD02}"/>
              </a:ext>
            </a:extLst>
          </p:cNvPr>
          <p:cNvSpPr/>
          <p:nvPr/>
        </p:nvSpPr>
        <p:spPr>
          <a:xfrm>
            <a:off x="1126220" y="1588054"/>
            <a:ext cx="2138405"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Shoot Studios</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858712BD-5456-4A10-9F3E-65F4EB3EA87D}"/>
              </a:ext>
            </a:extLst>
          </p:cNvPr>
          <p:cNvSpPr/>
          <p:nvPr/>
        </p:nvSpPr>
        <p:spPr>
          <a:xfrm>
            <a:off x="1123712" y="3327309"/>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72B0C11F-A64E-46CC-AC9B-158BAABFCF73}"/>
              </a:ext>
            </a:extLst>
          </p:cNvPr>
          <p:cNvSpPr/>
          <p:nvPr/>
        </p:nvSpPr>
        <p:spPr>
          <a:xfrm>
            <a:off x="1123711" y="2983746"/>
            <a:ext cx="2138405"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Photo model</a:t>
            </a:r>
            <a:endParaRPr lang="en-US" sz="1200" b="1" dirty="0">
              <a:latin typeface="Montserrat" panose="000005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3C7C8829-8555-4E5A-8895-E2C34BDE09DD}"/>
              </a:ext>
            </a:extLst>
          </p:cNvPr>
          <p:cNvSpPr/>
          <p:nvPr/>
        </p:nvSpPr>
        <p:spPr>
          <a:xfrm>
            <a:off x="1121203" y="4723001"/>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2" name="Rectangle 21">
            <a:extLst>
              <a:ext uri="{FF2B5EF4-FFF2-40B4-BE49-F238E27FC236}">
                <a16:creationId xmlns:a16="http://schemas.microsoft.com/office/drawing/2014/main" id="{F3B246E8-3D99-43C4-A1B0-BEC5A6BF6FCB}"/>
              </a:ext>
            </a:extLst>
          </p:cNvPr>
          <p:cNvSpPr/>
          <p:nvPr/>
        </p:nvSpPr>
        <p:spPr>
          <a:xfrm>
            <a:off x="1121202" y="4379438"/>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Concepted Session.</a:t>
            </a:r>
            <a:endParaRPr lang="en-US" sz="1200" b="1" dirty="0">
              <a:latin typeface="Montserrat" panose="00000500000000000000" pitchFamily="50" charset="0"/>
              <a:cs typeface="Segoe UI" panose="020B0502040204020203" pitchFamily="34" charset="0"/>
            </a:endParaRPr>
          </a:p>
        </p:txBody>
      </p:sp>
    </p:spTree>
    <p:extLst>
      <p:ext uri="{BB962C8B-B14F-4D97-AF65-F5344CB8AC3E}">
        <p14:creationId xmlns:p14="http://schemas.microsoft.com/office/powerpoint/2010/main" val="4071660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34064A4-E32B-49B7-9BCD-134934619721}"/>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958261" y="59987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2" name="TextBox 11">
            <a:extLst>
              <a:ext uri="{FF2B5EF4-FFF2-40B4-BE49-F238E27FC236}">
                <a16:creationId xmlns:a16="http://schemas.microsoft.com/office/drawing/2014/main" id="{5B5B7251-A551-4C53-807E-D0D0FE2EAA05}"/>
              </a:ext>
            </a:extLst>
          </p:cNvPr>
          <p:cNvSpPr txBox="1"/>
          <p:nvPr/>
        </p:nvSpPr>
        <p:spPr>
          <a:xfrm>
            <a:off x="1399993" y="1819411"/>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7" name="TextBox 16">
            <a:extLst>
              <a:ext uri="{FF2B5EF4-FFF2-40B4-BE49-F238E27FC236}">
                <a16:creationId xmlns:a16="http://schemas.microsoft.com/office/drawing/2014/main" id="{55E55869-3BD3-48AF-B1D1-1283E5021C42}"/>
              </a:ext>
            </a:extLst>
          </p:cNvPr>
          <p:cNvSpPr txBox="1"/>
          <p:nvPr/>
        </p:nvSpPr>
        <p:spPr>
          <a:xfrm>
            <a:off x="1338385" y="2082902"/>
            <a:ext cx="3666388" cy="646331"/>
          </a:xfrm>
          <a:prstGeom prst="rect">
            <a:avLst/>
          </a:prstGeom>
          <a:noFill/>
        </p:spPr>
        <p:txBody>
          <a:bodyPr wrap="none" rtlCol="0">
            <a:spAutoFit/>
          </a:bodyPr>
          <a:lstStyle/>
          <a:p>
            <a:r>
              <a:rPr lang="id-ID" sz="3600" b="1" spc="300" dirty="0">
                <a:latin typeface="Montserrat" panose="00000500000000000000" pitchFamily="50" charset="0"/>
              </a:rPr>
              <a:t>OUR RESULT</a:t>
            </a:r>
          </a:p>
        </p:txBody>
      </p:sp>
      <p:sp>
        <p:nvSpPr>
          <p:cNvPr id="18" name="Rectangle 17">
            <a:extLst>
              <a:ext uri="{FF2B5EF4-FFF2-40B4-BE49-F238E27FC236}">
                <a16:creationId xmlns:a16="http://schemas.microsoft.com/office/drawing/2014/main" id="{C7D95ADC-DD04-403C-98E0-AFEBF3C549A2}"/>
              </a:ext>
            </a:extLst>
          </p:cNvPr>
          <p:cNvSpPr/>
          <p:nvPr/>
        </p:nvSpPr>
        <p:spPr>
          <a:xfrm>
            <a:off x="1338385" y="3540209"/>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CD503E94-F177-4468-8FCC-8EF4352E4739}"/>
              </a:ext>
            </a:extLst>
          </p:cNvPr>
          <p:cNvSpPr/>
          <p:nvPr/>
        </p:nvSpPr>
        <p:spPr>
          <a:xfrm>
            <a:off x="4236342" y="2972398"/>
            <a:ext cx="843004" cy="458202"/>
          </a:xfrm>
          <a:prstGeom prst="rect">
            <a:avLst/>
          </a:prstGeom>
        </p:spPr>
        <p:txBody>
          <a:bodyPr wrap="square">
            <a:spAutoFit/>
          </a:bodyPr>
          <a:lstStyle/>
          <a:p>
            <a:pPr algn="r">
              <a:lnSpc>
                <a:spcPct val="150000"/>
              </a:lnSpc>
            </a:pPr>
            <a:r>
              <a:rPr lang="id-ID" b="1" dirty="0">
                <a:solidFill>
                  <a:srgbClr val="000000"/>
                </a:solidFill>
                <a:latin typeface="Montserrat" panose="00000500000000000000" pitchFamily="50" charset="0"/>
                <a:cs typeface="Segoe UI" panose="020B0502040204020203" pitchFamily="34" charset="0"/>
              </a:rPr>
              <a:t>54%</a:t>
            </a:r>
            <a:endParaRPr lang="en-US" b="1" dirty="0">
              <a:latin typeface="Montserrat" panose="000005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F85619E0-D2EB-420F-9E89-9F0C3B8F27C0}"/>
              </a:ext>
            </a:extLst>
          </p:cNvPr>
          <p:cNvSpPr/>
          <p:nvPr/>
        </p:nvSpPr>
        <p:spPr>
          <a:xfrm>
            <a:off x="1338385" y="2992724"/>
            <a:ext cx="2138397" cy="417550"/>
          </a:xfrm>
          <a:prstGeom prst="rect">
            <a:avLst/>
          </a:prstGeom>
        </p:spPr>
        <p:txBody>
          <a:bodyPr wrap="square">
            <a:spAutoFit/>
          </a:bodyPr>
          <a:lstStyle/>
          <a:p>
            <a:pPr algn="just">
              <a:lnSpc>
                <a:spcPct val="150000"/>
              </a:lnSpc>
            </a:pPr>
            <a:r>
              <a:rPr lang="id-ID" sz="1600" b="1" dirty="0">
                <a:solidFill>
                  <a:srgbClr val="000000"/>
                </a:solidFill>
                <a:latin typeface="Montserrat" panose="00000500000000000000" pitchFamily="50" charset="0"/>
                <a:cs typeface="Segoe UI" panose="020B0502040204020203" pitchFamily="34" charset="0"/>
              </a:rPr>
              <a:t>Best Result</a:t>
            </a:r>
            <a:endParaRPr lang="en-US" sz="1600" b="1" dirty="0">
              <a:latin typeface="Montserrat" panose="00000500000000000000" pitchFamily="50" charset="0"/>
              <a:cs typeface="Segoe UI" panose="020B0502040204020203" pitchFamily="34" charset="0"/>
            </a:endParaRPr>
          </a:p>
        </p:txBody>
      </p:sp>
      <p:sp>
        <p:nvSpPr>
          <p:cNvPr id="22" name="Rectangle: Rounded Corners 21">
            <a:extLst>
              <a:ext uri="{FF2B5EF4-FFF2-40B4-BE49-F238E27FC236}">
                <a16:creationId xmlns:a16="http://schemas.microsoft.com/office/drawing/2014/main" id="{D33220D7-F7FF-40DF-86A1-DF64A340D49D}"/>
              </a:ext>
            </a:extLst>
          </p:cNvPr>
          <p:cNvSpPr/>
          <p:nvPr/>
        </p:nvSpPr>
        <p:spPr>
          <a:xfrm>
            <a:off x="1399993" y="4787308"/>
            <a:ext cx="1266806" cy="353196"/>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4"/>
                </a:solidFill>
                <a:latin typeface="Segoe UI" panose="020B0502040204020203" pitchFamily="34" charset="0"/>
              </a:rPr>
              <a:t>Show Here</a:t>
            </a:r>
            <a:endParaRPr lang="en-US" sz="1400" dirty="0">
              <a:solidFill>
                <a:schemeClr val="accent4"/>
              </a:solidFill>
              <a:latin typeface="Segoe UI" panose="020B0502040204020203" pitchFamily="34" charset="0"/>
            </a:endParaRPr>
          </a:p>
        </p:txBody>
      </p:sp>
      <p:sp>
        <p:nvSpPr>
          <p:cNvPr id="9" name="Picture Placeholder 8">
            <a:extLst>
              <a:ext uri="{FF2B5EF4-FFF2-40B4-BE49-F238E27FC236}">
                <a16:creationId xmlns:a16="http://schemas.microsoft.com/office/drawing/2014/main" id="{D850FDCD-FE39-4DD0-AEED-D6DF558DBF7A}"/>
              </a:ext>
            </a:extLst>
          </p:cNvPr>
          <p:cNvSpPr>
            <a:spLocks noGrp="1"/>
          </p:cNvSpPr>
          <p:nvPr>
            <p:ph type="pic" sz="quarter" idx="11"/>
          </p:nvPr>
        </p:nvSpPr>
        <p:spPr/>
      </p:sp>
    </p:spTree>
    <p:extLst>
      <p:ext uri="{BB962C8B-B14F-4D97-AF65-F5344CB8AC3E}">
        <p14:creationId xmlns:p14="http://schemas.microsoft.com/office/powerpoint/2010/main" val="4228946841"/>
      </p:ext>
    </p:extLst>
  </p:cSld>
  <p:clrMapOvr>
    <a:masterClrMapping/>
  </p:clrMapOvr>
</p:sld>
</file>

<file path=ppt/theme/theme1.xml><?xml version="1.0" encoding="utf-8"?>
<a:theme xmlns:a="http://schemas.openxmlformats.org/drawingml/2006/main" name="Office Theme">
  <a:themeElements>
    <a:clrScheme name="Custom 298">
      <a:dk1>
        <a:sysClr val="windowText" lastClr="000000"/>
      </a:dk1>
      <a:lt1>
        <a:sysClr val="window" lastClr="FFFFFF"/>
      </a:lt1>
      <a:dk2>
        <a:srgbClr val="44546A"/>
      </a:dk2>
      <a:lt2>
        <a:srgbClr val="E7E6E6"/>
      </a:lt2>
      <a:accent1>
        <a:srgbClr val="BFBFBF"/>
      </a:accent1>
      <a:accent2>
        <a:srgbClr val="7F7F7F"/>
      </a:accent2>
      <a:accent3>
        <a:srgbClr val="A5A5A5"/>
      </a:accent3>
      <a:accent4>
        <a:srgbClr val="FFC000"/>
      </a:accent4>
      <a:accent5>
        <a:srgbClr val="7F7F7F"/>
      </a:accent5>
      <a:accent6>
        <a:srgbClr val="D8D8D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Custom 299">
      <a:dk1>
        <a:sysClr val="windowText" lastClr="000000"/>
      </a:dk1>
      <a:lt1>
        <a:sysClr val="window" lastClr="FFFFFF"/>
      </a:lt1>
      <a:dk2>
        <a:srgbClr val="44546A"/>
      </a:dk2>
      <a:lt2>
        <a:srgbClr val="E7E6E6"/>
      </a:lt2>
      <a:accent1>
        <a:srgbClr val="7F7F7F"/>
      </a:accent1>
      <a:accent2>
        <a:srgbClr val="7F7F7F"/>
      </a:accent2>
      <a:accent3>
        <a:srgbClr val="A5A5A5"/>
      </a:accent3>
      <a:accent4>
        <a:srgbClr val="FFC000"/>
      </a:accent4>
      <a:accent5>
        <a:srgbClr val="D8D8D8"/>
      </a:accent5>
      <a:accent6>
        <a:srgbClr val="3A383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945</TotalTime>
  <Words>2098</Words>
  <Application>Microsoft Office PowerPoint</Application>
  <PresentationFormat>Widescreen</PresentationFormat>
  <Paragraphs>297</Paragraphs>
  <Slides>30</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30</vt:i4>
      </vt:variant>
    </vt:vector>
  </HeadingPairs>
  <TitlesOfParts>
    <vt:vector size="41" baseType="lpstr">
      <vt:lpstr>Arial</vt:lpstr>
      <vt:lpstr>Bebas Neue</vt:lpstr>
      <vt:lpstr>Calibri Light</vt:lpstr>
      <vt:lpstr>Montserrat</vt:lpstr>
      <vt:lpstr>Montserrat Black</vt:lpstr>
      <vt:lpstr>Montserrat Light</vt:lpstr>
      <vt:lpstr>Poppins ExtraLight</vt:lpstr>
      <vt:lpstr>Segoe UI</vt:lpstr>
      <vt:lpstr>Segoe UI Light</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ROGDEKSTOP</dc:creator>
  <cp:lastModifiedBy>RIZKY</cp:lastModifiedBy>
  <cp:revision>55</cp:revision>
  <dcterms:created xsi:type="dcterms:W3CDTF">2020-02-15T05:37:27Z</dcterms:created>
  <dcterms:modified xsi:type="dcterms:W3CDTF">2020-02-17T08:48:25Z</dcterms:modified>
</cp:coreProperties>
</file>